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96" r:id="rId3"/>
    <p:sldId id="264" r:id="rId4"/>
    <p:sldId id="302" r:id="rId5"/>
    <p:sldId id="261" r:id="rId6"/>
    <p:sldId id="259" r:id="rId7"/>
    <p:sldId id="304" r:id="rId8"/>
    <p:sldId id="257" r:id="rId9"/>
    <p:sldId id="300" r:id="rId10"/>
    <p:sldId id="305" r:id="rId11"/>
    <p:sldId id="258" r:id="rId12"/>
    <p:sldId id="260" r:id="rId13"/>
    <p:sldId id="306" r:id="rId14"/>
    <p:sldId id="263" r:id="rId15"/>
    <p:sldId id="266" r:id="rId16"/>
    <p:sldId id="303" r:id="rId17"/>
    <p:sldId id="267" r:id="rId18"/>
    <p:sldId id="265" r:id="rId19"/>
    <p:sldId id="307" r:id="rId20"/>
    <p:sldId id="268" r:id="rId21"/>
    <p:sldId id="271" r:id="rId22"/>
    <p:sldId id="308" r:id="rId23"/>
    <p:sldId id="274" r:id="rId24"/>
    <p:sldId id="273" r:id="rId25"/>
    <p:sldId id="309" r:id="rId26"/>
    <p:sldId id="276" r:id="rId27"/>
    <p:sldId id="275" r:id="rId28"/>
    <p:sldId id="310" r:id="rId29"/>
    <p:sldId id="277" r:id="rId30"/>
    <p:sldId id="281" r:id="rId31"/>
    <p:sldId id="311" r:id="rId32"/>
    <p:sldId id="278" r:id="rId33"/>
    <p:sldId id="282" r:id="rId34"/>
    <p:sldId id="312" r:id="rId35"/>
    <p:sldId id="279" r:id="rId36"/>
    <p:sldId id="280" r:id="rId37"/>
    <p:sldId id="313" r:id="rId38"/>
    <p:sldId id="283" r:id="rId39"/>
    <p:sldId id="286" r:id="rId40"/>
    <p:sldId id="314" r:id="rId41"/>
    <p:sldId id="284" r:id="rId42"/>
    <p:sldId id="285" r:id="rId43"/>
    <p:sldId id="315" r:id="rId44"/>
    <p:sldId id="289" r:id="rId45"/>
    <p:sldId id="287" r:id="rId46"/>
    <p:sldId id="316" r:id="rId47"/>
    <p:sldId id="290" r:id="rId48"/>
    <p:sldId id="288" r:id="rId49"/>
    <p:sldId id="317" r:id="rId50"/>
    <p:sldId id="295" r:id="rId51"/>
    <p:sldId id="291" r:id="rId52"/>
    <p:sldId id="293" r:id="rId53"/>
    <p:sldId id="294" r:id="rId54"/>
    <p:sldId id="299" r:id="rId55"/>
    <p:sldId id="297" r:id="rId56"/>
    <p:sldId id="298" r:id="rId57"/>
    <p:sldId id="301" r:id="rId58"/>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2M8kNT/qYB4OPV4OEzKOcQ" hashData="Hw0rDFa36LnHifz0ghEFZf3hGS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33CC"/>
    <a:srgbClr val="E317E3"/>
    <a:srgbClr val="FF6600"/>
    <a:srgbClr val="7D69F7"/>
    <a:srgbClr val="666633"/>
    <a:srgbClr val="ED6FE7"/>
    <a:srgbClr val="FF6699"/>
    <a:srgbClr val="6666FF"/>
    <a:srgbClr val="99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400" d="100"/>
          <a:sy n="400" d="100"/>
        </p:scale>
        <p:origin x="564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2FB546AA-74E0-4041-B117-78C0D0DF509C}" type="datetimeFigureOut">
              <a:rPr lang="es-PE" smtClean="0"/>
              <a:pPr/>
              <a:t>30/04/2019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E78592B-EEE3-49A1-B30D-58FEC5B03936}" type="slidenum">
              <a:rPr lang="es-PE" smtClean="0"/>
              <a:pPr/>
              <a:t>‹Nº›</a:t>
            </a:fld>
            <a:endParaRPr lang="es-PE"/>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2FB546AA-74E0-4041-B117-78C0D0DF509C}" type="datetimeFigureOut">
              <a:rPr lang="es-PE" smtClean="0"/>
              <a:pPr/>
              <a:t>30/04/2019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E78592B-EEE3-49A1-B30D-58FEC5B03936}" type="slidenum">
              <a:rPr lang="es-PE" smtClean="0"/>
              <a:pPr/>
              <a:t>‹Nº›</a:t>
            </a:fld>
            <a:endParaRPr lang="es-PE"/>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FB546AA-74E0-4041-B117-78C0D0DF509C}" type="datetimeFigureOut">
              <a:rPr lang="es-PE" smtClean="0"/>
              <a:pPr/>
              <a:t>30/04/2019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E78592B-EEE3-49A1-B30D-58FEC5B03936}" type="slidenum">
              <a:rPr lang="es-PE" smtClean="0"/>
              <a:pPr/>
              <a:t>‹Nº›</a:t>
            </a:fld>
            <a:endParaRPr lang="es-PE"/>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2FB546AA-74E0-4041-B117-78C0D0DF509C}" type="datetimeFigureOut">
              <a:rPr lang="es-PE" smtClean="0"/>
              <a:pPr/>
              <a:t>30/04/2019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E78592B-EEE3-49A1-B30D-58FEC5B03936}" type="slidenum">
              <a:rPr lang="es-PE" smtClean="0"/>
              <a:pPr/>
              <a:t>‹Nº›</a:t>
            </a:fld>
            <a:endParaRPr lang="es-PE"/>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2FB546AA-74E0-4041-B117-78C0D0DF509C}" type="datetimeFigureOut">
              <a:rPr lang="es-PE" smtClean="0"/>
              <a:pPr/>
              <a:t>30/04/2019</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3E78592B-EEE3-49A1-B30D-58FEC5B03936}" type="slidenum">
              <a:rPr lang="es-PE" smtClean="0"/>
              <a:pPr/>
              <a:t>‹Nº›</a:t>
            </a:fld>
            <a:endParaRPr lang="es-PE"/>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2FB546AA-74E0-4041-B117-78C0D0DF509C}" type="datetimeFigureOut">
              <a:rPr lang="es-PE" smtClean="0"/>
              <a:pPr/>
              <a:t>30/04/2019</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3E78592B-EEE3-49A1-B30D-58FEC5B03936}" type="slidenum">
              <a:rPr lang="es-PE" smtClean="0"/>
              <a:pPr/>
              <a:t>‹Nº›</a:t>
            </a:fld>
            <a:endParaRPr lang="es-PE"/>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FB546AA-74E0-4041-B117-78C0D0DF509C}" type="datetimeFigureOut">
              <a:rPr lang="es-PE" smtClean="0"/>
              <a:pPr/>
              <a:t>30/04/2019</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3E78592B-EEE3-49A1-B30D-58FEC5B03936}" type="slidenum">
              <a:rPr lang="es-PE" smtClean="0"/>
              <a:pPr/>
              <a:t>‹Nº›</a:t>
            </a:fld>
            <a:endParaRPr lang="es-PE"/>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FB546AA-74E0-4041-B117-78C0D0DF509C}" type="datetimeFigureOut">
              <a:rPr lang="es-PE" smtClean="0"/>
              <a:pPr/>
              <a:t>30/04/2019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E78592B-EEE3-49A1-B30D-58FEC5B03936}" type="slidenum">
              <a:rPr lang="es-PE" smtClean="0"/>
              <a:pPr/>
              <a:t>‹Nº›</a:t>
            </a:fld>
            <a:endParaRPr lang="es-PE"/>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FB546AA-74E0-4041-B117-78C0D0DF509C}" type="datetimeFigureOut">
              <a:rPr lang="es-PE" smtClean="0"/>
              <a:pPr/>
              <a:t>30/04/2019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E78592B-EEE3-49A1-B30D-58FEC5B03936}" type="slidenum">
              <a:rPr lang="es-PE" smtClean="0"/>
              <a:pPr/>
              <a:t>‹Nº›</a:t>
            </a:fld>
            <a:endParaRPr lang="es-PE"/>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2FB546AA-74E0-4041-B117-78C0D0DF509C}" type="datetimeFigureOut">
              <a:rPr lang="es-PE" smtClean="0"/>
              <a:pPr/>
              <a:t>30/04/2019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E78592B-EEE3-49A1-B30D-58FEC5B03936}" type="slidenum">
              <a:rPr lang="es-PE" smtClean="0"/>
              <a:pPr/>
              <a:t>‹Nº›</a:t>
            </a:fld>
            <a:endParaRPr lang="es-PE"/>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2FB546AA-74E0-4041-B117-78C0D0DF509C}" type="datetimeFigureOut">
              <a:rPr lang="es-PE" smtClean="0"/>
              <a:pPr/>
              <a:t>30/04/2019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E78592B-EEE3-49A1-B30D-58FEC5B03936}" type="slidenum">
              <a:rPr lang="es-PE" smtClean="0"/>
              <a:pPr/>
              <a:t>‹Nº›</a:t>
            </a:fld>
            <a:endParaRPr lang="es-PE"/>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2FB546AA-74E0-4041-B117-78C0D0DF509C}" type="datetimeFigureOut">
              <a:rPr lang="es-PE" smtClean="0"/>
              <a:pPr/>
              <a:t>30/04/2019</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3E78592B-EEE3-49A1-B30D-58FEC5B03936}"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5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1.jpe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3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5.jpeg"/><Relationship Id="rId1" Type="http://schemas.openxmlformats.org/officeDocument/2006/relationships/slideLayout" Target="../slideLayouts/slideLayout7.xml"/><Relationship Id="rId4" Type="http://schemas.openxmlformats.org/officeDocument/2006/relationships/image" Target="../media/image66.png"/></Relationships>
</file>

<file path=ppt/slides/_rels/slide56.xml.rels><?xml version="1.0" encoding="UTF-8" standalone="yes"?>
<Relationships xmlns="http://schemas.openxmlformats.org/package/2006/relationships"><Relationship Id="rId8" Type="http://schemas.openxmlformats.org/officeDocument/2006/relationships/image" Target="../media/image69.png"/><Relationship Id="rId13" Type="http://schemas.openxmlformats.org/officeDocument/2006/relationships/image" Target="../media/image72.png"/><Relationship Id="rId18" Type="http://schemas.openxmlformats.org/officeDocument/2006/relationships/image" Target="../media/image7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8.png"/><Relationship Id="rId11" Type="http://schemas.openxmlformats.org/officeDocument/2006/relationships/image" Target="../media/image71.png"/><Relationship Id="rId5" Type="http://schemas.openxmlformats.org/officeDocument/2006/relationships/hyperlink" Target="http://www.mispps.com/" TargetMode="External"/><Relationship Id="rId15" Type="http://schemas.openxmlformats.org/officeDocument/2006/relationships/image" Target="../media/image73.png"/><Relationship Id="rId10" Type="http://schemas.openxmlformats.org/officeDocument/2006/relationships/hyperlink" Target="https://www.facebook.com/mispps" TargetMode="External"/><Relationship Id="rId4" Type="http://schemas.openxmlformats.org/officeDocument/2006/relationships/image" Target="../media/image67.png"/><Relationship Id="rId9" Type="http://schemas.openxmlformats.org/officeDocument/2006/relationships/image" Target="../media/image7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00206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stock-photo-27740263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3" name="2 Imagen" descr="kisscc0-drawing-floral-design-line-art-painting-abstract-vortex-5-redux-5b75f459ca9032.5761535215344569218297.png"/>
          <p:cNvPicPr>
            <a:picLocks noChangeAspect="1"/>
          </p:cNvPicPr>
          <p:nvPr/>
        </p:nvPicPr>
        <p:blipFill>
          <a:blip r:embed="rId4" cstate="print">
            <a:duotone>
              <a:prstClr val="black"/>
              <a:srgbClr val="D9C3A5">
                <a:tint val="50000"/>
                <a:satMod val="180000"/>
              </a:srgbClr>
            </a:duotone>
            <a:lum contrast="40000"/>
          </a:blip>
          <a:stretch>
            <a:fillRect/>
          </a:stretch>
        </p:blipFill>
        <p:spPr>
          <a:xfrm>
            <a:off x="-142908" y="1857370"/>
            <a:ext cx="833240" cy="785800"/>
          </a:xfrm>
          <a:prstGeom prst="rect">
            <a:avLst/>
          </a:prstGeom>
        </p:spPr>
      </p:pic>
      <p:pic>
        <p:nvPicPr>
          <p:cNvPr id="4" name="3 Imagen" descr="kisscc0-drawing-floral-design-line-art-painting-abstract-vortex-5-redux-5b75f459ca9032.5761535215344569218297.png"/>
          <p:cNvPicPr>
            <a:picLocks noChangeAspect="1"/>
          </p:cNvPicPr>
          <p:nvPr/>
        </p:nvPicPr>
        <p:blipFill>
          <a:blip r:embed="rId4" cstate="print">
            <a:duotone>
              <a:prstClr val="black"/>
              <a:srgbClr val="D9C3A5">
                <a:tint val="50000"/>
                <a:satMod val="180000"/>
              </a:srgbClr>
            </a:duotone>
            <a:lum contrast="40000"/>
          </a:blip>
          <a:stretch>
            <a:fillRect/>
          </a:stretch>
        </p:blipFill>
        <p:spPr>
          <a:xfrm>
            <a:off x="-142908" y="2571750"/>
            <a:ext cx="833240" cy="785800"/>
          </a:xfrm>
          <a:prstGeom prst="rect">
            <a:avLst/>
          </a:prstGeom>
        </p:spPr>
      </p:pic>
      <p:pic>
        <p:nvPicPr>
          <p:cNvPr id="5" name="4 Imagen" descr="kisscc0-drawing-floral-design-line-art-painting-abstract-vortex-5-redux-5b75f459ca9032.5761535215344569218297.png"/>
          <p:cNvPicPr>
            <a:picLocks noChangeAspect="1"/>
          </p:cNvPicPr>
          <p:nvPr/>
        </p:nvPicPr>
        <p:blipFill>
          <a:blip r:embed="rId4" cstate="print">
            <a:duotone>
              <a:prstClr val="black"/>
              <a:srgbClr val="0066FF">
                <a:tint val="45000"/>
                <a:satMod val="400000"/>
              </a:srgbClr>
            </a:duotone>
            <a:lum bright="10000" contrast="40000"/>
          </a:blip>
          <a:stretch>
            <a:fillRect/>
          </a:stretch>
        </p:blipFill>
        <p:spPr>
          <a:xfrm>
            <a:off x="4500562" y="0"/>
            <a:ext cx="833240" cy="785800"/>
          </a:xfrm>
          <a:prstGeom prst="rect">
            <a:avLst/>
          </a:prstGeom>
        </p:spPr>
      </p:pic>
      <p:pic>
        <p:nvPicPr>
          <p:cNvPr id="6" name="5 Imagen" descr="kisscc0-drawing-floral-design-line-art-painting-abstract-vortex-5-redux-5b75f459ca9032.5761535215344569218297.png"/>
          <p:cNvPicPr>
            <a:picLocks noChangeAspect="1"/>
          </p:cNvPicPr>
          <p:nvPr/>
        </p:nvPicPr>
        <p:blipFill>
          <a:blip r:embed="rId4" cstate="print">
            <a:duotone>
              <a:prstClr val="black"/>
              <a:srgbClr val="D9C3A5">
                <a:tint val="50000"/>
                <a:satMod val="180000"/>
              </a:srgbClr>
            </a:duotone>
            <a:lum contrast="40000"/>
          </a:blip>
          <a:stretch>
            <a:fillRect/>
          </a:stretch>
        </p:blipFill>
        <p:spPr>
          <a:xfrm>
            <a:off x="1714480" y="1857370"/>
            <a:ext cx="833240" cy="785800"/>
          </a:xfrm>
          <a:prstGeom prst="rect">
            <a:avLst/>
          </a:prstGeom>
        </p:spPr>
      </p:pic>
      <p:pic>
        <p:nvPicPr>
          <p:cNvPr id="7" name="6 Imagen" descr="kisscc0-drawing-floral-design-line-art-painting-abstract-vortex-5-redux-5b75f459ca9032.5761535215344569218297.png"/>
          <p:cNvPicPr>
            <a:picLocks noChangeAspect="1"/>
          </p:cNvPicPr>
          <p:nvPr/>
        </p:nvPicPr>
        <p:blipFill>
          <a:blip r:embed="rId4" cstate="print">
            <a:duotone>
              <a:prstClr val="black"/>
              <a:srgbClr val="0066FF">
                <a:tint val="45000"/>
                <a:satMod val="400000"/>
              </a:srgbClr>
            </a:duotone>
            <a:lum bright="10000" contrast="40000"/>
          </a:blip>
          <a:stretch>
            <a:fillRect/>
          </a:stretch>
        </p:blipFill>
        <p:spPr>
          <a:xfrm>
            <a:off x="2500298" y="1357304"/>
            <a:ext cx="833240" cy="785800"/>
          </a:xfrm>
          <a:prstGeom prst="rect">
            <a:avLst/>
          </a:prstGeom>
        </p:spPr>
      </p:pic>
      <p:pic>
        <p:nvPicPr>
          <p:cNvPr id="8" name="7 Imagen" descr="kisscc0-drawing-floral-design-line-art-painting-abstract-vortex-5-redux-5b75f459ca9032.5761535215344569218297.png"/>
          <p:cNvPicPr>
            <a:picLocks noChangeAspect="1"/>
          </p:cNvPicPr>
          <p:nvPr/>
        </p:nvPicPr>
        <p:blipFill>
          <a:blip r:embed="rId4" cstate="print">
            <a:duotone>
              <a:prstClr val="black"/>
              <a:srgbClr val="0066FF">
                <a:tint val="45000"/>
                <a:satMod val="400000"/>
              </a:srgbClr>
            </a:duotone>
            <a:lum bright="10000" contrast="40000"/>
          </a:blip>
          <a:stretch>
            <a:fillRect/>
          </a:stretch>
        </p:blipFill>
        <p:spPr>
          <a:xfrm>
            <a:off x="3714744" y="0"/>
            <a:ext cx="833240" cy="785800"/>
          </a:xfrm>
          <a:prstGeom prst="rect">
            <a:avLst/>
          </a:prstGeom>
        </p:spPr>
      </p:pic>
      <p:pic>
        <p:nvPicPr>
          <p:cNvPr id="9" name="8 Imagen" descr="kisscc0-drawing-floral-design-line-art-painting-abstract-vortex-5-redux-5b75f459ca9032.5761535215344569218297.png"/>
          <p:cNvPicPr>
            <a:picLocks noChangeAspect="1"/>
          </p:cNvPicPr>
          <p:nvPr/>
        </p:nvPicPr>
        <p:blipFill>
          <a:blip r:embed="rId4" cstate="print">
            <a:duotone>
              <a:prstClr val="black"/>
              <a:srgbClr val="D9C3A5">
                <a:tint val="50000"/>
                <a:satMod val="180000"/>
              </a:srgbClr>
            </a:duotone>
            <a:lum contrast="40000"/>
          </a:blip>
          <a:stretch>
            <a:fillRect/>
          </a:stretch>
        </p:blipFill>
        <p:spPr>
          <a:xfrm>
            <a:off x="6786578" y="3000378"/>
            <a:ext cx="833240" cy="785800"/>
          </a:xfrm>
          <a:prstGeom prst="rect">
            <a:avLst/>
          </a:prstGeom>
        </p:spPr>
      </p:pic>
      <p:pic>
        <p:nvPicPr>
          <p:cNvPr id="10" name="9 Imagen" descr="kisscc0-drawing-floral-design-line-art-painting-abstract-vortex-5-redux-5b75f459ca9032.5761535215344569218297.png"/>
          <p:cNvPicPr>
            <a:picLocks noChangeAspect="1"/>
          </p:cNvPicPr>
          <p:nvPr/>
        </p:nvPicPr>
        <p:blipFill>
          <a:blip r:embed="rId4" cstate="print">
            <a:duotone>
              <a:prstClr val="black"/>
              <a:srgbClr val="D9C3A5">
                <a:tint val="50000"/>
                <a:satMod val="180000"/>
              </a:srgbClr>
            </a:duotone>
            <a:lum contrast="40000"/>
          </a:blip>
          <a:stretch>
            <a:fillRect/>
          </a:stretch>
        </p:blipFill>
        <p:spPr>
          <a:xfrm>
            <a:off x="1714480" y="2857502"/>
            <a:ext cx="833240" cy="785800"/>
          </a:xfrm>
          <a:prstGeom prst="rect">
            <a:avLst/>
          </a:prstGeom>
        </p:spPr>
      </p:pic>
      <p:pic>
        <p:nvPicPr>
          <p:cNvPr id="11" name="10 Imagen" descr="kisscc0-drawing-floral-design-line-art-painting-abstract-vortex-5-redux-5b75f459ca9032.5761535215344569218297.png"/>
          <p:cNvPicPr>
            <a:picLocks noChangeAspect="1"/>
          </p:cNvPicPr>
          <p:nvPr/>
        </p:nvPicPr>
        <p:blipFill>
          <a:blip r:embed="rId4" cstate="print">
            <a:duotone>
              <a:prstClr val="black"/>
              <a:srgbClr val="0066FF">
                <a:tint val="45000"/>
                <a:satMod val="400000"/>
              </a:srgbClr>
            </a:duotone>
            <a:lum bright="10000" contrast="40000"/>
          </a:blip>
          <a:stretch>
            <a:fillRect/>
          </a:stretch>
        </p:blipFill>
        <p:spPr>
          <a:xfrm>
            <a:off x="3857620" y="4357700"/>
            <a:ext cx="833240" cy="785800"/>
          </a:xfrm>
          <a:prstGeom prst="rect">
            <a:avLst/>
          </a:prstGeom>
        </p:spPr>
      </p:pic>
      <p:pic>
        <p:nvPicPr>
          <p:cNvPr id="12" name="11 Imagen" descr="kisscc0-drawing-floral-design-line-art-painting-abstract-vortex-5-redux-5b75f459ca9032.5761535215344569218297.png"/>
          <p:cNvPicPr>
            <a:picLocks noChangeAspect="1"/>
          </p:cNvPicPr>
          <p:nvPr/>
        </p:nvPicPr>
        <p:blipFill>
          <a:blip r:embed="rId4" cstate="print">
            <a:duotone>
              <a:prstClr val="black"/>
              <a:srgbClr val="D9C3A5">
                <a:tint val="50000"/>
                <a:satMod val="180000"/>
              </a:srgbClr>
            </a:duotone>
            <a:lum contrast="40000"/>
          </a:blip>
          <a:stretch>
            <a:fillRect/>
          </a:stretch>
        </p:blipFill>
        <p:spPr>
          <a:xfrm>
            <a:off x="8310760" y="1857370"/>
            <a:ext cx="833240" cy="785800"/>
          </a:xfrm>
          <a:prstGeom prst="rect">
            <a:avLst/>
          </a:prstGeom>
        </p:spPr>
      </p:pic>
      <p:pic>
        <p:nvPicPr>
          <p:cNvPr id="13" name="12 Imagen" descr="kisscc0-drawing-floral-design-line-art-painting-abstract-vortex-5-redux-5b75f459ca9032.5761535215344569218297.png"/>
          <p:cNvPicPr>
            <a:picLocks noChangeAspect="1"/>
          </p:cNvPicPr>
          <p:nvPr/>
        </p:nvPicPr>
        <p:blipFill>
          <a:blip r:embed="rId4" cstate="print">
            <a:duotone>
              <a:prstClr val="black"/>
              <a:srgbClr val="D9C3A5">
                <a:tint val="50000"/>
                <a:satMod val="180000"/>
              </a:srgbClr>
            </a:duotone>
            <a:lum contrast="40000"/>
          </a:blip>
          <a:stretch>
            <a:fillRect/>
          </a:stretch>
        </p:blipFill>
        <p:spPr>
          <a:xfrm>
            <a:off x="8310760" y="2571750"/>
            <a:ext cx="833240" cy="785800"/>
          </a:xfrm>
          <a:prstGeom prst="rect">
            <a:avLst/>
          </a:prstGeom>
        </p:spPr>
      </p:pic>
      <p:pic>
        <p:nvPicPr>
          <p:cNvPr id="14" name="13 Imagen" descr="kisscc0-drawing-floral-design-line-art-painting-abstract-vortex-5-redux-5b75f459ca9032.5761535215344569218297.png"/>
          <p:cNvPicPr>
            <a:picLocks noChangeAspect="1"/>
          </p:cNvPicPr>
          <p:nvPr/>
        </p:nvPicPr>
        <p:blipFill>
          <a:blip r:embed="rId4" cstate="print">
            <a:duotone>
              <a:prstClr val="black"/>
              <a:srgbClr val="0066FF">
                <a:tint val="45000"/>
                <a:satMod val="400000"/>
              </a:srgbClr>
            </a:duotone>
            <a:lum bright="10000" contrast="40000"/>
          </a:blip>
          <a:stretch>
            <a:fillRect/>
          </a:stretch>
        </p:blipFill>
        <p:spPr>
          <a:xfrm rot="6853211">
            <a:off x="4541735" y="4363056"/>
            <a:ext cx="833240" cy="785800"/>
          </a:xfrm>
          <a:prstGeom prst="rect">
            <a:avLst/>
          </a:prstGeom>
        </p:spPr>
      </p:pic>
      <p:pic>
        <p:nvPicPr>
          <p:cNvPr id="15" name="14 Imagen" descr="kisscc0-drawing-floral-design-line-art-painting-abstract-vortex-5-redux-5b75f459ca9032.5761535215344569218297.png"/>
          <p:cNvPicPr>
            <a:picLocks noChangeAspect="1"/>
          </p:cNvPicPr>
          <p:nvPr/>
        </p:nvPicPr>
        <p:blipFill>
          <a:blip r:embed="rId4" cstate="print">
            <a:duotone>
              <a:prstClr val="black"/>
              <a:srgbClr val="0066FF">
                <a:tint val="45000"/>
                <a:satMod val="400000"/>
              </a:srgbClr>
            </a:duotone>
            <a:lum bright="10000" contrast="40000"/>
          </a:blip>
          <a:stretch>
            <a:fillRect/>
          </a:stretch>
        </p:blipFill>
        <p:spPr>
          <a:xfrm rot="6853211">
            <a:off x="2541470" y="2934297"/>
            <a:ext cx="833240" cy="785800"/>
          </a:xfrm>
          <a:prstGeom prst="rect">
            <a:avLst/>
          </a:prstGeom>
        </p:spPr>
      </p:pic>
      <p:pic>
        <p:nvPicPr>
          <p:cNvPr id="16" name="15 Imagen" descr="kisscc0-drawing-floral-design-line-art-painting-abstract-vortex-5-redux-5b75f459ca9032.5761535215344569218297.png"/>
          <p:cNvPicPr>
            <a:picLocks noChangeAspect="1"/>
          </p:cNvPicPr>
          <p:nvPr/>
        </p:nvPicPr>
        <p:blipFill>
          <a:blip r:embed="rId4" cstate="print">
            <a:duotone>
              <a:prstClr val="black"/>
              <a:srgbClr val="0066FF">
                <a:tint val="45000"/>
                <a:satMod val="400000"/>
              </a:srgbClr>
            </a:duotone>
            <a:lum bright="10000" contrast="40000"/>
          </a:blip>
          <a:stretch>
            <a:fillRect/>
          </a:stretch>
        </p:blipFill>
        <p:spPr>
          <a:xfrm>
            <a:off x="5786446" y="1214428"/>
            <a:ext cx="833240" cy="785800"/>
          </a:xfrm>
          <a:prstGeom prst="rect">
            <a:avLst/>
          </a:prstGeom>
        </p:spPr>
      </p:pic>
      <p:pic>
        <p:nvPicPr>
          <p:cNvPr id="17" name="16 Imagen" descr="kisscc0-drawing-floral-design-line-art-painting-abstract-vortex-5-redux-5b75f459ca9032.5761535215344569218297.png"/>
          <p:cNvPicPr>
            <a:picLocks noChangeAspect="1"/>
          </p:cNvPicPr>
          <p:nvPr/>
        </p:nvPicPr>
        <p:blipFill>
          <a:blip r:embed="rId4" cstate="print">
            <a:duotone>
              <a:prstClr val="black"/>
              <a:srgbClr val="0066FF">
                <a:tint val="45000"/>
                <a:satMod val="400000"/>
              </a:srgbClr>
            </a:duotone>
            <a:lum bright="-10000" contrast="40000"/>
          </a:blip>
          <a:stretch>
            <a:fillRect/>
          </a:stretch>
        </p:blipFill>
        <p:spPr>
          <a:xfrm>
            <a:off x="7500958" y="1857370"/>
            <a:ext cx="833240" cy="785800"/>
          </a:xfrm>
          <a:prstGeom prst="rect">
            <a:avLst/>
          </a:prstGeom>
        </p:spPr>
      </p:pic>
      <p:pic>
        <p:nvPicPr>
          <p:cNvPr id="18" name="17 Imagen" descr="kisscc0-drawing-floral-design-line-art-painting-abstract-vortex-5-redux-5b75f459ca9032.5761535215344569218297.png"/>
          <p:cNvPicPr>
            <a:picLocks noChangeAspect="1"/>
          </p:cNvPicPr>
          <p:nvPr/>
        </p:nvPicPr>
        <p:blipFill>
          <a:blip r:embed="rId4" cstate="print">
            <a:duotone>
              <a:prstClr val="black"/>
              <a:srgbClr val="0066FF">
                <a:tint val="45000"/>
                <a:satMod val="400000"/>
              </a:srgbClr>
            </a:duotone>
            <a:lum bright="10000" contrast="40000"/>
          </a:blip>
          <a:stretch>
            <a:fillRect/>
          </a:stretch>
        </p:blipFill>
        <p:spPr>
          <a:xfrm>
            <a:off x="857224" y="2714626"/>
            <a:ext cx="833240" cy="785800"/>
          </a:xfrm>
          <a:prstGeom prst="rect">
            <a:avLst/>
          </a:prstGeom>
        </p:spPr>
      </p:pic>
      <p:pic>
        <p:nvPicPr>
          <p:cNvPr id="19" name="18 Imagen" descr="kisscc0-drawing-floral-design-line-art-painting-abstract-vortex-5-redux-5b75f459ca9032.5761535215344569218297.png"/>
          <p:cNvPicPr>
            <a:picLocks noChangeAspect="1"/>
          </p:cNvPicPr>
          <p:nvPr/>
        </p:nvPicPr>
        <p:blipFill>
          <a:blip r:embed="rId4" cstate="print">
            <a:duotone>
              <a:prstClr val="black"/>
              <a:srgbClr val="D9C3A5">
                <a:tint val="50000"/>
                <a:satMod val="180000"/>
              </a:srgbClr>
            </a:duotone>
            <a:lum contrast="40000"/>
          </a:blip>
          <a:stretch>
            <a:fillRect/>
          </a:stretch>
        </p:blipFill>
        <p:spPr>
          <a:xfrm>
            <a:off x="5072066" y="714362"/>
            <a:ext cx="833240" cy="785800"/>
          </a:xfrm>
          <a:prstGeom prst="rect">
            <a:avLst/>
          </a:prstGeom>
        </p:spPr>
      </p:pic>
      <p:pic>
        <p:nvPicPr>
          <p:cNvPr id="20" name="19 Imagen" descr="kisscc0-drawing-floral-design-line-art-painting-abstract-vortex-5-redux-5b75f459ca9032.5761535215344569218297.png"/>
          <p:cNvPicPr>
            <a:picLocks noChangeAspect="1"/>
          </p:cNvPicPr>
          <p:nvPr/>
        </p:nvPicPr>
        <p:blipFill>
          <a:blip r:embed="rId4" cstate="print">
            <a:duotone>
              <a:prstClr val="black"/>
              <a:srgbClr val="0066FF">
                <a:tint val="45000"/>
                <a:satMod val="400000"/>
              </a:srgbClr>
            </a:duotone>
            <a:lum bright="10000" contrast="40000"/>
          </a:blip>
          <a:stretch>
            <a:fillRect/>
          </a:stretch>
        </p:blipFill>
        <p:spPr>
          <a:xfrm>
            <a:off x="857224" y="1857370"/>
            <a:ext cx="833240" cy="785800"/>
          </a:xfrm>
          <a:prstGeom prst="rect">
            <a:avLst/>
          </a:prstGeom>
        </p:spPr>
      </p:pic>
      <p:pic>
        <p:nvPicPr>
          <p:cNvPr id="21" name="20 Imagen" descr="kisscc0-drawing-floral-design-line-art-painting-abstract-vortex-5-redux-5b75f459ca9032.5761535215344569218297.png"/>
          <p:cNvPicPr>
            <a:picLocks noChangeAspect="1"/>
          </p:cNvPicPr>
          <p:nvPr/>
        </p:nvPicPr>
        <p:blipFill>
          <a:blip r:embed="rId4" cstate="print">
            <a:duotone>
              <a:prstClr val="black"/>
              <a:srgbClr val="D9C3A5">
                <a:tint val="50000"/>
                <a:satMod val="180000"/>
              </a:srgbClr>
            </a:duotone>
            <a:lum contrast="40000"/>
          </a:blip>
          <a:stretch>
            <a:fillRect/>
          </a:stretch>
        </p:blipFill>
        <p:spPr>
          <a:xfrm>
            <a:off x="3214678" y="642924"/>
            <a:ext cx="833240" cy="785800"/>
          </a:xfrm>
          <a:prstGeom prst="rect">
            <a:avLst/>
          </a:prstGeom>
        </p:spPr>
      </p:pic>
      <p:pic>
        <p:nvPicPr>
          <p:cNvPr id="22" name="21 Imagen" descr="kisscc0-drawing-floral-design-line-art-painting-abstract-vortex-5-redux-5b75f459ca9032.5761535215344569218297.png"/>
          <p:cNvPicPr>
            <a:picLocks noChangeAspect="1"/>
          </p:cNvPicPr>
          <p:nvPr/>
        </p:nvPicPr>
        <p:blipFill>
          <a:blip r:embed="rId4" cstate="print">
            <a:duotone>
              <a:prstClr val="black"/>
              <a:srgbClr val="D9C3A5">
                <a:tint val="50000"/>
                <a:satMod val="180000"/>
              </a:srgbClr>
            </a:duotone>
            <a:lum contrast="40000"/>
          </a:blip>
          <a:stretch>
            <a:fillRect/>
          </a:stretch>
        </p:blipFill>
        <p:spPr>
          <a:xfrm>
            <a:off x="3286116" y="3500444"/>
            <a:ext cx="833240" cy="785800"/>
          </a:xfrm>
          <a:prstGeom prst="rect">
            <a:avLst/>
          </a:prstGeom>
        </p:spPr>
      </p:pic>
      <p:pic>
        <p:nvPicPr>
          <p:cNvPr id="23" name="22 Imagen" descr="kisscc0-drawing-floral-design-line-art-painting-abstract-vortex-5-redux-5b75f459ca9032.5761535215344569218297.png"/>
          <p:cNvPicPr>
            <a:picLocks noChangeAspect="1"/>
          </p:cNvPicPr>
          <p:nvPr/>
        </p:nvPicPr>
        <p:blipFill>
          <a:blip r:embed="rId4" cstate="print">
            <a:duotone>
              <a:prstClr val="black"/>
              <a:srgbClr val="D9C3A5">
                <a:tint val="50000"/>
                <a:satMod val="180000"/>
              </a:srgbClr>
            </a:duotone>
            <a:lum contrast="40000"/>
          </a:blip>
          <a:stretch>
            <a:fillRect/>
          </a:stretch>
        </p:blipFill>
        <p:spPr>
          <a:xfrm>
            <a:off x="5143504" y="3643320"/>
            <a:ext cx="833240" cy="785800"/>
          </a:xfrm>
          <a:prstGeom prst="rect">
            <a:avLst/>
          </a:prstGeom>
        </p:spPr>
      </p:pic>
      <p:pic>
        <p:nvPicPr>
          <p:cNvPr id="24" name="23 Imagen" descr="kisscc0-drawing-floral-design-line-art-painting-abstract-vortex-5-redux-5b75f459ca9032.5761535215344569218297.png"/>
          <p:cNvPicPr>
            <a:picLocks noChangeAspect="1"/>
          </p:cNvPicPr>
          <p:nvPr/>
        </p:nvPicPr>
        <p:blipFill>
          <a:blip r:embed="rId4" cstate="print">
            <a:duotone>
              <a:prstClr val="black"/>
              <a:srgbClr val="0066FF">
                <a:tint val="45000"/>
                <a:satMod val="400000"/>
              </a:srgbClr>
            </a:duotone>
            <a:lum bright="-10000" contrast="40000"/>
          </a:blip>
          <a:stretch>
            <a:fillRect/>
          </a:stretch>
        </p:blipFill>
        <p:spPr>
          <a:xfrm>
            <a:off x="7572396" y="2857502"/>
            <a:ext cx="833240" cy="785800"/>
          </a:xfrm>
          <a:prstGeom prst="rect">
            <a:avLst/>
          </a:prstGeom>
        </p:spPr>
      </p:pic>
      <p:pic>
        <p:nvPicPr>
          <p:cNvPr id="25" name="24 Imagen" descr="kisscc0-drawing-floral-design-line-art-painting-abstract-vortex-5-redux-5b75f459ca9032.5761535215344569218297.png"/>
          <p:cNvPicPr>
            <a:picLocks noChangeAspect="1"/>
          </p:cNvPicPr>
          <p:nvPr/>
        </p:nvPicPr>
        <p:blipFill>
          <a:blip r:embed="rId4" cstate="print">
            <a:duotone>
              <a:prstClr val="black"/>
              <a:srgbClr val="D9C3A5">
                <a:tint val="50000"/>
                <a:satMod val="180000"/>
              </a:srgbClr>
            </a:duotone>
            <a:lum contrast="40000"/>
          </a:blip>
          <a:stretch>
            <a:fillRect/>
          </a:stretch>
        </p:blipFill>
        <p:spPr>
          <a:xfrm>
            <a:off x="6643702" y="1571618"/>
            <a:ext cx="833240" cy="785800"/>
          </a:xfrm>
          <a:prstGeom prst="rect">
            <a:avLst/>
          </a:prstGeom>
        </p:spPr>
      </p:pic>
      <p:pic>
        <p:nvPicPr>
          <p:cNvPr id="26" name="25 Imagen" descr="kisscc0-drawing-floral-design-line-art-painting-abstract-vortex-5-redux-5b75f459ca9032.5761535215344569218297.png"/>
          <p:cNvPicPr>
            <a:picLocks noChangeAspect="1"/>
          </p:cNvPicPr>
          <p:nvPr/>
        </p:nvPicPr>
        <p:blipFill>
          <a:blip r:embed="rId4" cstate="print">
            <a:duotone>
              <a:prstClr val="black"/>
              <a:srgbClr val="0066FF">
                <a:tint val="45000"/>
                <a:satMod val="400000"/>
              </a:srgbClr>
            </a:duotone>
            <a:lum bright="10000" contrast="40000"/>
          </a:blip>
          <a:stretch>
            <a:fillRect/>
          </a:stretch>
        </p:blipFill>
        <p:spPr>
          <a:xfrm>
            <a:off x="5857884" y="3214692"/>
            <a:ext cx="833240" cy="785800"/>
          </a:xfrm>
          <a:prstGeom prst="rect">
            <a:avLst/>
          </a:prstGeom>
        </p:spPr>
      </p:pic>
      <p:pic>
        <p:nvPicPr>
          <p:cNvPr id="40962" name="Picture 2" descr="Rendered Image"/>
          <p:cNvPicPr>
            <a:picLocks noChangeAspect="1" noChangeArrowheads="1"/>
          </p:cNvPicPr>
          <p:nvPr/>
        </p:nvPicPr>
        <p:blipFill>
          <a:blip r:embed="rId5"/>
          <a:srcRect/>
          <a:stretch>
            <a:fillRect/>
          </a:stretch>
        </p:blipFill>
        <p:spPr bwMode="auto">
          <a:xfrm rot="20551592">
            <a:off x="6745933" y="3952020"/>
            <a:ext cx="1925752" cy="400050"/>
          </a:xfrm>
          <a:prstGeom prst="rect">
            <a:avLst/>
          </a:prstGeom>
          <a:noFill/>
        </p:spPr>
      </p:pic>
      <p:pic>
        <p:nvPicPr>
          <p:cNvPr id="32" name="31 Imagen" descr="cooltext322742852693244.png"/>
          <p:cNvPicPr>
            <a:picLocks noChangeAspect="1"/>
          </p:cNvPicPr>
          <p:nvPr/>
        </p:nvPicPr>
        <p:blipFill>
          <a:blip r:embed="rId6">
            <a:lum contrast="40000"/>
          </a:blip>
          <a:stretch>
            <a:fillRect/>
          </a:stretch>
        </p:blipFill>
        <p:spPr>
          <a:xfrm>
            <a:off x="3357554" y="428610"/>
            <a:ext cx="2288983" cy="719922"/>
          </a:xfrm>
          <a:prstGeom prst="rect">
            <a:avLst/>
          </a:prstGeom>
        </p:spPr>
      </p:pic>
      <p:pic>
        <p:nvPicPr>
          <p:cNvPr id="33" name="32 Imagen" descr="cooltext322742879810355.png"/>
          <p:cNvPicPr>
            <a:picLocks noChangeAspect="1"/>
          </p:cNvPicPr>
          <p:nvPr/>
        </p:nvPicPr>
        <p:blipFill>
          <a:blip r:embed="rId7">
            <a:lum contrast="40000"/>
          </a:blip>
          <a:stretch>
            <a:fillRect/>
          </a:stretch>
        </p:blipFill>
        <p:spPr>
          <a:xfrm>
            <a:off x="5929322" y="428610"/>
            <a:ext cx="2717439" cy="750621"/>
          </a:xfrm>
          <a:prstGeom prst="rect">
            <a:avLst/>
          </a:prstGeom>
        </p:spPr>
      </p:pic>
      <p:pic>
        <p:nvPicPr>
          <p:cNvPr id="34" name="33 Imagen" descr="cooltext322742915859929.png"/>
          <p:cNvPicPr>
            <a:picLocks noChangeAspect="1"/>
          </p:cNvPicPr>
          <p:nvPr/>
        </p:nvPicPr>
        <p:blipFill>
          <a:blip r:embed="rId8">
            <a:lum contrast="40000"/>
          </a:blip>
          <a:stretch>
            <a:fillRect/>
          </a:stretch>
        </p:blipFill>
        <p:spPr>
          <a:xfrm>
            <a:off x="3974316" y="1214427"/>
            <a:ext cx="1046844" cy="642943"/>
          </a:xfrm>
          <a:prstGeom prst="rect">
            <a:avLst/>
          </a:prstGeom>
        </p:spPr>
      </p:pic>
      <p:pic>
        <p:nvPicPr>
          <p:cNvPr id="35" name="34 Imagen" descr="cooltext322743059209696.png"/>
          <p:cNvPicPr>
            <a:picLocks noChangeAspect="1"/>
          </p:cNvPicPr>
          <p:nvPr/>
        </p:nvPicPr>
        <p:blipFill>
          <a:blip r:embed="rId9">
            <a:lum contrast="40000"/>
          </a:blip>
          <a:stretch>
            <a:fillRect/>
          </a:stretch>
        </p:blipFill>
        <p:spPr>
          <a:xfrm>
            <a:off x="5214942" y="1142990"/>
            <a:ext cx="811064" cy="687641"/>
          </a:xfrm>
          <a:prstGeom prst="rect">
            <a:avLst/>
          </a:prstGeom>
        </p:spPr>
      </p:pic>
      <p:pic>
        <p:nvPicPr>
          <p:cNvPr id="36" name="35 Imagen" descr="cooltext322743079135693.png"/>
          <p:cNvPicPr>
            <a:picLocks noChangeAspect="1"/>
          </p:cNvPicPr>
          <p:nvPr/>
        </p:nvPicPr>
        <p:blipFill>
          <a:blip r:embed="rId10">
            <a:lum contrast="40000"/>
          </a:blip>
          <a:stretch>
            <a:fillRect/>
          </a:stretch>
        </p:blipFill>
        <p:spPr>
          <a:xfrm>
            <a:off x="6143636" y="1214428"/>
            <a:ext cx="1586481" cy="642942"/>
          </a:xfrm>
          <a:prstGeom prst="rect">
            <a:avLst/>
          </a:prstGeom>
        </p:spPr>
      </p:pic>
      <p:pic>
        <p:nvPicPr>
          <p:cNvPr id="37" name="36 Imagen" descr="cooltext322742929650601.png"/>
          <p:cNvPicPr>
            <a:picLocks noChangeAspect="1"/>
          </p:cNvPicPr>
          <p:nvPr/>
        </p:nvPicPr>
        <p:blipFill>
          <a:blip r:embed="rId11">
            <a:lum contrast="40000"/>
          </a:blip>
          <a:stretch>
            <a:fillRect/>
          </a:stretch>
        </p:blipFill>
        <p:spPr>
          <a:xfrm>
            <a:off x="4357686" y="1928808"/>
            <a:ext cx="1067907" cy="785818"/>
          </a:xfrm>
          <a:prstGeom prst="rect">
            <a:avLst/>
          </a:prstGeom>
        </p:spPr>
      </p:pic>
      <p:pic>
        <p:nvPicPr>
          <p:cNvPr id="38" name="37 Imagen" descr="cooltext322742965188699.png"/>
          <p:cNvPicPr>
            <a:picLocks noChangeAspect="1"/>
          </p:cNvPicPr>
          <p:nvPr/>
        </p:nvPicPr>
        <p:blipFill>
          <a:blip r:embed="rId12">
            <a:lum contrast="40000"/>
          </a:blip>
          <a:stretch>
            <a:fillRect/>
          </a:stretch>
        </p:blipFill>
        <p:spPr>
          <a:xfrm>
            <a:off x="5500694" y="1928808"/>
            <a:ext cx="2016541" cy="714380"/>
          </a:xfrm>
          <a:prstGeom prst="rect">
            <a:avLst/>
          </a:prstGeom>
        </p:spPr>
      </p:pic>
      <p:pic>
        <p:nvPicPr>
          <p:cNvPr id="39" name="38 Imagen" descr="stock-photo-277402633.jpg"/>
          <p:cNvPicPr>
            <a:picLocks noGrp="1" noChangeAspect="1"/>
          </p:cNvPicPr>
          <p:nvPr isPhoto="1"/>
        </p:nvPicPr>
        <p:blipFill>
          <a:blip r:embed="rId3">
            <a:lum/>
          </a:blip>
          <a:stretch>
            <a:fillRect/>
          </a:stretch>
        </p:blipFill>
        <p:spPr>
          <a:xfrm>
            <a:off x="-142908" y="0"/>
            <a:ext cx="9286908" cy="5143500"/>
          </a:xfrm>
          <a:prstGeom prst="rect">
            <a:avLst/>
          </a:prstGeom>
          <a:noFill/>
          <a:ln>
            <a:noFill/>
          </a:ln>
        </p:spPr>
      </p:pic>
    </p:spTree>
  </p:cSld>
  <p:clrMapOvr>
    <a:masterClrMapping/>
  </p:clrMapOvr>
  <p:transition advTm="30000">
    <p:sndAc>
      <p:stSnd loop="1">
        <p:snd r:embed="rId2" name="El Colibrí.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2000" fill="hold"/>
                                        <p:tgtEl>
                                          <p:spTgt spid="20"/>
                                        </p:tgtEl>
                                        <p:attrNameLst>
                                          <p:attrName>ppt_x</p:attrName>
                                        </p:attrNameLst>
                                      </p:cBhvr>
                                      <p:tavLst>
                                        <p:tav tm="0">
                                          <p:val>
                                            <p:strVal val="1+#ppt_w/2"/>
                                          </p:val>
                                        </p:tav>
                                        <p:tav tm="100000">
                                          <p:val>
                                            <p:strVal val="#ppt_x"/>
                                          </p:val>
                                        </p:tav>
                                      </p:tavLst>
                                    </p:anim>
                                    <p:anim calcmode="lin" valueType="num">
                                      <p:cBhvr additive="base">
                                        <p:cTn id="26" dur="2000" fill="hold"/>
                                        <p:tgtEl>
                                          <p:spTgt spid="20"/>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2000" fill="hold"/>
                                        <p:tgtEl>
                                          <p:spTgt spid="21"/>
                                        </p:tgtEl>
                                        <p:attrNameLst>
                                          <p:attrName>ppt_x</p:attrName>
                                        </p:attrNameLst>
                                      </p:cBhvr>
                                      <p:tavLst>
                                        <p:tav tm="0">
                                          <p:val>
                                            <p:strVal val="1+#ppt_w/2"/>
                                          </p:val>
                                        </p:tav>
                                        <p:tav tm="100000">
                                          <p:val>
                                            <p:strVal val="#ppt_x"/>
                                          </p:val>
                                        </p:tav>
                                      </p:tavLst>
                                    </p:anim>
                                    <p:anim calcmode="lin" valueType="num">
                                      <p:cBhvr additive="base">
                                        <p:cTn id="30" dur="2000" fill="hold"/>
                                        <p:tgtEl>
                                          <p:spTgt spid="21"/>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0-#ppt_w/2"/>
                                          </p:val>
                                        </p:tav>
                                        <p:tav tm="100000">
                                          <p:val>
                                            <p:strVal val="#ppt_x"/>
                                          </p:val>
                                        </p:tav>
                                      </p:tavLst>
                                    </p:anim>
                                    <p:anim calcmode="lin" valueType="num">
                                      <p:cBhvr additive="base">
                                        <p:cTn id="38" dur="2000" fill="hold"/>
                                        <p:tgtEl>
                                          <p:spTgt spid="12"/>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2000" fill="hold"/>
                                        <p:tgtEl>
                                          <p:spTgt spid="16"/>
                                        </p:tgtEl>
                                        <p:attrNameLst>
                                          <p:attrName>ppt_x</p:attrName>
                                        </p:attrNameLst>
                                      </p:cBhvr>
                                      <p:tavLst>
                                        <p:tav tm="0">
                                          <p:val>
                                            <p:strVal val="0-#ppt_w/2"/>
                                          </p:val>
                                        </p:tav>
                                        <p:tav tm="100000">
                                          <p:val>
                                            <p:strVal val="#ppt_x"/>
                                          </p:val>
                                        </p:tav>
                                      </p:tavLst>
                                    </p:anim>
                                    <p:anim calcmode="lin" valueType="num">
                                      <p:cBhvr additive="base">
                                        <p:cTn id="42" dur="2000" fill="hold"/>
                                        <p:tgtEl>
                                          <p:spTgt spid="16"/>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2000" fill="hold"/>
                                        <p:tgtEl>
                                          <p:spTgt spid="17"/>
                                        </p:tgtEl>
                                        <p:attrNameLst>
                                          <p:attrName>ppt_x</p:attrName>
                                        </p:attrNameLst>
                                      </p:cBhvr>
                                      <p:tavLst>
                                        <p:tav tm="0">
                                          <p:val>
                                            <p:strVal val="0-#ppt_w/2"/>
                                          </p:val>
                                        </p:tav>
                                        <p:tav tm="100000">
                                          <p:val>
                                            <p:strVal val="#ppt_x"/>
                                          </p:val>
                                        </p:tav>
                                      </p:tavLst>
                                    </p:anim>
                                    <p:anim calcmode="lin" valueType="num">
                                      <p:cBhvr additive="base">
                                        <p:cTn id="46" dur="2000" fill="hold"/>
                                        <p:tgtEl>
                                          <p:spTgt spid="17"/>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2000" fill="hold"/>
                                        <p:tgtEl>
                                          <p:spTgt spid="19"/>
                                        </p:tgtEl>
                                        <p:attrNameLst>
                                          <p:attrName>ppt_x</p:attrName>
                                        </p:attrNameLst>
                                      </p:cBhvr>
                                      <p:tavLst>
                                        <p:tav tm="0">
                                          <p:val>
                                            <p:strVal val="0-#ppt_w/2"/>
                                          </p:val>
                                        </p:tav>
                                        <p:tav tm="100000">
                                          <p:val>
                                            <p:strVal val="#ppt_x"/>
                                          </p:val>
                                        </p:tav>
                                      </p:tavLst>
                                    </p:anim>
                                    <p:anim calcmode="lin" valueType="num">
                                      <p:cBhvr additive="base">
                                        <p:cTn id="50" dur="2000" fill="hold"/>
                                        <p:tgtEl>
                                          <p:spTgt spid="19"/>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0-#ppt_w/2"/>
                                          </p:val>
                                        </p:tav>
                                        <p:tav tm="100000">
                                          <p:val>
                                            <p:strVal val="#ppt_x"/>
                                          </p:val>
                                        </p:tav>
                                      </p:tavLst>
                                    </p:anim>
                                    <p:anim calcmode="lin" valueType="num">
                                      <p:cBhvr additive="base">
                                        <p:cTn id="54" dur="2000" fill="hold"/>
                                        <p:tgtEl>
                                          <p:spTgt spid="25"/>
                                        </p:tgtEl>
                                        <p:attrNameLst>
                                          <p:attrName>ppt_y</p:attrName>
                                        </p:attrNameLst>
                                      </p:cBhvr>
                                      <p:tavLst>
                                        <p:tav tm="0">
                                          <p:val>
                                            <p:strVal val="0-#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1+#ppt_w/2"/>
                                          </p:val>
                                        </p:tav>
                                        <p:tav tm="100000">
                                          <p:val>
                                            <p:strVal val="#ppt_x"/>
                                          </p:val>
                                        </p:tav>
                                      </p:tavLst>
                                    </p:anim>
                                    <p:anim calcmode="lin" valueType="num">
                                      <p:cBhvr additive="base">
                                        <p:cTn id="58" dur="20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1+#ppt_w/2"/>
                                          </p:val>
                                        </p:tav>
                                        <p:tav tm="100000">
                                          <p:val>
                                            <p:strVal val="#ppt_x"/>
                                          </p:val>
                                        </p:tav>
                                      </p:tavLst>
                                    </p:anim>
                                    <p:anim calcmode="lin" valueType="num">
                                      <p:cBhvr additive="base">
                                        <p:cTn id="62" dur="2000" fill="hold"/>
                                        <p:tgtEl>
                                          <p:spTgt spid="10"/>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2000" fill="hold"/>
                                        <p:tgtEl>
                                          <p:spTgt spid="11"/>
                                        </p:tgtEl>
                                        <p:attrNameLst>
                                          <p:attrName>ppt_x</p:attrName>
                                        </p:attrNameLst>
                                      </p:cBhvr>
                                      <p:tavLst>
                                        <p:tav tm="0">
                                          <p:val>
                                            <p:strVal val="1+#ppt_w/2"/>
                                          </p:val>
                                        </p:tav>
                                        <p:tav tm="100000">
                                          <p:val>
                                            <p:strVal val="#ppt_x"/>
                                          </p:val>
                                        </p:tav>
                                      </p:tavLst>
                                    </p:anim>
                                    <p:anim calcmode="lin" valueType="num">
                                      <p:cBhvr additive="base">
                                        <p:cTn id="66" dur="2000" fill="hold"/>
                                        <p:tgtEl>
                                          <p:spTgt spid="11"/>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2000" fill="hold"/>
                                        <p:tgtEl>
                                          <p:spTgt spid="15"/>
                                        </p:tgtEl>
                                        <p:attrNameLst>
                                          <p:attrName>ppt_x</p:attrName>
                                        </p:attrNameLst>
                                      </p:cBhvr>
                                      <p:tavLst>
                                        <p:tav tm="0">
                                          <p:val>
                                            <p:strVal val="1+#ppt_w/2"/>
                                          </p:val>
                                        </p:tav>
                                        <p:tav tm="100000">
                                          <p:val>
                                            <p:strVal val="#ppt_x"/>
                                          </p:val>
                                        </p:tav>
                                      </p:tavLst>
                                    </p:anim>
                                    <p:anim calcmode="lin" valueType="num">
                                      <p:cBhvr additive="base">
                                        <p:cTn id="70" dur="2000" fill="hold"/>
                                        <p:tgtEl>
                                          <p:spTgt spid="15"/>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1+#ppt_w/2"/>
                                          </p:val>
                                        </p:tav>
                                        <p:tav tm="100000">
                                          <p:val>
                                            <p:strVal val="#ppt_x"/>
                                          </p:val>
                                        </p:tav>
                                      </p:tavLst>
                                    </p:anim>
                                    <p:anim calcmode="lin" valueType="num">
                                      <p:cBhvr additive="base">
                                        <p:cTn id="74" dur="2000" fill="hold"/>
                                        <p:tgtEl>
                                          <p:spTgt spid="18"/>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1+#ppt_w/2"/>
                                          </p:val>
                                        </p:tav>
                                        <p:tav tm="100000">
                                          <p:val>
                                            <p:strVal val="#ppt_x"/>
                                          </p:val>
                                        </p:tav>
                                      </p:tavLst>
                                    </p:anim>
                                    <p:anim calcmode="lin" valueType="num">
                                      <p:cBhvr additive="base">
                                        <p:cTn id="78" dur="2000" fill="hold"/>
                                        <p:tgtEl>
                                          <p:spTgt spid="22"/>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2000" fill="hold"/>
                                        <p:tgtEl>
                                          <p:spTgt spid="9"/>
                                        </p:tgtEl>
                                        <p:attrNameLst>
                                          <p:attrName>ppt_x</p:attrName>
                                        </p:attrNameLst>
                                      </p:cBhvr>
                                      <p:tavLst>
                                        <p:tav tm="0">
                                          <p:val>
                                            <p:strVal val="0-#ppt_w/2"/>
                                          </p:val>
                                        </p:tav>
                                        <p:tav tm="100000">
                                          <p:val>
                                            <p:strVal val="#ppt_x"/>
                                          </p:val>
                                        </p:tav>
                                      </p:tavLst>
                                    </p:anim>
                                    <p:anim calcmode="lin" valueType="num">
                                      <p:cBhvr additive="base">
                                        <p:cTn id="82" dur="2000" fill="hold"/>
                                        <p:tgtEl>
                                          <p:spTgt spid="9"/>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2000" fill="hold"/>
                                        <p:tgtEl>
                                          <p:spTgt spid="13"/>
                                        </p:tgtEl>
                                        <p:attrNameLst>
                                          <p:attrName>ppt_x</p:attrName>
                                        </p:attrNameLst>
                                      </p:cBhvr>
                                      <p:tavLst>
                                        <p:tav tm="0">
                                          <p:val>
                                            <p:strVal val="0-#ppt_w/2"/>
                                          </p:val>
                                        </p:tav>
                                        <p:tav tm="100000">
                                          <p:val>
                                            <p:strVal val="#ppt_x"/>
                                          </p:val>
                                        </p:tav>
                                      </p:tavLst>
                                    </p:anim>
                                    <p:anim calcmode="lin" valueType="num">
                                      <p:cBhvr additive="base">
                                        <p:cTn id="86" dur="2000" fill="hold"/>
                                        <p:tgtEl>
                                          <p:spTgt spid="13"/>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4"/>
                                        </p:tgtEl>
                                        <p:attrNameLst>
                                          <p:attrName>style.visibility</p:attrName>
                                        </p:attrNameLst>
                                      </p:cBhvr>
                                      <p:to>
                                        <p:strVal val="visible"/>
                                      </p:to>
                                    </p:set>
                                    <p:anim calcmode="lin" valueType="num">
                                      <p:cBhvr additive="base">
                                        <p:cTn id="89" dur="2000" fill="hold"/>
                                        <p:tgtEl>
                                          <p:spTgt spid="14"/>
                                        </p:tgtEl>
                                        <p:attrNameLst>
                                          <p:attrName>ppt_x</p:attrName>
                                        </p:attrNameLst>
                                      </p:cBhvr>
                                      <p:tavLst>
                                        <p:tav tm="0">
                                          <p:val>
                                            <p:strVal val="0-#ppt_w/2"/>
                                          </p:val>
                                        </p:tav>
                                        <p:tav tm="100000">
                                          <p:val>
                                            <p:strVal val="#ppt_x"/>
                                          </p:val>
                                        </p:tav>
                                      </p:tavLst>
                                    </p:anim>
                                    <p:anim calcmode="lin" valueType="num">
                                      <p:cBhvr additive="base">
                                        <p:cTn id="90" dur="2000" fill="hold"/>
                                        <p:tgtEl>
                                          <p:spTgt spid="14"/>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23"/>
                                        </p:tgtEl>
                                        <p:attrNameLst>
                                          <p:attrName>style.visibility</p:attrName>
                                        </p:attrNameLst>
                                      </p:cBhvr>
                                      <p:to>
                                        <p:strVal val="visible"/>
                                      </p:to>
                                    </p:set>
                                    <p:anim calcmode="lin" valueType="num">
                                      <p:cBhvr additive="base">
                                        <p:cTn id="93" dur="2000" fill="hold"/>
                                        <p:tgtEl>
                                          <p:spTgt spid="23"/>
                                        </p:tgtEl>
                                        <p:attrNameLst>
                                          <p:attrName>ppt_x</p:attrName>
                                        </p:attrNameLst>
                                      </p:cBhvr>
                                      <p:tavLst>
                                        <p:tav tm="0">
                                          <p:val>
                                            <p:strVal val="0-#ppt_w/2"/>
                                          </p:val>
                                        </p:tav>
                                        <p:tav tm="100000">
                                          <p:val>
                                            <p:strVal val="#ppt_x"/>
                                          </p:val>
                                        </p:tav>
                                      </p:tavLst>
                                    </p:anim>
                                    <p:anim calcmode="lin" valueType="num">
                                      <p:cBhvr additive="base">
                                        <p:cTn id="94" dur="2000" fill="hold"/>
                                        <p:tgtEl>
                                          <p:spTgt spid="23"/>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24"/>
                                        </p:tgtEl>
                                        <p:attrNameLst>
                                          <p:attrName>style.visibility</p:attrName>
                                        </p:attrNameLst>
                                      </p:cBhvr>
                                      <p:to>
                                        <p:strVal val="visible"/>
                                      </p:to>
                                    </p:set>
                                    <p:anim calcmode="lin" valueType="num">
                                      <p:cBhvr additive="base">
                                        <p:cTn id="97" dur="2000" fill="hold"/>
                                        <p:tgtEl>
                                          <p:spTgt spid="24"/>
                                        </p:tgtEl>
                                        <p:attrNameLst>
                                          <p:attrName>ppt_x</p:attrName>
                                        </p:attrNameLst>
                                      </p:cBhvr>
                                      <p:tavLst>
                                        <p:tav tm="0">
                                          <p:val>
                                            <p:strVal val="0-#ppt_w/2"/>
                                          </p:val>
                                        </p:tav>
                                        <p:tav tm="100000">
                                          <p:val>
                                            <p:strVal val="#ppt_x"/>
                                          </p:val>
                                        </p:tav>
                                      </p:tavLst>
                                    </p:anim>
                                    <p:anim calcmode="lin" valueType="num">
                                      <p:cBhvr additive="base">
                                        <p:cTn id="98" dur="2000" fill="hold"/>
                                        <p:tgtEl>
                                          <p:spTgt spid="24"/>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3"/>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6"/>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7"/>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8"/>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1"/>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5"/>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2"/>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6"/>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7"/>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9"/>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5"/>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0"/>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1"/>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5"/>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8"/>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2"/>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9"/>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3"/>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4"/>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3"/>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4"/>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6"/>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1+ppt_w/2"/>
                                          </p:val>
                                        </p:tav>
                                      </p:tavLst>
                                    </p:anim>
                                    <p:anim calcmode="lin" valueType="num">
                                      <p:cBhvr additive="base">
                                        <p:cTn id="154" dur="2000"/>
                                        <p:tgtEl>
                                          <p:spTgt spid="3"/>
                                        </p:tgtEl>
                                        <p:attrNameLst>
                                          <p:attrName>ppt_y</p:attrName>
                                        </p:attrNameLst>
                                      </p:cBhvr>
                                      <p:tavLst>
                                        <p:tav tm="0">
                                          <p:val>
                                            <p:strVal val="ppt_y"/>
                                          </p:val>
                                        </p:tav>
                                        <p:tav tm="100000">
                                          <p:val>
                                            <p:strVal val="1+ppt_h/2"/>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1+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1+ppt_w/2"/>
                                          </p:val>
                                        </p:tav>
                                      </p:tavLst>
                                    </p:anim>
                                    <p:anim calcmode="lin" valueType="num">
                                      <p:cBhvr additive="base">
                                        <p:cTn id="162" dur="2000"/>
                                        <p:tgtEl>
                                          <p:spTgt spid="7"/>
                                        </p:tgtEl>
                                        <p:attrNameLst>
                                          <p:attrName>ppt_y</p:attrName>
                                        </p:attrNameLst>
                                      </p:cBhvr>
                                      <p:tavLst>
                                        <p:tav tm="0">
                                          <p:val>
                                            <p:strVal val="ppt_y"/>
                                          </p:val>
                                        </p:tav>
                                        <p:tav tm="100000">
                                          <p:val>
                                            <p:strVal val="1+ppt_h/2"/>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8"/>
                                        </p:tgtEl>
                                        <p:attrNameLst>
                                          <p:attrName>ppt_x</p:attrName>
                                        </p:attrNameLst>
                                      </p:cBhvr>
                                      <p:tavLst>
                                        <p:tav tm="0">
                                          <p:val>
                                            <p:strVal val="ppt_x"/>
                                          </p:val>
                                        </p:tav>
                                        <p:tav tm="100000">
                                          <p:val>
                                            <p:strVal val="1+ppt_w/2"/>
                                          </p:val>
                                        </p:tav>
                                      </p:tavLst>
                                    </p:anim>
                                    <p:anim calcmode="lin" valueType="num">
                                      <p:cBhvr additive="base">
                                        <p:cTn id="166" dur="2000"/>
                                        <p:tgtEl>
                                          <p:spTgt spid="8"/>
                                        </p:tgtEl>
                                        <p:attrNameLst>
                                          <p:attrName>ppt_y</p:attrName>
                                        </p:attrNameLst>
                                      </p:cBhvr>
                                      <p:tavLst>
                                        <p:tav tm="0">
                                          <p:val>
                                            <p:strVal val="ppt_y"/>
                                          </p:val>
                                        </p:tav>
                                        <p:tav tm="100000">
                                          <p:val>
                                            <p:strVal val="1+ppt_h/2"/>
                                          </p:val>
                                        </p:tav>
                                      </p:tavLst>
                                    </p:anim>
                                    <p:set>
                                      <p:cBhvr>
                                        <p:cTn id="167" dur="1" fill="hold">
                                          <p:stCondLst>
                                            <p:cond delay="1999"/>
                                          </p:stCondLst>
                                        </p:cTn>
                                        <p:tgtEl>
                                          <p:spTgt spid="8"/>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20"/>
                                        </p:tgtEl>
                                        <p:attrNameLst>
                                          <p:attrName>ppt_x</p:attrName>
                                        </p:attrNameLst>
                                      </p:cBhvr>
                                      <p:tavLst>
                                        <p:tav tm="0">
                                          <p:val>
                                            <p:strVal val="ppt_x"/>
                                          </p:val>
                                        </p:tav>
                                        <p:tav tm="100000">
                                          <p:val>
                                            <p:strVal val="1+ppt_w/2"/>
                                          </p:val>
                                        </p:tav>
                                      </p:tavLst>
                                    </p:anim>
                                    <p:anim calcmode="lin" valueType="num">
                                      <p:cBhvr additive="base">
                                        <p:cTn id="170" dur="2000"/>
                                        <p:tgtEl>
                                          <p:spTgt spid="20"/>
                                        </p:tgtEl>
                                        <p:attrNameLst>
                                          <p:attrName>ppt_y</p:attrName>
                                        </p:attrNameLst>
                                      </p:cBhvr>
                                      <p:tavLst>
                                        <p:tav tm="0">
                                          <p:val>
                                            <p:strVal val="ppt_y"/>
                                          </p:val>
                                        </p:tav>
                                        <p:tav tm="100000">
                                          <p:val>
                                            <p:strVal val="1+ppt_h/2"/>
                                          </p:val>
                                        </p:tav>
                                      </p:tavLst>
                                    </p:anim>
                                    <p:set>
                                      <p:cBhvr>
                                        <p:cTn id="171" dur="1" fill="hold">
                                          <p:stCondLst>
                                            <p:cond delay="1999"/>
                                          </p:stCondLst>
                                        </p:cTn>
                                        <p:tgtEl>
                                          <p:spTgt spid="20"/>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21"/>
                                        </p:tgtEl>
                                        <p:attrNameLst>
                                          <p:attrName>ppt_x</p:attrName>
                                        </p:attrNameLst>
                                      </p:cBhvr>
                                      <p:tavLst>
                                        <p:tav tm="0">
                                          <p:val>
                                            <p:strVal val="ppt_x"/>
                                          </p:val>
                                        </p:tav>
                                        <p:tav tm="100000">
                                          <p:val>
                                            <p:strVal val="1+ppt_w/2"/>
                                          </p:val>
                                        </p:tav>
                                      </p:tavLst>
                                    </p:anim>
                                    <p:anim calcmode="lin" valueType="num">
                                      <p:cBhvr additive="base">
                                        <p:cTn id="174" dur="2000"/>
                                        <p:tgtEl>
                                          <p:spTgt spid="21"/>
                                        </p:tgtEl>
                                        <p:attrNameLst>
                                          <p:attrName>ppt_y</p:attrName>
                                        </p:attrNameLst>
                                      </p:cBhvr>
                                      <p:tavLst>
                                        <p:tav tm="0">
                                          <p:val>
                                            <p:strVal val="ppt_y"/>
                                          </p:val>
                                        </p:tav>
                                        <p:tav tm="100000">
                                          <p:val>
                                            <p:strVal val="1+ppt_h/2"/>
                                          </p:val>
                                        </p:tav>
                                      </p:tavLst>
                                    </p:anim>
                                    <p:set>
                                      <p:cBhvr>
                                        <p:cTn id="175" dur="1" fill="hold">
                                          <p:stCondLst>
                                            <p:cond delay="1999"/>
                                          </p:stCondLst>
                                        </p:cTn>
                                        <p:tgtEl>
                                          <p:spTgt spid="21"/>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5"/>
                                        </p:tgtEl>
                                        <p:attrNameLst>
                                          <p:attrName>ppt_x</p:attrName>
                                        </p:attrNameLst>
                                      </p:cBhvr>
                                      <p:tavLst>
                                        <p:tav tm="0">
                                          <p:val>
                                            <p:strVal val="ppt_x"/>
                                          </p:val>
                                        </p:tav>
                                        <p:tav tm="100000">
                                          <p:val>
                                            <p:strVal val="0-ppt_w/2"/>
                                          </p:val>
                                        </p:tav>
                                      </p:tavLst>
                                    </p:anim>
                                    <p:anim calcmode="lin" valueType="num">
                                      <p:cBhvr additive="base">
                                        <p:cTn id="178" dur="2000"/>
                                        <p:tgtEl>
                                          <p:spTgt spid="5"/>
                                        </p:tgtEl>
                                        <p:attrNameLst>
                                          <p:attrName>ppt_y</p:attrName>
                                        </p:attrNameLst>
                                      </p:cBhvr>
                                      <p:tavLst>
                                        <p:tav tm="0">
                                          <p:val>
                                            <p:strVal val="ppt_y"/>
                                          </p:val>
                                        </p:tav>
                                        <p:tav tm="100000">
                                          <p:val>
                                            <p:strVal val="1+ppt_h/2"/>
                                          </p:val>
                                        </p:tav>
                                      </p:tavLst>
                                    </p:anim>
                                    <p:set>
                                      <p:cBhvr>
                                        <p:cTn id="179" dur="1" fill="hold">
                                          <p:stCondLst>
                                            <p:cond delay="1999"/>
                                          </p:stCondLst>
                                        </p:cTn>
                                        <p:tgtEl>
                                          <p:spTgt spid="5"/>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0-ppt_w/2"/>
                                          </p:val>
                                        </p:tav>
                                      </p:tavLst>
                                    </p:anim>
                                    <p:anim calcmode="lin" valueType="num">
                                      <p:cBhvr additive="base">
                                        <p:cTn id="182" dur="2000"/>
                                        <p:tgtEl>
                                          <p:spTgt spid="12"/>
                                        </p:tgtEl>
                                        <p:attrNameLst>
                                          <p:attrName>ppt_y</p:attrName>
                                        </p:attrNameLst>
                                      </p:cBhvr>
                                      <p:tavLst>
                                        <p:tav tm="0">
                                          <p:val>
                                            <p:strVal val="ppt_y"/>
                                          </p:val>
                                        </p:tav>
                                        <p:tav tm="100000">
                                          <p:val>
                                            <p:strVal val="1+ppt_h/2"/>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16"/>
                                        </p:tgtEl>
                                        <p:attrNameLst>
                                          <p:attrName>ppt_x</p:attrName>
                                        </p:attrNameLst>
                                      </p:cBhvr>
                                      <p:tavLst>
                                        <p:tav tm="0">
                                          <p:val>
                                            <p:strVal val="ppt_x"/>
                                          </p:val>
                                        </p:tav>
                                        <p:tav tm="100000">
                                          <p:val>
                                            <p:strVal val="0-ppt_w/2"/>
                                          </p:val>
                                        </p:tav>
                                      </p:tavLst>
                                    </p:anim>
                                    <p:anim calcmode="lin" valueType="num">
                                      <p:cBhvr additive="base">
                                        <p:cTn id="186" dur="2000"/>
                                        <p:tgtEl>
                                          <p:spTgt spid="16"/>
                                        </p:tgtEl>
                                        <p:attrNameLst>
                                          <p:attrName>ppt_y</p:attrName>
                                        </p:attrNameLst>
                                      </p:cBhvr>
                                      <p:tavLst>
                                        <p:tav tm="0">
                                          <p:val>
                                            <p:strVal val="ppt_y"/>
                                          </p:val>
                                        </p:tav>
                                        <p:tav tm="100000">
                                          <p:val>
                                            <p:strVal val="1+ppt_h/2"/>
                                          </p:val>
                                        </p:tav>
                                      </p:tavLst>
                                    </p:anim>
                                    <p:set>
                                      <p:cBhvr>
                                        <p:cTn id="187" dur="1" fill="hold">
                                          <p:stCondLst>
                                            <p:cond delay="1999"/>
                                          </p:stCondLst>
                                        </p:cTn>
                                        <p:tgtEl>
                                          <p:spTgt spid="16"/>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7"/>
                                        </p:tgtEl>
                                        <p:attrNameLst>
                                          <p:attrName>ppt_x</p:attrName>
                                        </p:attrNameLst>
                                      </p:cBhvr>
                                      <p:tavLst>
                                        <p:tav tm="0">
                                          <p:val>
                                            <p:strVal val="ppt_x"/>
                                          </p:val>
                                        </p:tav>
                                        <p:tav tm="100000">
                                          <p:val>
                                            <p:strVal val="0-ppt_w/2"/>
                                          </p:val>
                                        </p:tav>
                                      </p:tavLst>
                                    </p:anim>
                                    <p:anim calcmode="lin" valueType="num">
                                      <p:cBhvr additive="base">
                                        <p:cTn id="190" dur="2000"/>
                                        <p:tgtEl>
                                          <p:spTgt spid="17"/>
                                        </p:tgtEl>
                                        <p:attrNameLst>
                                          <p:attrName>ppt_y</p:attrName>
                                        </p:attrNameLst>
                                      </p:cBhvr>
                                      <p:tavLst>
                                        <p:tav tm="0">
                                          <p:val>
                                            <p:strVal val="ppt_y"/>
                                          </p:val>
                                        </p:tav>
                                        <p:tav tm="100000">
                                          <p:val>
                                            <p:strVal val="1+ppt_h/2"/>
                                          </p:val>
                                        </p:tav>
                                      </p:tavLst>
                                    </p:anim>
                                    <p:set>
                                      <p:cBhvr>
                                        <p:cTn id="191" dur="1" fill="hold">
                                          <p:stCondLst>
                                            <p:cond delay="1999"/>
                                          </p:stCondLst>
                                        </p:cTn>
                                        <p:tgtEl>
                                          <p:spTgt spid="17"/>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19"/>
                                        </p:tgtEl>
                                        <p:attrNameLst>
                                          <p:attrName>ppt_x</p:attrName>
                                        </p:attrNameLst>
                                      </p:cBhvr>
                                      <p:tavLst>
                                        <p:tav tm="0">
                                          <p:val>
                                            <p:strVal val="ppt_x"/>
                                          </p:val>
                                        </p:tav>
                                        <p:tav tm="100000">
                                          <p:val>
                                            <p:strVal val="0-ppt_w/2"/>
                                          </p:val>
                                        </p:tav>
                                      </p:tavLst>
                                    </p:anim>
                                    <p:anim calcmode="lin" valueType="num">
                                      <p:cBhvr additive="base">
                                        <p:cTn id="194" dur="2000"/>
                                        <p:tgtEl>
                                          <p:spTgt spid="19"/>
                                        </p:tgtEl>
                                        <p:attrNameLst>
                                          <p:attrName>ppt_y</p:attrName>
                                        </p:attrNameLst>
                                      </p:cBhvr>
                                      <p:tavLst>
                                        <p:tav tm="0">
                                          <p:val>
                                            <p:strVal val="ppt_y"/>
                                          </p:val>
                                        </p:tav>
                                        <p:tav tm="100000">
                                          <p:val>
                                            <p:strVal val="1+ppt_h/2"/>
                                          </p:val>
                                        </p:tav>
                                      </p:tavLst>
                                    </p:anim>
                                    <p:set>
                                      <p:cBhvr>
                                        <p:cTn id="195" dur="1" fill="hold">
                                          <p:stCondLst>
                                            <p:cond delay="1999"/>
                                          </p:stCondLst>
                                        </p:cTn>
                                        <p:tgtEl>
                                          <p:spTgt spid="19"/>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5"/>
                                        </p:tgtEl>
                                        <p:attrNameLst>
                                          <p:attrName>ppt_x</p:attrName>
                                        </p:attrNameLst>
                                      </p:cBhvr>
                                      <p:tavLst>
                                        <p:tav tm="0">
                                          <p:val>
                                            <p:strVal val="ppt_x"/>
                                          </p:val>
                                        </p:tav>
                                        <p:tav tm="100000">
                                          <p:val>
                                            <p:strVal val="0-ppt_w/2"/>
                                          </p:val>
                                        </p:tav>
                                      </p:tavLst>
                                    </p:anim>
                                    <p:anim calcmode="lin" valueType="num">
                                      <p:cBhvr additive="base">
                                        <p:cTn id="198" dur="2000"/>
                                        <p:tgtEl>
                                          <p:spTgt spid="25"/>
                                        </p:tgtEl>
                                        <p:attrNameLst>
                                          <p:attrName>ppt_y</p:attrName>
                                        </p:attrNameLst>
                                      </p:cBhvr>
                                      <p:tavLst>
                                        <p:tav tm="0">
                                          <p:val>
                                            <p:strVal val="ppt_y"/>
                                          </p:val>
                                        </p:tav>
                                        <p:tav tm="100000">
                                          <p:val>
                                            <p:strVal val="1+ppt_h/2"/>
                                          </p:val>
                                        </p:tav>
                                      </p:tavLst>
                                    </p:anim>
                                    <p:set>
                                      <p:cBhvr>
                                        <p:cTn id="199" dur="1" fill="hold">
                                          <p:stCondLst>
                                            <p:cond delay="1999"/>
                                          </p:stCondLst>
                                        </p:cTn>
                                        <p:tgtEl>
                                          <p:spTgt spid="25"/>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1+ppt_w/2"/>
                                          </p:val>
                                        </p:tav>
                                      </p:tavLst>
                                    </p:anim>
                                    <p:anim calcmode="lin" valueType="num">
                                      <p:cBhvr additive="base">
                                        <p:cTn id="202" dur="2000"/>
                                        <p:tgtEl>
                                          <p:spTgt spid="4"/>
                                        </p:tgtEl>
                                        <p:attrNameLst>
                                          <p:attrName>ppt_y</p:attrName>
                                        </p:attrNameLst>
                                      </p:cBhvr>
                                      <p:tavLst>
                                        <p:tav tm="0">
                                          <p:val>
                                            <p:strVal val="ppt_y"/>
                                          </p:val>
                                        </p:tav>
                                        <p:tav tm="100000">
                                          <p:val>
                                            <p:strVal val="0-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0"/>
                                        </p:tgtEl>
                                        <p:attrNameLst>
                                          <p:attrName>ppt_x</p:attrName>
                                        </p:attrNameLst>
                                      </p:cBhvr>
                                      <p:tavLst>
                                        <p:tav tm="0">
                                          <p:val>
                                            <p:strVal val="ppt_x"/>
                                          </p:val>
                                        </p:tav>
                                        <p:tav tm="100000">
                                          <p:val>
                                            <p:strVal val="1+ppt_w/2"/>
                                          </p:val>
                                        </p:tav>
                                      </p:tavLst>
                                    </p:anim>
                                    <p:anim calcmode="lin" valueType="num">
                                      <p:cBhvr additive="base">
                                        <p:cTn id="206" dur="2000"/>
                                        <p:tgtEl>
                                          <p:spTgt spid="10"/>
                                        </p:tgtEl>
                                        <p:attrNameLst>
                                          <p:attrName>ppt_y</p:attrName>
                                        </p:attrNameLst>
                                      </p:cBhvr>
                                      <p:tavLst>
                                        <p:tav tm="0">
                                          <p:val>
                                            <p:strVal val="ppt_y"/>
                                          </p:val>
                                        </p:tav>
                                        <p:tav tm="100000">
                                          <p:val>
                                            <p:strVal val="0-ppt_h/2"/>
                                          </p:val>
                                        </p:tav>
                                      </p:tavLst>
                                    </p:anim>
                                    <p:set>
                                      <p:cBhvr>
                                        <p:cTn id="207" dur="1" fill="hold">
                                          <p:stCondLst>
                                            <p:cond delay="1999"/>
                                          </p:stCondLst>
                                        </p:cTn>
                                        <p:tgtEl>
                                          <p:spTgt spid="10"/>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1"/>
                                        </p:tgtEl>
                                        <p:attrNameLst>
                                          <p:attrName>ppt_x</p:attrName>
                                        </p:attrNameLst>
                                      </p:cBhvr>
                                      <p:tavLst>
                                        <p:tav tm="0">
                                          <p:val>
                                            <p:strVal val="ppt_x"/>
                                          </p:val>
                                        </p:tav>
                                        <p:tav tm="100000">
                                          <p:val>
                                            <p:strVal val="1+ppt_w/2"/>
                                          </p:val>
                                        </p:tav>
                                      </p:tavLst>
                                    </p:anim>
                                    <p:anim calcmode="lin" valueType="num">
                                      <p:cBhvr additive="base">
                                        <p:cTn id="210" dur="2000"/>
                                        <p:tgtEl>
                                          <p:spTgt spid="11"/>
                                        </p:tgtEl>
                                        <p:attrNameLst>
                                          <p:attrName>ppt_y</p:attrName>
                                        </p:attrNameLst>
                                      </p:cBhvr>
                                      <p:tavLst>
                                        <p:tav tm="0">
                                          <p:val>
                                            <p:strVal val="ppt_y"/>
                                          </p:val>
                                        </p:tav>
                                        <p:tav tm="100000">
                                          <p:val>
                                            <p:strVal val="0-ppt_h/2"/>
                                          </p:val>
                                        </p:tav>
                                      </p:tavLst>
                                    </p:anim>
                                    <p:set>
                                      <p:cBhvr>
                                        <p:cTn id="211" dur="1" fill="hold">
                                          <p:stCondLst>
                                            <p:cond delay="1999"/>
                                          </p:stCondLst>
                                        </p:cTn>
                                        <p:tgtEl>
                                          <p:spTgt spid="11"/>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5"/>
                                        </p:tgtEl>
                                        <p:attrNameLst>
                                          <p:attrName>ppt_x</p:attrName>
                                        </p:attrNameLst>
                                      </p:cBhvr>
                                      <p:tavLst>
                                        <p:tav tm="0">
                                          <p:val>
                                            <p:strVal val="ppt_x"/>
                                          </p:val>
                                        </p:tav>
                                        <p:tav tm="100000">
                                          <p:val>
                                            <p:strVal val="1+ppt_w/2"/>
                                          </p:val>
                                        </p:tav>
                                      </p:tavLst>
                                    </p:anim>
                                    <p:anim calcmode="lin" valueType="num">
                                      <p:cBhvr additive="base">
                                        <p:cTn id="214" dur="2000"/>
                                        <p:tgtEl>
                                          <p:spTgt spid="15"/>
                                        </p:tgtEl>
                                        <p:attrNameLst>
                                          <p:attrName>ppt_y</p:attrName>
                                        </p:attrNameLst>
                                      </p:cBhvr>
                                      <p:tavLst>
                                        <p:tav tm="0">
                                          <p:val>
                                            <p:strVal val="ppt_y"/>
                                          </p:val>
                                        </p:tav>
                                        <p:tav tm="100000">
                                          <p:val>
                                            <p:strVal val="0-ppt_h/2"/>
                                          </p:val>
                                        </p:tav>
                                      </p:tavLst>
                                    </p:anim>
                                    <p:set>
                                      <p:cBhvr>
                                        <p:cTn id="215" dur="1" fill="hold">
                                          <p:stCondLst>
                                            <p:cond delay="1999"/>
                                          </p:stCondLst>
                                        </p:cTn>
                                        <p:tgtEl>
                                          <p:spTgt spid="15"/>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18"/>
                                        </p:tgtEl>
                                        <p:attrNameLst>
                                          <p:attrName>ppt_x</p:attrName>
                                        </p:attrNameLst>
                                      </p:cBhvr>
                                      <p:tavLst>
                                        <p:tav tm="0">
                                          <p:val>
                                            <p:strVal val="ppt_x"/>
                                          </p:val>
                                        </p:tav>
                                        <p:tav tm="100000">
                                          <p:val>
                                            <p:strVal val="1+ppt_w/2"/>
                                          </p:val>
                                        </p:tav>
                                      </p:tavLst>
                                    </p:anim>
                                    <p:anim calcmode="lin" valueType="num">
                                      <p:cBhvr additive="base">
                                        <p:cTn id="218" dur="2000"/>
                                        <p:tgtEl>
                                          <p:spTgt spid="18"/>
                                        </p:tgtEl>
                                        <p:attrNameLst>
                                          <p:attrName>ppt_y</p:attrName>
                                        </p:attrNameLst>
                                      </p:cBhvr>
                                      <p:tavLst>
                                        <p:tav tm="0">
                                          <p:val>
                                            <p:strVal val="ppt_y"/>
                                          </p:val>
                                        </p:tav>
                                        <p:tav tm="100000">
                                          <p:val>
                                            <p:strVal val="0-ppt_h/2"/>
                                          </p:val>
                                        </p:tav>
                                      </p:tavLst>
                                    </p:anim>
                                    <p:set>
                                      <p:cBhvr>
                                        <p:cTn id="219" dur="1" fill="hold">
                                          <p:stCondLst>
                                            <p:cond delay="1999"/>
                                          </p:stCondLst>
                                        </p:cTn>
                                        <p:tgtEl>
                                          <p:spTgt spid="18"/>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2"/>
                                        </p:tgtEl>
                                        <p:attrNameLst>
                                          <p:attrName>ppt_x</p:attrName>
                                        </p:attrNameLst>
                                      </p:cBhvr>
                                      <p:tavLst>
                                        <p:tav tm="0">
                                          <p:val>
                                            <p:strVal val="ppt_x"/>
                                          </p:val>
                                        </p:tav>
                                        <p:tav tm="100000">
                                          <p:val>
                                            <p:strVal val="1+ppt_w/2"/>
                                          </p:val>
                                        </p:tav>
                                      </p:tavLst>
                                    </p:anim>
                                    <p:anim calcmode="lin" valueType="num">
                                      <p:cBhvr additive="base">
                                        <p:cTn id="222" dur="2000"/>
                                        <p:tgtEl>
                                          <p:spTgt spid="22"/>
                                        </p:tgtEl>
                                        <p:attrNameLst>
                                          <p:attrName>ppt_y</p:attrName>
                                        </p:attrNameLst>
                                      </p:cBhvr>
                                      <p:tavLst>
                                        <p:tav tm="0">
                                          <p:val>
                                            <p:strVal val="ppt_y"/>
                                          </p:val>
                                        </p:tav>
                                        <p:tav tm="100000">
                                          <p:val>
                                            <p:strVal val="0-ppt_h/2"/>
                                          </p:val>
                                        </p:tav>
                                      </p:tavLst>
                                    </p:anim>
                                    <p:set>
                                      <p:cBhvr>
                                        <p:cTn id="223" dur="1" fill="hold">
                                          <p:stCondLst>
                                            <p:cond delay="1999"/>
                                          </p:stCondLst>
                                        </p:cTn>
                                        <p:tgtEl>
                                          <p:spTgt spid="22"/>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9"/>
                                        </p:tgtEl>
                                        <p:attrNameLst>
                                          <p:attrName>ppt_x</p:attrName>
                                        </p:attrNameLst>
                                      </p:cBhvr>
                                      <p:tavLst>
                                        <p:tav tm="0">
                                          <p:val>
                                            <p:strVal val="ppt_x"/>
                                          </p:val>
                                        </p:tav>
                                        <p:tav tm="100000">
                                          <p:val>
                                            <p:strVal val="0-ppt_w/2"/>
                                          </p:val>
                                        </p:tav>
                                      </p:tavLst>
                                    </p:anim>
                                    <p:anim calcmode="lin" valueType="num">
                                      <p:cBhvr additive="base">
                                        <p:cTn id="226" dur="2000"/>
                                        <p:tgtEl>
                                          <p:spTgt spid="9"/>
                                        </p:tgtEl>
                                        <p:attrNameLst>
                                          <p:attrName>ppt_y</p:attrName>
                                        </p:attrNameLst>
                                      </p:cBhvr>
                                      <p:tavLst>
                                        <p:tav tm="0">
                                          <p:val>
                                            <p:strVal val="ppt_y"/>
                                          </p:val>
                                        </p:tav>
                                        <p:tav tm="100000">
                                          <p:val>
                                            <p:strVal val="0-ppt_h/2"/>
                                          </p:val>
                                        </p:tav>
                                      </p:tavLst>
                                    </p:anim>
                                    <p:set>
                                      <p:cBhvr>
                                        <p:cTn id="227" dur="1" fill="hold">
                                          <p:stCondLst>
                                            <p:cond delay="1999"/>
                                          </p:stCondLst>
                                        </p:cTn>
                                        <p:tgtEl>
                                          <p:spTgt spid="9"/>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2000"/>
                                        <p:tgtEl>
                                          <p:spTgt spid="13"/>
                                        </p:tgtEl>
                                        <p:attrNameLst>
                                          <p:attrName>ppt_x</p:attrName>
                                        </p:attrNameLst>
                                      </p:cBhvr>
                                      <p:tavLst>
                                        <p:tav tm="0">
                                          <p:val>
                                            <p:strVal val="ppt_x"/>
                                          </p:val>
                                        </p:tav>
                                        <p:tav tm="100000">
                                          <p:val>
                                            <p:strVal val="0-ppt_w/2"/>
                                          </p:val>
                                        </p:tav>
                                      </p:tavLst>
                                    </p:anim>
                                    <p:anim calcmode="lin" valueType="num">
                                      <p:cBhvr additive="base">
                                        <p:cTn id="230" dur="2000"/>
                                        <p:tgtEl>
                                          <p:spTgt spid="13"/>
                                        </p:tgtEl>
                                        <p:attrNameLst>
                                          <p:attrName>ppt_y</p:attrName>
                                        </p:attrNameLst>
                                      </p:cBhvr>
                                      <p:tavLst>
                                        <p:tav tm="0">
                                          <p:val>
                                            <p:strVal val="ppt_y"/>
                                          </p:val>
                                        </p:tav>
                                        <p:tav tm="100000">
                                          <p:val>
                                            <p:strVal val="0-ppt_h/2"/>
                                          </p:val>
                                        </p:tav>
                                      </p:tavLst>
                                    </p:anim>
                                    <p:set>
                                      <p:cBhvr>
                                        <p:cTn id="231" dur="1" fill="hold">
                                          <p:stCondLst>
                                            <p:cond delay="1999"/>
                                          </p:stCondLst>
                                        </p:cTn>
                                        <p:tgtEl>
                                          <p:spTgt spid="13"/>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2000"/>
                                        <p:tgtEl>
                                          <p:spTgt spid="14"/>
                                        </p:tgtEl>
                                        <p:attrNameLst>
                                          <p:attrName>ppt_x</p:attrName>
                                        </p:attrNameLst>
                                      </p:cBhvr>
                                      <p:tavLst>
                                        <p:tav tm="0">
                                          <p:val>
                                            <p:strVal val="ppt_x"/>
                                          </p:val>
                                        </p:tav>
                                        <p:tav tm="100000">
                                          <p:val>
                                            <p:strVal val="0-ppt_w/2"/>
                                          </p:val>
                                        </p:tav>
                                      </p:tavLst>
                                    </p:anim>
                                    <p:anim calcmode="lin" valueType="num">
                                      <p:cBhvr additive="base">
                                        <p:cTn id="234" dur="2000"/>
                                        <p:tgtEl>
                                          <p:spTgt spid="14"/>
                                        </p:tgtEl>
                                        <p:attrNameLst>
                                          <p:attrName>ppt_y</p:attrName>
                                        </p:attrNameLst>
                                      </p:cBhvr>
                                      <p:tavLst>
                                        <p:tav tm="0">
                                          <p:val>
                                            <p:strVal val="ppt_y"/>
                                          </p:val>
                                        </p:tav>
                                        <p:tav tm="100000">
                                          <p:val>
                                            <p:strVal val="0-ppt_h/2"/>
                                          </p:val>
                                        </p:tav>
                                      </p:tavLst>
                                    </p:anim>
                                    <p:set>
                                      <p:cBhvr>
                                        <p:cTn id="235" dur="1" fill="hold">
                                          <p:stCondLst>
                                            <p:cond delay="1999"/>
                                          </p:stCondLst>
                                        </p:cTn>
                                        <p:tgtEl>
                                          <p:spTgt spid="14"/>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2000"/>
                                        <p:tgtEl>
                                          <p:spTgt spid="23"/>
                                        </p:tgtEl>
                                        <p:attrNameLst>
                                          <p:attrName>ppt_x</p:attrName>
                                        </p:attrNameLst>
                                      </p:cBhvr>
                                      <p:tavLst>
                                        <p:tav tm="0">
                                          <p:val>
                                            <p:strVal val="ppt_x"/>
                                          </p:val>
                                        </p:tav>
                                        <p:tav tm="100000">
                                          <p:val>
                                            <p:strVal val="0-ppt_w/2"/>
                                          </p:val>
                                        </p:tav>
                                      </p:tavLst>
                                    </p:anim>
                                    <p:anim calcmode="lin" valueType="num">
                                      <p:cBhvr additive="base">
                                        <p:cTn id="238" dur="2000"/>
                                        <p:tgtEl>
                                          <p:spTgt spid="23"/>
                                        </p:tgtEl>
                                        <p:attrNameLst>
                                          <p:attrName>ppt_y</p:attrName>
                                        </p:attrNameLst>
                                      </p:cBhvr>
                                      <p:tavLst>
                                        <p:tav tm="0">
                                          <p:val>
                                            <p:strVal val="ppt_y"/>
                                          </p:val>
                                        </p:tav>
                                        <p:tav tm="100000">
                                          <p:val>
                                            <p:strVal val="0-ppt_h/2"/>
                                          </p:val>
                                        </p:tav>
                                      </p:tavLst>
                                    </p:anim>
                                    <p:set>
                                      <p:cBhvr>
                                        <p:cTn id="239" dur="1" fill="hold">
                                          <p:stCondLst>
                                            <p:cond delay="1999"/>
                                          </p:stCondLst>
                                        </p:cTn>
                                        <p:tgtEl>
                                          <p:spTgt spid="23"/>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2000"/>
                                        <p:tgtEl>
                                          <p:spTgt spid="24"/>
                                        </p:tgtEl>
                                        <p:attrNameLst>
                                          <p:attrName>ppt_x</p:attrName>
                                        </p:attrNameLst>
                                      </p:cBhvr>
                                      <p:tavLst>
                                        <p:tav tm="0">
                                          <p:val>
                                            <p:strVal val="ppt_x"/>
                                          </p:val>
                                        </p:tav>
                                        <p:tav tm="100000">
                                          <p:val>
                                            <p:strVal val="0-ppt_w/2"/>
                                          </p:val>
                                        </p:tav>
                                      </p:tavLst>
                                    </p:anim>
                                    <p:anim calcmode="lin" valueType="num">
                                      <p:cBhvr additive="base">
                                        <p:cTn id="242" dur="2000"/>
                                        <p:tgtEl>
                                          <p:spTgt spid="24"/>
                                        </p:tgtEl>
                                        <p:attrNameLst>
                                          <p:attrName>ppt_y</p:attrName>
                                        </p:attrNameLst>
                                      </p:cBhvr>
                                      <p:tavLst>
                                        <p:tav tm="0">
                                          <p:val>
                                            <p:strVal val="ppt_y"/>
                                          </p:val>
                                        </p:tav>
                                        <p:tav tm="100000">
                                          <p:val>
                                            <p:strVal val="0-ppt_h/2"/>
                                          </p:val>
                                        </p:tav>
                                      </p:tavLst>
                                    </p:anim>
                                    <p:set>
                                      <p:cBhvr>
                                        <p:cTn id="243" dur="1" fill="hold">
                                          <p:stCondLst>
                                            <p:cond delay="1999"/>
                                          </p:stCondLst>
                                        </p:cTn>
                                        <p:tgtEl>
                                          <p:spTgt spid="24"/>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2000"/>
                                        <p:tgtEl>
                                          <p:spTgt spid="26"/>
                                        </p:tgtEl>
                                        <p:attrNameLst>
                                          <p:attrName>ppt_x</p:attrName>
                                        </p:attrNameLst>
                                      </p:cBhvr>
                                      <p:tavLst>
                                        <p:tav tm="0">
                                          <p:val>
                                            <p:strVal val="ppt_x"/>
                                          </p:val>
                                        </p:tav>
                                        <p:tav tm="100000">
                                          <p:val>
                                            <p:strVal val="0-ppt_w/2"/>
                                          </p:val>
                                        </p:tav>
                                      </p:tavLst>
                                    </p:anim>
                                    <p:anim calcmode="lin" valueType="num">
                                      <p:cBhvr additive="base">
                                        <p:cTn id="246" dur="2000"/>
                                        <p:tgtEl>
                                          <p:spTgt spid="26"/>
                                        </p:tgtEl>
                                        <p:attrNameLst>
                                          <p:attrName>ppt_y</p:attrName>
                                        </p:attrNameLst>
                                      </p:cBhvr>
                                      <p:tavLst>
                                        <p:tav tm="0">
                                          <p:val>
                                            <p:strVal val="ppt_y"/>
                                          </p:val>
                                        </p:tav>
                                        <p:tav tm="100000">
                                          <p:val>
                                            <p:strVal val="0-ppt_h/2"/>
                                          </p:val>
                                        </p:tav>
                                      </p:tavLst>
                                    </p:anim>
                                    <p:set>
                                      <p:cBhvr>
                                        <p:cTn id="247" dur="1" fill="hold">
                                          <p:stCondLst>
                                            <p:cond delay="1999"/>
                                          </p:stCondLst>
                                        </p:cTn>
                                        <p:tgtEl>
                                          <p:spTgt spid="26"/>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3"/>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6"/>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7"/>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8"/>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20"/>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21"/>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5"/>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2"/>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6"/>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17"/>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19"/>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5"/>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4"/>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10"/>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1"/>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5"/>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8"/>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22"/>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9"/>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3"/>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1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3"/>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4"/>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6"/>
                                        </p:tgtEl>
                                        <p:attrNameLst>
                                          <p:attrName>r</p:attrName>
                                        </p:attrNameLst>
                                      </p:cBhvr>
                                    </p:animRot>
                                  </p:childTnLst>
                                </p:cTn>
                              </p:par>
                              <p:par>
                                <p:cTn id="296" presetID="23" presetClass="entr" presetSubtype="272"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ppt_w</p:attrName>
                                        </p:attrNameLst>
                                      </p:cBhvr>
                                      <p:tavLst>
                                        <p:tav tm="0">
                                          <p:val>
                                            <p:strVal val="2/3*#ppt_w"/>
                                          </p:val>
                                        </p:tav>
                                        <p:tav tm="100000">
                                          <p:val>
                                            <p:strVal val="#ppt_w"/>
                                          </p:val>
                                        </p:tav>
                                      </p:tavLst>
                                    </p:anim>
                                    <p:anim calcmode="lin" valueType="num">
                                      <p:cBhvr>
                                        <p:cTn id="299" dur="2000" fill="hold"/>
                                        <p:tgtEl>
                                          <p:spTgt spid="2"/>
                                        </p:tgtEl>
                                        <p:attrNameLst>
                                          <p:attrName>ppt_h</p:attrName>
                                        </p:attrNameLst>
                                      </p:cBhvr>
                                      <p:tavLst>
                                        <p:tav tm="0">
                                          <p:val>
                                            <p:strVal val="2/3*#ppt_h"/>
                                          </p:val>
                                        </p:tav>
                                        <p:tav tm="100000">
                                          <p:val>
                                            <p:strVal val="#ppt_h"/>
                                          </p:val>
                                        </p:tav>
                                      </p:tavLst>
                                    </p:anim>
                                  </p:childTnLst>
                                </p:cTn>
                              </p:par>
                              <p:par>
                                <p:cTn id="300" presetID="4" presetClass="entr" presetSubtype="32"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box(out)">
                                      <p:cBhvr>
                                        <p:cTn id="302" dur="2000"/>
                                        <p:tgtEl>
                                          <p:spTgt spid="2"/>
                                        </p:tgtEl>
                                      </p:cBhvr>
                                    </p:animEffect>
                                  </p:childTnLst>
                                </p:cTn>
                              </p:par>
                            </p:childTnLst>
                          </p:cTn>
                        </p:par>
                        <p:par>
                          <p:cTn id="303" fill="hold">
                            <p:stCondLst>
                              <p:cond delay="8000"/>
                            </p:stCondLst>
                            <p:childTnLst>
                              <p:par>
                                <p:cTn id="304" presetID="15" presetClass="entr" presetSubtype="0" fill="hold" nodeType="afterEffect">
                                  <p:stCondLst>
                                    <p:cond delay="0"/>
                                  </p:stCondLst>
                                  <p:childTnLst>
                                    <p:set>
                                      <p:cBhvr>
                                        <p:cTn id="305" dur="1" fill="hold">
                                          <p:stCondLst>
                                            <p:cond delay="0"/>
                                          </p:stCondLst>
                                        </p:cTn>
                                        <p:tgtEl>
                                          <p:spTgt spid="32"/>
                                        </p:tgtEl>
                                        <p:attrNameLst>
                                          <p:attrName>style.visibility</p:attrName>
                                        </p:attrNameLst>
                                      </p:cBhvr>
                                      <p:to>
                                        <p:strVal val="visible"/>
                                      </p:to>
                                    </p:set>
                                    <p:anim calcmode="lin" valueType="num">
                                      <p:cBhvr>
                                        <p:cTn id="306" dur="2000" fill="hold"/>
                                        <p:tgtEl>
                                          <p:spTgt spid="32"/>
                                        </p:tgtEl>
                                        <p:attrNameLst>
                                          <p:attrName>ppt_w</p:attrName>
                                        </p:attrNameLst>
                                      </p:cBhvr>
                                      <p:tavLst>
                                        <p:tav tm="0">
                                          <p:val>
                                            <p:fltVal val="0"/>
                                          </p:val>
                                        </p:tav>
                                        <p:tav tm="100000">
                                          <p:val>
                                            <p:strVal val="#ppt_w"/>
                                          </p:val>
                                        </p:tav>
                                      </p:tavLst>
                                    </p:anim>
                                    <p:anim calcmode="lin" valueType="num">
                                      <p:cBhvr>
                                        <p:cTn id="307" dur="2000" fill="hold"/>
                                        <p:tgtEl>
                                          <p:spTgt spid="32"/>
                                        </p:tgtEl>
                                        <p:attrNameLst>
                                          <p:attrName>ppt_h</p:attrName>
                                        </p:attrNameLst>
                                      </p:cBhvr>
                                      <p:tavLst>
                                        <p:tav tm="0">
                                          <p:val>
                                            <p:fltVal val="0"/>
                                          </p:val>
                                        </p:tav>
                                        <p:tav tm="100000">
                                          <p:val>
                                            <p:strVal val="#ppt_h"/>
                                          </p:val>
                                        </p:tav>
                                      </p:tavLst>
                                    </p:anim>
                                    <p:anim calcmode="lin" valueType="num">
                                      <p:cBhvr>
                                        <p:cTn id="308" dur="2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309" dur="2000" fill="hold"/>
                                        <p:tgtEl>
                                          <p:spTgt spid="32"/>
                                        </p:tgtEl>
                                        <p:attrNameLst>
                                          <p:attrName>ppt_y</p:attrName>
                                        </p:attrNameLst>
                                      </p:cBhvr>
                                      <p:tavLst>
                                        <p:tav tm="0" fmla="#ppt_y+(sin(-2*pi*(1-$))*-#ppt_x+cos(-2*pi*(1-$))*(1-#ppt_y))*(1-$)">
                                          <p:val>
                                            <p:fltVal val="0"/>
                                          </p:val>
                                        </p:tav>
                                        <p:tav tm="100000">
                                          <p:val>
                                            <p:fltVal val="1"/>
                                          </p:val>
                                        </p:tav>
                                      </p:tavLst>
                                    </p:anim>
                                  </p:childTnLst>
                                </p:cTn>
                              </p:par>
                            </p:childTnLst>
                          </p:cTn>
                        </p:par>
                        <p:par>
                          <p:cTn id="310" fill="hold">
                            <p:stCondLst>
                              <p:cond delay="10000"/>
                            </p:stCondLst>
                            <p:childTnLst>
                              <p:par>
                                <p:cTn id="311" presetID="15" presetClass="entr" presetSubtype="0" fill="hold" nodeType="afterEffect">
                                  <p:stCondLst>
                                    <p:cond delay="0"/>
                                  </p:stCondLst>
                                  <p:childTnLst>
                                    <p:set>
                                      <p:cBhvr>
                                        <p:cTn id="312" dur="1" fill="hold">
                                          <p:stCondLst>
                                            <p:cond delay="0"/>
                                          </p:stCondLst>
                                        </p:cTn>
                                        <p:tgtEl>
                                          <p:spTgt spid="33"/>
                                        </p:tgtEl>
                                        <p:attrNameLst>
                                          <p:attrName>style.visibility</p:attrName>
                                        </p:attrNameLst>
                                      </p:cBhvr>
                                      <p:to>
                                        <p:strVal val="visible"/>
                                      </p:to>
                                    </p:set>
                                    <p:anim calcmode="lin" valueType="num">
                                      <p:cBhvr>
                                        <p:cTn id="313" dur="2000" fill="hold"/>
                                        <p:tgtEl>
                                          <p:spTgt spid="33"/>
                                        </p:tgtEl>
                                        <p:attrNameLst>
                                          <p:attrName>ppt_w</p:attrName>
                                        </p:attrNameLst>
                                      </p:cBhvr>
                                      <p:tavLst>
                                        <p:tav tm="0">
                                          <p:val>
                                            <p:fltVal val="0"/>
                                          </p:val>
                                        </p:tav>
                                        <p:tav tm="100000">
                                          <p:val>
                                            <p:strVal val="#ppt_w"/>
                                          </p:val>
                                        </p:tav>
                                      </p:tavLst>
                                    </p:anim>
                                    <p:anim calcmode="lin" valueType="num">
                                      <p:cBhvr>
                                        <p:cTn id="314" dur="2000" fill="hold"/>
                                        <p:tgtEl>
                                          <p:spTgt spid="33"/>
                                        </p:tgtEl>
                                        <p:attrNameLst>
                                          <p:attrName>ppt_h</p:attrName>
                                        </p:attrNameLst>
                                      </p:cBhvr>
                                      <p:tavLst>
                                        <p:tav tm="0">
                                          <p:val>
                                            <p:fltVal val="0"/>
                                          </p:val>
                                        </p:tav>
                                        <p:tav tm="100000">
                                          <p:val>
                                            <p:strVal val="#ppt_h"/>
                                          </p:val>
                                        </p:tav>
                                      </p:tavLst>
                                    </p:anim>
                                    <p:anim calcmode="lin" valueType="num">
                                      <p:cBhvr>
                                        <p:cTn id="315" dur="2000" fill="hold"/>
                                        <p:tgtEl>
                                          <p:spTgt spid="33"/>
                                        </p:tgtEl>
                                        <p:attrNameLst>
                                          <p:attrName>ppt_x</p:attrName>
                                        </p:attrNameLst>
                                      </p:cBhvr>
                                      <p:tavLst>
                                        <p:tav tm="0" fmla="#ppt_x+(cos(-2*pi*(1-$))*-#ppt_x-sin(-2*pi*(1-$))*(1-#ppt_y))*(1-$)">
                                          <p:val>
                                            <p:fltVal val="0"/>
                                          </p:val>
                                        </p:tav>
                                        <p:tav tm="100000">
                                          <p:val>
                                            <p:fltVal val="1"/>
                                          </p:val>
                                        </p:tav>
                                      </p:tavLst>
                                    </p:anim>
                                    <p:anim calcmode="lin" valueType="num">
                                      <p:cBhvr>
                                        <p:cTn id="316" dur="2000" fill="hold"/>
                                        <p:tgtEl>
                                          <p:spTgt spid="33"/>
                                        </p:tgtEl>
                                        <p:attrNameLst>
                                          <p:attrName>ppt_y</p:attrName>
                                        </p:attrNameLst>
                                      </p:cBhvr>
                                      <p:tavLst>
                                        <p:tav tm="0" fmla="#ppt_y+(sin(-2*pi*(1-$))*-#ppt_x+cos(-2*pi*(1-$))*(1-#ppt_y))*(1-$)">
                                          <p:val>
                                            <p:fltVal val="0"/>
                                          </p:val>
                                        </p:tav>
                                        <p:tav tm="100000">
                                          <p:val>
                                            <p:fltVal val="1"/>
                                          </p:val>
                                        </p:tav>
                                      </p:tavLst>
                                    </p:anim>
                                  </p:childTnLst>
                                </p:cTn>
                              </p:par>
                            </p:childTnLst>
                          </p:cTn>
                        </p:par>
                        <p:par>
                          <p:cTn id="317" fill="hold">
                            <p:stCondLst>
                              <p:cond delay="12000"/>
                            </p:stCondLst>
                            <p:childTnLst>
                              <p:par>
                                <p:cTn id="318" presetID="15" presetClass="entr" presetSubtype="0" fill="hold" nodeType="afterEffect">
                                  <p:stCondLst>
                                    <p:cond delay="0"/>
                                  </p:stCondLst>
                                  <p:childTnLst>
                                    <p:set>
                                      <p:cBhvr>
                                        <p:cTn id="319" dur="1" fill="hold">
                                          <p:stCondLst>
                                            <p:cond delay="0"/>
                                          </p:stCondLst>
                                        </p:cTn>
                                        <p:tgtEl>
                                          <p:spTgt spid="34"/>
                                        </p:tgtEl>
                                        <p:attrNameLst>
                                          <p:attrName>style.visibility</p:attrName>
                                        </p:attrNameLst>
                                      </p:cBhvr>
                                      <p:to>
                                        <p:strVal val="visible"/>
                                      </p:to>
                                    </p:set>
                                    <p:anim calcmode="lin" valueType="num">
                                      <p:cBhvr>
                                        <p:cTn id="320" dur="2000" fill="hold"/>
                                        <p:tgtEl>
                                          <p:spTgt spid="34"/>
                                        </p:tgtEl>
                                        <p:attrNameLst>
                                          <p:attrName>ppt_w</p:attrName>
                                        </p:attrNameLst>
                                      </p:cBhvr>
                                      <p:tavLst>
                                        <p:tav tm="0">
                                          <p:val>
                                            <p:fltVal val="0"/>
                                          </p:val>
                                        </p:tav>
                                        <p:tav tm="100000">
                                          <p:val>
                                            <p:strVal val="#ppt_w"/>
                                          </p:val>
                                        </p:tav>
                                      </p:tavLst>
                                    </p:anim>
                                    <p:anim calcmode="lin" valueType="num">
                                      <p:cBhvr>
                                        <p:cTn id="321" dur="2000" fill="hold"/>
                                        <p:tgtEl>
                                          <p:spTgt spid="34"/>
                                        </p:tgtEl>
                                        <p:attrNameLst>
                                          <p:attrName>ppt_h</p:attrName>
                                        </p:attrNameLst>
                                      </p:cBhvr>
                                      <p:tavLst>
                                        <p:tav tm="0">
                                          <p:val>
                                            <p:fltVal val="0"/>
                                          </p:val>
                                        </p:tav>
                                        <p:tav tm="100000">
                                          <p:val>
                                            <p:strVal val="#ppt_h"/>
                                          </p:val>
                                        </p:tav>
                                      </p:tavLst>
                                    </p:anim>
                                    <p:anim calcmode="lin" valueType="num">
                                      <p:cBhvr>
                                        <p:cTn id="322" dur="2000" fill="hold"/>
                                        <p:tgtEl>
                                          <p:spTgt spid="34"/>
                                        </p:tgtEl>
                                        <p:attrNameLst>
                                          <p:attrName>ppt_x</p:attrName>
                                        </p:attrNameLst>
                                      </p:cBhvr>
                                      <p:tavLst>
                                        <p:tav tm="0" fmla="#ppt_x+(cos(-2*pi*(1-$))*-#ppt_x-sin(-2*pi*(1-$))*(1-#ppt_y))*(1-$)">
                                          <p:val>
                                            <p:fltVal val="0"/>
                                          </p:val>
                                        </p:tav>
                                        <p:tav tm="100000">
                                          <p:val>
                                            <p:fltVal val="1"/>
                                          </p:val>
                                        </p:tav>
                                      </p:tavLst>
                                    </p:anim>
                                    <p:anim calcmode="lin" valueType="num">
                                      <p:cBhvr>
                                        <p:cTn id="323" dur="2000" fill="hold"/>
                                        <p:tgtEl>
                                          <p:spTgt spid="34"/>
                                        </p:tgtEl>
                                        <p:attrNameLst>
                                          <p:attrName>ppt_y</p:attrName>
                                        </p:attrNameLst>
                                      </p:cBhvr>
                                      <p:tavLst>
                                        <p:tav tm="0" fmla="#ppt_y+(sin(-2*pi*(1-$))*-#ppt_x+cos(-2*pi*(1-$))*(1-#ppt_y))*(1-$)">
                                          <p:val>
                                            <p:fltVal val="0"/>
                                          </p:val>
                                        </p:tav>
                                        <p:tav tm="100000">
                                          <p:val>
                                            <p:fltVal val="1"/>
                                          </p:val>
                                        </p:tav>
                                      </p:tavLst>
                                    </p:anim>
                                  </p:childTnLst>
                                </p:cTn>
                              </p:par>
                            </p:childTnLst>
                          </p:cTn>
                        </p:par>
                        <p:par>
                          <p:cTn id="324" fill="hold">
                            <p:stCondLst>
                              <p:cond delay="14000"/>
                            </p:stCondLst>
                            <p:childTnLst>
                              <p:par>
                                <p:cTn id="325" presetID="15" presetClass="entr" presetSubtype="0" fill="hold" nodeType="afterEffect">
                                  <p:stCondLst>
                                    <p:cond delay="0"/>
                                  </p:stCondLst>
                                  <p:childTnLst>
                                    <p:set>
                                      <p:cBhvr>
                                        <p:cTn id="326" dur="1" fill="hold">
                                          <p:stCondLst>
                                            <p:cond delay="0"/>
                                          </p:stCondLst>
                                        </p:cTn>
                                        <p:tgtEl>
                                          <p:spTgt spid="35"/>
                                        </p:tgtEl>
                                        <p:attrNameLst>
                                          <p:attrName>style.visibility</p:attrName>
                                        </p:attrNameLst>
                                      </p:cBhvr>
                                      <p:to>
                                        <p:strVal val="visible"/>
                                      </p:to>
                                    </p:set>
                                    <p:anim calcmode="lin" valueType="num">
                                      <p:cBhvr>
                                        <p:cTn id="327" dur="2000" fill="hold"/>
                                        <p:tgtEl>
                                          <p:spTgt spid="35"/>
                                        </p:tgtEl>
                                        <p:attrNameLst>
                                          <p:attrName>ppt_w</p:attrName>
                                        </p:attrNameLst>
                                      </p:cBhvr>
                                      <p:tavLst>
                                        <p:tav tm="0">
                                          <p:val>
                                            <p:fltVal val="0"/>
                                          </p:val>
                                        </p:tav>
                                        <p:tav tm="100000">
                                          <p:val>
                                            <p:strVal val="#ppt_w"/>
                                          </p:val>
                                        </p:tav>
                                      </p:tavLst>
                                    </p:anim>
                                    <p:anim calcmode="lin" valueType="num">
                                      <p:cBhvr>
                                        <p:cTn id="328" dur="2000" fill="hold"/>
                                        <p:tgtEl>
                                          <p:spTgt spid="35"/>
                                        </p:tgtEl>
                                        <p:attrNameLst>
                                          <p:attrName>ppt_h</p:attrName>
                                        </p:attrNameLst>
                                      </p:cBhvr>
                                      <p:tavLst>
                                        <p:tav tm="0">
                                          <p:val>
                                            <p:fltVal val="0"/>
                                          </p:val>
                                        </p:tav>
                                        <p:tav tm="100000">
                                          <p:val>
                                            <p:strVal val="#ppt_h"/>
                                          </p:val>
                                        </p:tav>
                                      </p:tavLst>
                                    </p:anim>
                                    <p:anim calcmode="lin" valueType="num">
                                      <p:cBhvr>
                                        <p:cTn id="329" dur="2000" fill="hold"/>
                                        <p:tgtEl>
                                          <p:spTgt spid="35"/>
                                        </p:tgtEl>
                                        <p:attrNameLst>
                                          <p:attrName>ppt_x</p:attrName>
                                        </p:attrNameLst>
                                      </p:cBhvr>
                                      <p:tavLst>
                                        <p:tav tm="0" fmla="#ppt_x+(cos(-2*pi*(1-$))*-#ppt_x-sin(-2*pi*(1-$))*(1-#ppt_y))*(1-$)">
                                          <p:val>
                                            <p:fltVal val="0"/>
                                          </p:val>
                                        </p:tav>
                                        <p:tav tm="100000">
                                          <p:val>
                                            <p:fltVal val="1"/>
                                          </p:val>
                                        </p:tav>
                                      </p:tavLst>
                                    </p:anim>
                                    <p:anim calcmode="lin" valueType="num">
                                      <p:cBhvr>
                                        <p:cTn id="330" dur="2000" fill="hold"/>
                                        <p:tgtEl>
                                          <p:spTgt spid="35"/>
                                        </p:tgtEl>
                                        <p:attrNameLst>
                                          <p:attrName>ppt_y</p:attrName>
                                        </p:attrNameLst>
                                      </p:cBhvr>
                                      <p:tavLst>
                                        <p:tav tm="0" fmla="#ppt_y+(sin(-2*pi*(1-$))*-#ppt_x+cos(-2*pi*(1-$))*(1-#ppt_y))*(1-$)">
                                          <p:val>
                                            <p:fltVal val="0"/>
                                          </p:val>
                                        </p:tav>
                                        <p:tav tm="100000">
                                          <p:val>
                                            <p:fltVal val="1"/>
                                          </p:val>
                                        </p:tav>
                                      </p:tavLst>
                                    </p:anim>
                                  </p:childTnLst>
                                </p:cTn>
                              </p:par>
                            </p:childTnLst>
                          </p:cTn>
                        </p:par>
                        <p:par>
                          <p:cTn id="331" fill="hold">
                            <p:stCondLst>
                              <p:cond delay="16000"/>
                            </p:stCondLst>
                            <p:childTnLst>
                              <p:par>
                                <p:cTn id="332" presetID="15" presetClass="entr" presetSubtype="0" fill="hold" nodeType="afterEffect">
                                  <p:stCondLst>
                                    <p:cond delay="0"/>
                                  </p:stCondLst>
                                  <p:childTnLst>
                                    <p:set>
                                      <p:cBhvr>
                                        <p:cTn id="333" dur="1" fill="hold">
                                          <p:stCondLst>
                                            <p:cond delay="0"/>
                                          </p:stCondLst>
                                        </p:cTn>
                                        <p:tgtEl>
                                          <p:spTgt spid="36"/>
                                        </p:tgtEl>
                                        <p:attrNameLst>
                                          <p:attrName>style.visibility</p:attrName>
                                        </p:attrNameLst>
                                      </p:cBhvr>
                                      <p:to>
                                        <p:strVal val="visible"/>
                                      </p:to>
                                    </p:set>
                                    <p:anim calcmode="lin" valueType="num">
                                      <p:cBhvr>
                                        <p:cTn id="334" dur="2000" fill="hold"/>
                                        <p:tgtEl>
                                          <p:spTgt spid="36"/>
                                        </p:tgtEl>
                                        <p:attrNameLst>
                                          <p:attrName>ppt_w</p:attrName>
                                        </p:attrNameLst>
                                      </p:cBhvr>
                                      <p:tavLst>
                                        <p:tav tm="0">
                                          <p:val>
                                            <p:fltVal val="0"/>
                                          </p:val>
                                        </p:tav>
                                        <p:tav tm="100000">
                                          <p:val>
                                            <p:strVal val="#ppt_w"/>
                                          </p:val>
                                        </p:tav>
                                      </p:tavLst>
                                    </p:anim>
                                    <p:anim calcmode="lin" valueType="num">
                                      <p:cBhvr>
                                        <p:cTn id="335" dur="2000" fill="hold"/>
                                        <p:tgtEl>
                                          <p:spTgt spid="36"/>
                                        </p:tgtEl>
                                        <p:attrNameLst>
                                          <p:attrName>ppt_h</p:attrName>
                                        </p:attrNameLst>
                                      </p:cBhvr>
                                      <p:tavLst>
                                        <p:tav tm="0">
                                          <p:val>
                                            <p:fltVal val="0"/>
                                          </p:val>
                                        </p:tav>
                                        <p:tav tm="100000">
                                          <p:val>
                                            <p:strVal val="#ppt_h"/>
                                          </p:val>
                                        </p:tav>
                                      </p:tavLst>
                                    </p:anim>
                                    <p:anim calcmode="lin" valueType="num">
                                      <p:cBhvr>
                                        <p:cTn id="336" dur="2000" fill="hold"/>
                                        <p:tgtEl>
                                          <p:spTgt spid="36"/>
                                        </p:tgtEl>
                                        <p:attrNameLst>
                                          <p:attrName>ppt_x</p:attrName>
                                        </p:attrNameLst>
                                      </p:cBhvr>
                                      <p:tavLst>
                                        <p:tav tm="0" fmla="#ppt_x+(cos(-2*pi*(1-$))*-#ppt_x-sin(-2*pi*(1-$))*(1-#ppt_y))*(1-$)">
                                          <p:val>
                                            <p:fltVal val="0"/>
                                          </p:val>
                                        </p:tav>
                                        <p:tav tm="100000">
                                          <p:val>
                                            <p:fltVal val="1"/>
                                          </p:val>
                                        </p:tav>
                                      </p:tavLst>
                                    </p:anim>
                                    <p:anim calcmode="lin" valueType="num">
                                      <p:cBhvr>
                                        <p:cTn id="337" dur="2000" fill="hold"/>
                                        <p:tgtEl>
                                          <p:spTgt spid="36"/>
                                        </p:tgtEl>
                                        <p:attrNameLst>
                                          <p:attrName>ppt_y</p:attrName>
                                        </p:attrNameLst>
                                      </p:cBhvr>
                                      <p:tavLst>
                                        <p:tav tm="0" fmla="#ppt_y+(sin(-2*pi*(1-$))*-#ppt_x+cos(-2*pi*(1-$))*(1-#ppt_y))*(1-$)">
                                          <p:val>
                                            <p:fltVal val="0"/>
                                          </p:val>
                                        </p:tav>
                                        <p:tav tm="100000">
                                          <p:val>
                                            <p:fltVal val="1"/>
                                          </p:val>
                                        </p:tav>
                                      </p:tavLst>
                                    </p:anim>
                                  </p:childTnLst>
                                </p:cTn>
                              </p:par>
                            </p:childTnLst>
                          </p:cTn>
                        </p:par>
                        <p:par>
                          <p:cTn id="338" fill="hold">
                            <p:stCondLst>
                              <p:cond delay="18000"/>
                            </p:stCondLst>
                            <p:childTnLst>
                              <p:par>
                                <p:cTn id="339" presetID="15" presetClass="entr" presetSubtype="0" fill="hold" nodeType="afterEffect">
                                  <p:stCondLst>
                                    <p:cond delay="0"/>
                                  </p:stCondLst>
                                  <p:childTnLst>
                                    <p:set>
                                      <p:cBhvr>
                                        <p:cTn id="340" dur="1" fill="hold">
                                          <p:stCondLst>
                                            <p:cond delay="0"/>
                                          </p:stCondLst>
                                        </p:cTn>
                                        <p:tgtEl>
                                          <p:spTgt spid="37"/>
                                        </p:tgtEl>
                                        <p:attrNameLst>
                                          <p:attrName>style.visibility</p:attrName>
                                        </p:attrNameLst>
                                      </p:cBhvr>
                                      <p:to>
                                        <p:strVal val="visible"/>
                                      </p:to>
                                    </p:set>
                                    <p:anim calcmode="lin" valueType="num">
                                      <p:cBhvr>
                                        <p:cTn id="341" dur="2000" fill="hold"/>
                                        <p:tgtEl>
                                          <p:spTgt spid="37"/>
                                        </p:tgtEl>
                                        <p:attrNameLst>
                                          <p:attrName>ppt_w</p:attrName>
                                        </p:attrNameLst>
                                      </p:cBhvr>
                                      <p:tavLst>
                                        <p:tav tm="0">
                                          <p:val>
                                            <p:fltVal val="0"/>
                                          </p:val>
                                        </p:tav>
                                        <p:tav tm="100000">
                                          <p:val>
                                            <p:strVal val="#ppt_w"/>
                                          </p:val>
                                        </p:tav>
                                      </p:tavLst>
                                    </p:anim>
                                    <p:anim calcmode="lin" valueType="num">
                                      <p:cBhvr>
                                        <p:cTn id="342" dur="2000" fill="hold"/>
                                        <p:tgtEl>
                                          <p:spTgt spid="37"/>
                                        </p:tgtEl>
                                        <p:attrNameLst>
                                          <p:attrName>ppt_h</p:attrName>
                                        </p:attrNameLst>
                                      </p:cBhvr>
                                      <p:tavLst>
                                        <p:tav tm="0">
                                          <p:val>
                                            <p:fltVal val="0"/>
                                          </p:val>
                                        </p:tav>
                                        <p:tav tm="100000">
                                          <p:val>
                                            <p:strVal val="#ppt_h"/>
                                          </p:val>
                                        </p:tav>
                                      </p:tavLst>
                                    </p:anim>
                                    <p:anim calcmode="lin" valueType="num">
                                      <p:cBhvr>
                                        <p:cTn id="343" dur="2000" fill="hold"/>
                                        <p:tgtEl>
                                          <p:spTgt spid="37"/>
                                        </p:tgtEl>
                                        <p:attrNameLst>
                                          <p:attrName>ppt_x</p:attrName>
                                        </p:attrNameLst>
                                      </p:cBhvr>
                                      <p:tavLst>
                                        <p:tav tm="0" fmla="#ppt_x+(cos(-2*pi*(1-$))*-#ppt_x-sin(-2*pi*(1-$))*(1-#ppt_y))*(1-$)">
                                          <p:val>
                                            <p:fltVal val="0"/>
                                          </p:val>
                                        </p:tav>
                                        <p:tav tm="100000">
                                          <p:val>
                                            <p:fltVal val="1"/>
                                          </p:val>
                                        </p:tav>
                                      </p:tavLst>
                                    </p:anim>
                                    <p:anim calcmode="lin" valueType="num">
                                      <p:cBhvr>
                                        <p:cTn id="344" dur="2000" fill="hold"/>
                                        <p:tgtEl>
                                          <p:spTgt spid="37"/>
                                        </p:tgtEl>
                                        <p:attrNameLst>
                                          <p:attrName>ppt_y</p:attrName>
                                        </p:attrNameLst>
                                      </p:cBhvr>
                                      <p:tavLst>
                                        <p:tav tm="0" fmla="#ppt_y+(sin(-2*pi*(1-$))*-#ppt_x+cos(-2*pi*(1-$))*(1-#ppt_y))*(1-$)">
                                          <p:val>
                                            <p:fltVal val="0"/>
                                          </p:val>
                                        </p:tav>
                                        <p:tav tm="100000">
                                          <p:val>
                                            <p:fltVal val="1"/>
                                          </p:val>
                                        </p:tav>
                                      </p:tavLst>
                                    </p:anim>
                                  </p:childTnLst>
                                </p:cTn>
                              </p:par>
                            </p:childTnLst>
                          </p:cTn>
                        </p:par>
                        <p:par>
                          <p:cTn id="345" fill="hold">
                            <p:stCondLst>
                              <p:cond delay="20000"/>
                            </p:stCondLst>
                            <p:childTnLst>
                              <p:par>
                                <p:cTn id="346" presetID="15" presetClass="entr" presetSubtype="0" fill="hold" nodeType="afterEffect">
                                  <p:stCondLst>
                                    <p:cond delay="0"/>
                                  </p:stCondLst>
                                  <p:childTnLst>
                                    <p:set>
                                      <p:cBhvr>
                                        <p:cTn id="347" dur="1" fill="hold">
                                          <p:stCondLst>
                                            <p:cond delay="0"/>
                                          </p:stCondLst>
                                        </p:cTn>
                                        <p:tgtEl>
                                          <p:spTgt spid="38"/>
                                        </p:tgtEl>
                                        <p:attrNameLst>
                                          <p:attrName>style.visibility</p:attrName>
                                        </p:attrNameLst>
                                      </p:cBhvr>
                                      <p:to>
                                        <p:strVal val="visible"/>
                                      </p:to>
                                    </p:set>
                                    <p:anim calcmode="lin" valueType="num">
                                      <p:cBhvr>
                                        <p:cTn id="348" dur="2000" fill="hold"/>
                                        <p:tgtEl>
                                          <p:spTgt spid="38"/>
                                        </p:tgtEl>
                                        <p:attrNameLst>
                                          <p:attrName>ppt_w</p:attrName>
                                        </p:attrNameLst>
                                      </p:cBhvr>
                                      <p:tavLst>
                                        <p:tav tm="0">
                                          <p:val>
                                            <p:fltVal val="0"/>
                                          </p:val>
                                        </p:tav>
                                        <p:tav tm="100000">
                                          <p:val>
                                            <p:strVal val="#ppt_w"/>
                                          </p:val>
                                        </p:tav>
                                      </p:tavLst>
                                    </p:anim>
                                    <p:anim calcmode="lin" valueType="num">
                                      <p:cBhvr>
                                        <p:cTn id="349" dur="2000" fill="hold"/>
                                        <p:tgtEl>
                                          <p:spTgt spid="38"/>
                                        </p:tgtEl>
                                        <p:attrNameLst>
                                          <p:attrName>ppt_h</p:attrName>
                                        </p:attrNameLst>
                                      </p:cBhvr>
                                      <p:tavLst>
                                        <p:tav tm="0">
                                          <p:val>
                                            <p:fltVal val="0"/>
                                          </p:val>
                                        </p:tav>
                                        <p:tav tm="100000">
                                          <p:val>
                                            <p:strVal val="#ppt_h"/>
                                          </p:val>
                                        </p:tav>
                                      </p:tavLst>
                                    </p:anim>
                                    <p:anim calcmode="lin" valueType="num">
                                      <p:cBhvr>
                                        <p:cTn id="350" dur="2000" fill="hold"/>
                                        <p:tgtEl>
                                          <p:spTgt spid="38"/>
                                        </p:tgtEl>
                                        <p:attrNameLst>
                                          <p:attrName>ppt_x</p:attrName>
                                        </p:attrNameLst>
                                      </p:cBhvr>
                                      <p:tavLst>
                                        <p:tav tm="0" fmla="#ppt_x+(cos(-2*pi*(1-$))*-#ppt_x-sin(-2*pi*(1-$))*(1-#ppt_y))*(1-$)">
                                          <p:val>
                                            <p:fltVal val="0"/>
                                          </p:val>
                                        </p:tav>
                                        <p:tav tm="100000">
                                          <p:val>
                                            <p:fltVal val="1"/>
                                          </p:val>
                                        </p:tav>
                                      </p:tavLst>
                                    </p:anim>
                                    <p:anim calcmode="lin" valueType="num">
                                      <p:cBhvr>
                                        <p:cTn id="351" dur="2000" fill="hold"/>
                                        <p:tgtEl>
                                          <p:spTgt spid="38"/>
                                        </p:tgtEl>
                                        <p:attrNameLst>
                                          <p:attrName>ppt_y</p:attrName>
                                        </p:attrNameLst>
                                      </p:cBhvr>
                                      <p:tavLst>
                                        <p:tav tm="0" fmla="#ppt_y+(sin(-2*pi*(1-$))*-#ppt_x+cos(-2*pi*(1-$))*(1-#ppt_y))*(1-$)">
                                          <p:val>
                                            <p:fltVal val="0"/>
                                          </p:val>
                                        </p:tav>
                                        <p:tav tm="100000">
                                          <p:val>
                                            <p:fltVal val="1"/>
                                          </p:val>
                                        </p:tav>
                                      </p:tavLst>
                                    </p:anim>
                                  </p:childTnLst>
                                </p:cTn>
                              </p:par>
                            </p:childTnLst>
                          </p:cTn>
                        </p:par>
                        <p:par>
                          <p:cTn id="352" fill="hold">
                            <p:stCondLst>
                              <p:cond delay="22000"/>
                            </p:stCondLst>
                            <p:childTnLst>
                              <p:par>
                                <p:cTn id="353" presetID="2" presetClass="entr" presetSubtype="12" fill="hold" nodeType="afterEffect">
                                  <p:stCondLst>
                                    <p:cond delay="0"/>
                                  </p:stCondLst>
                                  <p:childTnLst>
                                    <p:set>
                                      <p:cBhvr>
                                        <p:cTn id="354" dur="1" fill="hold">
                                          <p:stCondLst>
                                            <p:cond delay="0"/>
                                          </p:stCondLst>
                                        </p:cTn>
                                        <p:tgtEl>
                                          <p:spTgt spid="40962"/>
                                        </p:tgtEl>
                                        <p:attrNameLst>
                                          <p:attrName>style.visibility</p:attrName>
                                        </p:attrNameLst>
                                      </p:cBhvr>
                                      <p:to>
                                        <p:strVal val="visible"/>
                                      </p:to>
                                    </p:set>
                                    <p:anim calcmode="lin" valueType="num">
                                      <p:cBhvr additive="base">
                                        <p:cTn id="355" dur="2000" fill="hold"/>
                                        <p:tgtEl>
                                          <p:spTgt spid="40962"/>
                                        </p:tgtEl>
                                        <p:attrNameLst>
                                          <p:attrName>ppt_x</p:attrName>
                                        </p:attrNameLst>
                                      </p:cBhvr>
                                      <p:tavLst>
                                        <p:tav tm="0">
                                          <p:val>
                                            <p:strVal val="0-#ppt_w/2"/>
                                          </p:val>
                                        </p:tav>
                                        <p:tav tm="100000">
                                          <p:val>
                                            <p:strVal val="#ppt_x"/>
                                          </p:val>
                                        </p:tav>
                                      </p:tavLst>
                                    </p:anim>
                                    <p:anim calcmode="lin" valueType="num">
                                      <p:cBhvr additive="base">
                                        <p:cTn id="356" dur="2000" fill="hold"/>
                                        <p:tgtEl>
                                          <p:spTgt spid="409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CAB3F7"/>
            </a:gs>
            <a:gs pos="50000">
              <a:srgbClr val="7033E9">
                <a:shade val="67500"/>
                <a:satMod val="115000"/>
              </a:srgbClr>
            </a:gs>
            <a:gs pos="100000">
              <a:srgbClr val="7033E9">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7834178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34.png"/>
          <p:cNvPicPr>
            <a:picLocks noChangeAspect="1"/>
          </p:cNvPicPr>
          <p:nvPr/>
        </p:nvPicPr>
        <p:blipFill>
          <a:blip r:embed="rId3"/>
          <a:stretch>
            <a:fillRect/>
          </a:stretch>
        </p:blipFill>
        <p:spPr>
          <a:xfrm>
            <a:off x="4643438" y="0"/>
            <a:ext cx="1190612" cy="1157126"/>
          </a:xfrm>
          <a:prstGeom prst="rect">
            <a:avLst/>
          </a:prstGeom>
          <a:effectLst>
            <a:reflection blurRad="6350" stA="50000" endA="295" endPos="92000" dist="101600" dir="5400000" sy="-100000" algn="bl" rotWithShape="0"/>
          </a:effectLst>
        </p:spPr>
      </p:pic>
      <p:pic>
        <p:nvPicPr>
          <p:cNvPr id="5" name="4 Imagen" descr="34.png"/>
          <p:cNvPicPr>
            <a:picLocks noChangeAspect="1"/>
          </p:cNvPicPr>
          <p:nvPr/>
        </p:nvPicPr>
        <p:blipFill>
          <a:blip r:embed="rId3"/>
          <a:stretch>
            <a:fillRect/>
          </a:stretch>
        </p:blipFill>
        <p:spPr>
          <a:xfrm flipH="1">
            <a:off x="3500430" y="0"/>
            <a:ext cx="1143008" cy="1157126"/>
          </a:xfrm>
          <a:prstGeom prst="rect">
            <a:avLst/>
          </a:prstGeom>
          <a:effectLst>
            <a:reflection blurRad="6350" stA="50000" endA="295" endPos="92000" dist="101600" dir="5400000" sy="-100000" algn="bl" rotWithShape="0"/>
          </a:effectLst>
        </p:spPr>
      </p:pic>
      <p:pic>
        <p:nvPicPr>
          <p:cNvPr id="6" name="5 Imagen" descr="34.png"/>
          <p:cNvPicPr>
            <a:picLocks noChangeAspect="1"/>
          </p:cNvPicPr>
          <p:nvPr/>
        </p:nvPicPr>
        <p:blipFill>
          <a:blip r:embed="rId3"/>
          <a:stretch>
            <a:fillRect/>
          </a:stretch>
        </p:blipFill>
        <p:spPr>
          <a:xfrm>
            <a:off x="4643438" y="571486"/>
            <a:ext cx="1190612" cy="1157126"/>
          </a:xfrm>
          <a:prstGeom prst="rect">
            <a:avLst/>
          </a:prstGeom>
          <a:effectLst>
            <a:reflection blurRad="6350" stA="50000" endA="295" endPos="92000" dist="101600" dir="5400000" sy="-100000" algn="bl" rotWithShape="0"/>
          </a:effectLst>
        </p:spPr>
      </p:pic>
      <p:pic>
        <p:nvPicPr>
          <p:cNvPr id="7" name="6 Imagen" descr="34.png"/>
          <p:cNvPicPr>
            <a:picLocks noChangeAspect="1"/>
          </p:cNvPicPr>
          <p:nvPr/>
        </p:nvPicPr>
        <p:blipFill>
          <a:blip r:embed="rId3"/>
          <a:stretch>
            <a:fillRect/>
          </a:stretch>
        </p:blipFill>
        <p:spPr>
          <a:xfrm flipH="1">
            <a:off x="3500430" y="571486"/>
            <a:ext cx="1143008" cy="1157126"/>
          </a:xfrm>
          <a:prstGeom prst="rect">
            <a:avLst/>
          </a:prstGeom>
          <a:effectLst>
            <a:reflection blurRad="6350" stA="50000" endA="295" endPos="92000" dist="101600" dir="5400000" sy="-100000" algn="bl" rotWithShape="0"/>
          </a:effectLst>
        </p:spPr>
      </p:pic>
      <p:pic>
        <p:nvPicPr>
          <p:cNvPr id="8" name="7 Imagen" descr="34.png"/>
          <p:cNvPicPr>
            <a:picLocks noChangeAspect="1"/>
          </p:cNvPicPr>
          <p:nvPr/>
        </p:nvPicPr>
        <p:blipFill>
          <a:blip r:embed="rId3"/>
          <a:stretch>
            <a:fillRect/>
          </a:stretch>
        </p:blipFill>
        <p:spPr>
          <a:xfrm>
            <a:off x="4643438" y="1143008"/>
            <a:ext cx="1190612" cy="1157126"/>
          </a:xfrm>
          <a:prstGeom prst="rect">
            <a:avLst/>
          </a:prstGeom>
          <a:effectLst>
            <a:reflection blurRad="6350" stA="50000" endA="295" endPos="92000" dist="101600" dir="5400000" sy="-100000" algn="bl" rotWithShape="0"/>
          </a:effectLst>
        </p:spPr>
      </p:pic>
      <p:pic>
        <p:nvPicPr>
          <p:cNvPr id="9" name="8 Imagen" descr="34.png"/>
          <p:cNvPicPr>
            <a:picLocks noChangeAspect="1"/>
          </p:cNvPicPr>
          <p:nvPr/>
        </p:nvPicPr>
        <p:blipFill>
          <a:blip r:embed="rId3"/>
          <a:stretch>
            <a:fillRect/>
          </a:stretch>
        </p:blipFill>
        <p:spPr>
          <a:xfrm flipH="1">
            <a:off x="3500430" y="1143008"/>
            <a:ext cx="1143008" cy="1157126"/>
          </a:xfrm>
          <a:prstGeom prst="rect">
            <a:avLst/>
          </a:prstGeom>
          <a:effectLst>
            <a:reflection blurRad="6350" stA="50000" endA="295" endPos="92000" dist="101600" dir="5400000" sy="-100000" algn="bl" rotWithShape="0"/>
          </a:effectLst>
        </p:spPr>
      </p:pic>
      <p:pic>
        <p:nvPicPr>
          <p:cNvPr id="10" name="9 Imagen" descr="34.png"/>
          <p:cNvPicPr>
            <a:picLocks noChangeAspect="1"/>
          </p:cNvPicPr>
          <p:nvPr/>
        </p:nvPicPr>
        <p:blipFill>
          <a:blip r:embed="rId3"/>
          <a:stretch>
            <a:fillRect/>
          </a:stretch>
        </p:blipFill>
        <p:spPr>
          <a:xfrm>
            <a:off x="4643438" y="1714494"/>
            <a:ext cx="1190612" cy="1157126"/>
          </a:xfrm>
          <a:prstGeom prst="rect">
            <a:avLst/>
          </a:prstGeom>
          <a:effectLst>
            <a:reflection blurRad="6350" stA="50000" endA="295" endPos="92000" dist="101600" dir="5400000" sy="-100000" algn="bl" rotWithShape="0"/>
          </a:effectLst>
        </p:spPr>
      </p:pic>
      <p:pic>
        <p:nvPicPr>
          <p:cNvPr id="11" name="10 Imagen" descr="34.png"/>
          <p:cNvPicPr>
            <a:picLocks noChangeAspect="1"/>
          </p:cNvPicPr>
          <p:nvPr/>
        </p:nvPicPr>
        <p:blipFill>
          <a:blip r:embed="rId3"/>
          <a:stretch>
            <a:fillRect/>
          </a:stretch>
        </p:blipFill>
        <p:spPr>
          <a:xfrm flipH="1">
            <a:off x="3500430" y="1714494"/>
            <a:ext cx="1143008" cy="1157126"/>
          </a:xfrm>
          <a:prstGeom prst="rect">
            <a:avLst/>
          </a:prstGeom>
          <a:effectLst>
            <a:reflection blurRad="6350" stA="50000" endA="295" endPos="92000" dist="101600" dir="5400000" sy="-100000" algn="bl" rotWithShape="0"/>
          </a:effectLst>
        </p:spPr>
      </p:pic>
      <p:pic>
        <p:nvPicPr>
          <p:cNvPr id="12" name="11 Imagen" descr="34.png"/>
          <p:cNvPicPr>
            <a:picLocks noChangeAspect="1"/>
          </p:cNvPicPr>
          <p:nvPr/>
        </p:nvPicPr>
        <p:blipFill>
          <a:blip r:embed="rId3"/>
          <a:stretch>
            <a:fillRect/>
          </a:stretch>
        </p:blipFill>
        <p:spPr>
          <a:xfrm>
            <a:off x="4643438" y="2214578"/>
            <a:ext cx="1190612" cy="1157126"/>
          </a:xfrm>
          <a:prstGeom prst="rect">
            <a:avLst/>
          </a:prstGeom>
          <a:effectLst>
            <a:reflection blurRad="6350" stA="50000" endA="295" endPos="92000" dist="101600" dir="5400000" sy="-100000" algn="bl" rotWithShape="0"/>
          </a:effectLst>
        </p:spPr>
      </p:pic>
      <p:pic>
        <p:nvPicPr>
          <p:cNvPr id="13" name="12 Imagen" descr="34.png"/>
          <p:cNvPicPr>
            <a:picLocks noChangeAspect="1"/>
          </p:cNvPicPr>
          <p:nvPr/>
        </p:nvPicPr>
        <p:blipFill>
          <a:blip r:embed="rId3"/>
          <a:stretch>
            <a:fillRect/>
          </a:stretch>
        </p:blipFill>
        <p:spPr>
          <a:xfrm flipH="1">
            <a:off x="3500430" y="2214578"/>
            <a:ext cx="1143008" cy="1157126"/>
          </a:xfrm>
          <a:prstGeom prst="rect">
            <a:avLst/>
          </a:prstGeom>
          <a:effectLst>
            <a:reflection blurRad="6350" stA="50000" endA="295" endPos="92000" dist="101600" dir="5400000" sy="-100000" algn="bl" rotWithShape="0"/>
          </a:effectLst>
        </p:spPr>
      </p:pic>
      <p:pic>
        <p:nvPicPr>
          <p:cNvPr id="14" name="13 Imagen" descr="34.png"/>
          <p:cNvPicPr>
            <a:picLocks noChangeAspect="1"/>
          </p:cNvPicPr>
          <p:nvPr/>
        </p:nvPicPr>
        <p:blipFill>
          <a:blip r:embed="rId3"/>
          <a:stretch>
            <a:fillRect/>
          </a:stretch>
        </p:blipFill>
        <p:spPr>
          <a:xfrm>
            <a:off x="4643438" y="2786064"/>
            <a:ext cx="1190612" cy="1157126"/>
          </a:xfrm>
          <a:prstGeom prst="rect">
            <a:avLst/>
          </a:prstGeom>
          <a:effectLst>
            <a:reflection blurRad="6350" stA="50000" endA="295" endPos="92000" dist="101600" dir="5400000" sy="-100000" algn="bl" rotWithShape="0"/>
          </a:effectLst>
        </p:spPr>
      </p:pic>
      <p:pic>
        <p:nvPicPr>
          <p:cNvPr id="15" name="14 Imagen" descr="34.png"/>
          <p:cNvPicPr>
            <a:picLocks noChangeAspect="1"/>
          </p:cNvPicPr>
          <p:nvPr/>
        </p:nvPicPr>
        <p:blipFill>
          <a:blip r:embed="rId3"/>
          <a:stretch>
            <a:fillRect/>
          </a:stretch>
        </p:blipFill>
        <p:spPr>
          <a:xfrm flipH="1">
            <a:off x="3500430" y="2786064"/>
            <a:ext cx="1143008" cy="1157126"/>
          </a:xfrm>
          <a:prstGeom prst="rect">
            <a:avLst/>
          </a:prstGeom>
          <a:effectLst>
            <a:reflection blurRad="6350" stA="50000" endA="295" endPos="92000" dist="101600" dir="5400000" sy="-100000" algn="bl" rotWithShape="0"/>
          </a:effectLst>
        </p:spPr>
      </p:pic>
      <p:pic>
        <p:nvPicPr>
          <p:cNvPr id="16" name="15 Imagen" descr="34.png"/>
          <p:cNvPicPr>
            <a:picLocks noChangeAspect="1"/>
          </p:cNvPicPr>
          <p:nvPr/>
        </p:nvPicPr>
        <p:blipFill>
          <a:blip r:embed="rId3"/>
          <a:stretch>
            <a:fillRect/>
          </a:stretch>
        </p:blipFill>
        <p:spPr>
          <a:xfrm>
            <a:off x="4643438" y="3143254"/>
            <a:ext cx="1190612" cy="1157126"/>
          </a:xfrm>
          <a:prstGeom prst="rect">
            <a:avLst/>
          </a:prstGeom>
          <a:effectLst>
            <a:reflection blurRad="6350" stA="50000" endA="295" endPos="92000" dist="101600" dir="5400000" sy="-100000" algn="bl" rotWithShape="0"/>
          </a:effectLst>
        </p:spPr>
      </p:pic>
      <p:pic>
        <p:nvPicPr>
          <p:cNvPr id="17" name="16 Imagen" descr="34.png"/>
          <p:cNvPicPr>
            <a:picLocks noChangeAspect="1"/>
          </p:cNvPicPr>
          <p:nvPr/>
        </p:nvPicPr>
        <p:blipFill>
          <a:blip r:embed="rId3"/>
          <a:stretch>
            <a:fillRect/>
          </a:stretch>
        </p:blipFill>
        <p:spPr>
          <a:xfrm flipH="1">
            <a:off x="3500430" y="3143254"/>
            <a:ext cx="1143008" cy="1157126"/>
          </a:xfrm>
          <a:prstGeom prst="rect">
            <a:avLst/>
          </a:prstGeom>
          <a:effectLst>
            <a:reflection blurRad="6350" stA="50000" endA="295" endPos="92000" dist="101600" dir="5400000" sy="-100000" algn="bl" rotWithShape="0"/>
          </a:effectLst>
        </p:spPr>
      </p:pic>
      <p:pic>
        <p:nvPicPr>
          <p:cNvPr id="18" name="17 Imagen" descr="34.png"/>
          <p:cNvPicPr>
            <a:picLocks noChangeAspect="1"/>
          </p:cNvPicPr>
          <p:nvPr/>
        </p:nvPicPr>
        <p:blipFill>
          <a:blip r:embed="rId3"/>
          <a:stretch>
            <a:fillRect/>
          </a:stretch>
        </p:blipFill>
        <p:spPr>
          <a:xfrm>
            <a:off x="4643438" y="3714740"/>
            <a:ext cx="1190612" cy="1157126"/>
          </a:xfrm>
          <a:prstGeom prst="rect">
            <a:avLst/>
          </a:prstGeom>
          <a:effectLst>
            <a:reflection blurRad="6350" stA="50000" endA="295" endPos="92000" dist="101600" dir="5400000" sy="-100000" algn="bl" rotWithShape="0"/>
          </a:effectLst>
        </p:spPr>
      </p:pic>
      <p:pic>
        <p:nvPicPr>
          <p:cNvPr id="19" name="18 Imagen" descr="34.png"/>
          <p:cNvPicPr>
            <a:picLocks noChangeAspect="1"/>
          </p:cNvPicPr>
          <p:nvPr/>
        </p:nvPicPr>
        <p:blipFill>
          <a:blip r:embed="rId3"/>
          <a:stretch>
            <a:fillRect/>
          </a:stretch>
        </p:blipFill>
        <p:spPr>
          <a:xfrm flipH="1">
            <a:off x="3500430" y="3714740"/>
            <a:ext cx="1143008" cy="1157126"/>
          </a:xfrm>
          <a:prstGeom prst="rect">
            <a:avLst/>
          </a:prstGeom>
          <a:effectLst>
            <a:reflection blurRad="6350" stA="50000" endA="295" endPos="92000" dist="101600" dir="5400000" sy="-100000" algn="bl" rotWithShape="0"/>
          </a:effectLst>
        </p:spPr>
      </p:pic>
      <p:pic>
        <p:nvPicPr>
          <p:cNvPr id="20" name="19 Imagen" descr="34.png"/>
          <p:cNvPicPr>
            <a:picLocks noChangeAspect="1"/>
          </p:cNvPicPr>
          <p:nvPr/>
        </p:nvPicPr>
        <p:blipFill>
          <a:blip r:embed="rId3"/>
          <a:stretch>
            <a:fillRect/>
          </a:stretch>
        </p:blipFill>
        <p:spPr>
          <a:xfrm>
            <a:off x="4643438" y="4143386"/>
            <a:ext cx="1190612" cy="1157126"/>
          </a:xfrm>
          <a:prstGeom prst="rect">
            <a:avLst/>
          </a:prstGeom>
          <a:effectLst>
            <a:reflection blurRad="6350" stA="50000" endA="295" endPos="92000" dist="101600" dir="5400000" sy="-100000" algn="bl" rotWithShape="0"/>
          </a:effectLst>
        </p:spPr>
      </p:pic>
      <p:pic>
        <p:nvPicPr>
          <p:cNvPr id="21" name="20 Imagen" descr="34.png"/>
          <p:cNvPicPr>
            <a:picLocks noChangeAspect="1"/>
          </p:cNvPicPr>
          <p:nvPr/>
        </p:nvPicPr>
        <p:blipFill>
          <a:blip r:embed="rId3"/>
          <a:stretch>
            <a:fillRect/>
          </a:stretch>
        </p:blipFill>
        <p:spPr>
          <a:xfrm flipH="1">
            <a:off x="3500430" y="4143386"/>
            <a:ext cx="1143008" cy="1157126"/>
          </a:xfrm>
          <a:prstGeom prst="rect">
            <a:avLst/>
          </a:prstGeom>
          <a:effectLst>
            <a:reflection blurRad="6350" stA="50000" endA="295" endPos="92000" dist="101600" dir="5400000" sy="-100000" algn="bl" rotWithShape="0"/>
          </a:effectLst>
        </p:spPr>
      </p:pic>
      <p:sp>
        <p:nvSpPr>
          <p:cNvPr id="22" name="21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1+#ppt_w/2"/>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1+#ppt_w/2"/>
                                          </p:val>
                                        </p:tav>
                                        <p:tav tm="100000">
                                          <p:val>
                                            <p:strVal val="#ppt_x"/>
                                          </p:val>
                                        </p:tav>
                                      </p:tavLst>
                                    </p:anim>
                                    <p:anim calcmode="lin" valueType="num">
                                      <p:cBhvr additive="base">
                                        <p:cTn id="42" dur="2000" fill="hold"/>
                                        <p:tgtEl>
                                          <p:spTgt spid="2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0-#ppt_w/2"/>
                                          </p:val>
                                        </p:tav>
                                        <p:tav tm="100000">
                                          <p:val>
                                            <p:strVal val="#ppt_x"/>
                                          </p:val>
                                        </p:tav>
                                      </p:tavLst>
                                    </p:anim>
                                    <p:anim calcmode="lin" valueType="num">
                                      <p:cBhvr additive="base">
                                        <p:cTn id="46" dur="2000" fill="hold"/>
                                        <p:tgtEl>
                                          <p:spTgt spid="4"/>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0-#ppt_w/2"/>
                                          </p:val>
                                        </p:tav>
                                        <p:tav tm="100000">
                                          <p:val>
                                            <p:strVal val="#ppt_x"/>
                                          </p:val>
                                        </p:tav>
                                      </p:tavLst>
                                    </p:anim>
                                    <p:anim calcmode="lin" valueType="num">
                                      <p:cBhvr additive="base">
                                        <p:cTn id="50" dur="2000" fill="hold"/>
                                        <p:tgtEl>
                                          <p:spTgt spid="6"/>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0-#ppt_w/2"/>
                                          </p:val>
                                        </p:tav>
                                        <p:tav tm="100000">
                                          <p:val>
                                            <p:strVal val="#ppt_x"/>
                                          </p:val>
                                        </p:tav>
                                      </p:tavLst>
                                    </p:anim>
                                    <p:anim calcmode="lin" valueType="num">
                                      <p:cBhvr additive="base">
                                        <p:cTn id="54" dur="2000" fill="hold"/>
                                        <p:tgtEl>
                                          <p:spTgt spid="8"/>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0-#ppt_w/2"/>
                                          </p:val>
                                        </p:tav>
                                        <p:tav tm="100000">
                                          <p:val>
                                            <p:strVal val="#ppt_x"/>
                                          </p:val>
                                        </p:tav>
                                      </p:tavLst>
                                    </p:anim>
                                    <p:anim calcmode="lin" valueType="num">
                                      <p:cBhvr additive="base">
                                        <p:cTn id="58" dur="2000" fill="hold"/>
                                        <p:tgtEl>
                                          <p:spTgt spid="10"/>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0-#ppt_w/2"/>
                                          </p:val>
                                        </p:tav>
                                        <p:tav tm="100000">
                                          <p:val>
                                            <p:strVal val="#ppt_x"/>
                                          </p:val>
                                        </p:tav>
                                      </p:tavLst>
                                    </p:anim>
                                    <p:anim calcmode="lin" valueType="num">
                                      <p:cBhvr additive="base">
                                        <p:cTn id="62" dur="2000" fill="hold"/>
                                        <p:tgtEl>
                                          <p:spTgt spid="12"/>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0-#ppt_w/2"/>
                                          </p:val>
                                        </p:tav>
                                        <p:tav tm="100000">
                                          <p:val>
                                            <p:strVal val="#ppt_x"/>
                                          </p:val>
                                        </p:tav>
                                      </p:tavLst>
                                    </p:anim>
                                    <p:anim calcmode="lin" valueType="num">
                                      <p:cBhvr additive="base">
                                        <p:cTn id="70" dur="2000" fill="hold"/>
                                        <p:tgtEl>
                                          <p:spTgt spid="16"/>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0-#ppt_w/2"/>
                                          </p:val>
                                        </p:tav>
                                        <p:tav tm="100000">
                                          <p:val>
                                            <p:strVal val="#ppt_x"/>
                                          </p:val>
                                        </p:tav>
                                      </p:tavLst>
                                    </p:anim>
                                    <p:anim calcmode="lin" valueType="num">
                                      <p:cBhvr additive="base">
                                        <p:cTn id="74" dur="2000" fill="hold"/>
                                        <p:tgtEl>
                                          <p:spTgt spid="18"/>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9"/>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5"/>
                                        </p:tgtEl>
                                        <p:attrNameLst>
                                          <p:attrName>ppt_x</p:attrName>
                                        </p:attrNameLst>
                                      </p:cBhvr>
                                      <p:tavLst>
                                        <p:tav tm="0">
                                          <p:val>
                                            <p:strVal val="ppt_x"/>
                                          </p:val>
                                        </p:tav>
                                        <p:tav tm="100000">
                                          <p:val>
                                            <p:strVal val="1+ppt_w/2"/>
                                          </p:val>
                                        </p:tav>
                                      </p:tavLst>
                                    </p:anim>
                                    <p:anim calcmode="lin" valueType="num">
                                      <p:cBhvr additive="base">
                                        <p:cTn id="118" dur="2000"/>
                                        <p:tgtEl>
                                          <p:spTgt spid="5"/>
                                        </p:tgtEl>
                                        <p:attrNameLst>
                                          <p:attrName>ppt_y</p:attrName>
                                        </p:attrNameLst>
                                      </p:cBhvr>
                                      <p:tavLst>
                                        <p:tav tm="0">
                                          <p:val>
                                            <p:strVal val="ppt_y"/>
                                          </p:val>
                                        </p:tav>
                                        <p:tav tm="100000">
                                          <p:val>
                                            <p:strVal val="1+ppt_h/2"/>
                                          </p:val>
                                        </p:tav>
                                      </p:tavLst>
                                    </p:anim>
                                    <p:set>
                                      <p:cBhvr>
                                        <p:cTn id="119" dur="1" fill="hold">
                                          <p:stCondLst>
                                            <p:cond delay="1999"/>
                                          </p:stCondLst>
                                        </p:cTn>
                                        <p:tgtEl>
                                          <p:spTgt spid="5"/>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1+ppt_w/2"/>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1+ppt_h/2"/>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1+ppt_w/2"/>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1+ppt_w/2"/>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1+ppt_w/2"/>
                                          </p:val>
                                        </p:tav>
                                      </p:tavLst>
                                    </p:anim>
                                    <p:anim calcmode="lin" valueType="num">
                                      <p:cBhvr additive="base">
                                        <p:cTn id="138" dur="2000"/>
                                        <p:tgtEl>
                                          <p:spTgt spid="15"/>
                                        </p:tgtEl>
                                        <p:attrNameLst>
                                          <p:attrName>ppt_y</p:attrName>
                                        </p:attrNameLst>
                                      </p:cBhvr>
                                      <p:tavLst>
                                        <p:tav tm="0">
                                          <p:val>
                                            <p:strVal val="ppt_y"/>
                                          </p:val>
                                        </p:tav>
                                        <p:tav tm="100000">
                                          <p:val>
                                            <p:strVal val="1+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1+ppt_w/2"/>
                                          </p:val>
                                        </p:tav>
                                      </p:tavLst>
                                    </p:anim>
                                    <p:anim calcmode="lin" valueType="num">
                                      <p:cBhvr additive="base">
                                        <p:cTn id="142" dur="2000"/>
                                        <p:tgtEl>
                                          <p:spTgt spid="17"/>
                                        </p:tgtEl>
                                        <p:attrNameLst>
                                          <p:attrName>ppt_y</p:attrName>
                                        </p:attrNameLst>
                                      </p:cBhvr>
                                      <p:tavLst>
                                        <p:tav tm="0">
                                          <p:val>
                                            <p:strVal val="ppt_y"/>
                                          </p:val>
                                        </p:tav>
                                        <p:tav tm="100000">
                                          <p:val>
                                            <p:strVal val="1+ppt_h/2"/>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9"/>
                                        </p:tgtEl>
                                        <p:attrNameLst>
                                          <p:attrName>ppt_x</p:attrName>
                                        </p:attrNameLst>
                                      </p:cBhvr>
                                      <p:tavLst>
                                        <p:tav tm="0">
                                          <p:val>
                                            <p:strVal val="ppt_x"/>
                                          </p:val>
                                        </p:tav>
                                        <p:tav tm="100000">
                                          <p:val>
                                            <p:strVal val="1+ppt_w/2"/>
                                          </p:val>
                                        </p:tav>
                                      </p:tavLst>
                                    </p:anim>
                                    <p:anim calcmode="lin" valueType="num">
                                      <p:cBhvr additive="base">
                                        <p:cTn id="146" dur="2000"/>
                                        <p:tgtEl>
                                          <p:spTgt spid="19"/>
                                        </p:tgtEl>
                                        <p:attrNameLst>
                                          <p:attrName>ppt_y</p:attrName>
                                        </p:attrNameLst>
                                      </p:cBhvr>
                                      <p:tavLst>
                                        <p:tav tm="0">
                                          <p:val>
                                            <p:strVal val="ppt_y"/>
                                          </p:val>
                                        </p:tav>
                                        <p:tav tm="100000">
                                          <p:val>
                                            <p:strVal val="1+ppt_h/2"/>
                                          </p:val>
                                        </p:tav>
                                      </p:tavLst>
                                    </p:anim>
                                    <p:set>
                                      <p:cBhvr>
                                        <p:cTn id="147" dur="1" fill="hold">
                                          <p:stCondLst>
                                            <p:cond delay="1999"/>
                                          </p:stCondLst>
                                        </p:cTn>
                                        <p:tgtEl>
                                          <p:spTgt spid="19"/>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21"/>
                                        </p:tgtEl>
                                        <p:attrNameLst>
                                          <p:attrName>ppt_x</p:attrName>
                                        </p:attrNameLst>
                                      </p:cBhvr>
                                      <p:tavLst>
                                        <p:tav tm="0">
                                          <p:val>
                                            <p:strVal val="ppt_x"/>
                                          </p:val>
                                        </p:tav>
                                        <p:tav tm="100000">
                                          <p:val>
                                            <p:strVal val="1+ppt_w/2"/>
                                          </p:val>
                                        </p:tav>
                                      </p:tavLst>
                                    </p:anim>
                                    <p:anim calcmode="lin" valueType="num">
                                      <p:cBhvr additive="base">
                                        <p:cTn id="150" dur="2000"/>
                                        <p:tgtEl>
                                          <p:spTgt spid="21"/>
                                        </p:tgtEl>
                                        <p:attrNameLst>
                                          <p:attrName>ppt_y</p:attrName>
                                        </p:attrNameLst>
                                      </p:cBhvr>
                                      <p:tavLst>
                                        <p:tav tm="0">
                                          <p:val>
                                            <p:strVal val="ppt_y"/>
                                          </p:val>
                                        </p:tav>
                                        <p:tav tm="100000">
                                          <p:val>
                                            <p:strVal val="1+ppt_h/2"/>
                                          </p:val>
                                        </p:tav>
                                      </p:tavLst>
                                    </p:anim>
                                    <p:set>
                                      <p:cBhvr>
                                        <p:cTn id="151" dur="1" fill="hold">
                                          <p:stCondLst>
                                            <p:cond delay="1999"/>
                                          </p:stCondLst>
                                        </p:cTn>
                                        <p:tgtEl>
                                          <p:spTgt spid="21"/>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0-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1+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1+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0-ppt_w/2"/>
                                          </p:val>
                                        </p:tav>
                                      </p:tavLst>
                                    </p:anim>
                                    <p:anim calcmode="lin" valueType="num">
                                      <p:cBhvr additive="base">
                                        <p:cTn id="178" dur="2000"/>
                                        <p:tgtEl>
                                          <p:spTgt spid="16"/>
                                        </p:tgtEl>
                                        <p:attrNameLst>
                                          <p:attrName>ppt_y</p:attrName>
                                        </p:attrNameLst>
                                      </p:cBhvr>
                                      <p:tavLst>
                                        <p:tav tm="0">
                                          <p:val>
                                            <p:strVal val="ppt_y"/>
                                          </p:val>
                                        </p:tav>
                                        <p:tav tm="100000">
                                          <p:val>
                                            <p:strVal val="1+ppt_h/2"/>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1+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5"/>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7"/>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9"/>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1"/>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3"/>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5"/>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7"/>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9"/>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1"/>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4"/>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8"/>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0"/>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2"/>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4"/>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6"/>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8"/>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0"/>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483504a.png"/>
          <p:cNvPicPr>
            <a:picLocks noChangeAspect="1"/>
          </p:cNvPicPr>
          <p:nvPr/>
        </p:nvPicPr>
        <p:blipFill>
          <a:blip r:embed="rId2"/>
          <a:stretch>
            <a:fillRect/>
          </a:stretch>
        </p:blipFill>
        <p:spPr>
          <a:xfrm>
            <a:off x="0" y="0"/>
            <a:ext cx="9144000" cy="5143500"/>
          </a:xfrm>
          <a:prstGeom prst="rect">
            <a:avLst/>
          </a:prstGeom>
        </p:spPr>
      </p:pic>
      <p:pic>
        <p:nvPicPr>
          <p:cNvPr id="5" name="4 Imagen" descr="Colibri-32.gif"/>
          <p:cNvPicPr>
            <a:picLocks noChangeAspect="1"/>
          </p:cNvPicPr>
          <p:nvPr/>
        </p:nvPicPr>
        <p:blipFill>
          <a:blip r:embed="rId3"/>
          <a:stretch>
            <a:fillRect/>
          </a:stretch>
        </p:blipFill>
        <p:spPr>
          <a:xfrm rot="17014205" flipH="1">
            <a:off x="7165243" y="1413486"/>
            <a:ext cx="1880971" cy="1682163"/>
          </a:xfrm>
          <a:prstGeom prst="rect">
            <a:avLst/>
          </a:prstGeom>
        </p:spPr>
      </p:pic>
      <p:sp>
        <p:nvSpPr>
          <p:cNvPr id="6" name="5 CuadroTexto"/>
          <p:cNvSpPr txBox="1"/>
          <p:nvPr/>
        </p:nvSpPr>
        <p:spPr>
          <a:xfrm>
            <a:off x="1142976" y="1643056"/>
            <a:ext cx="2928958" cy="2062103"/>
          </a:xfrm>
          <a:prstGeom prst="rect">
            <a:avLst/>
          </a:prstGeom>
          <a:noFill/>
        </p:spPr>
        <p:txBody>
          <a:bodyPr wrap="square" rtlCol="0">
            <a:spAutoFit/>
          </a:bodyPr>
          <a:lstStyle/>
          <a:p>
            <a:pPr algn="ctr"/>
            <a:r>
              <a:rPr lang="es-PE" sz="1600" dirty="0" smtClean="0"/>
              <a:t>Los colibríes son pequeñas aves, que por lo general resaltan por su tamaño, su colorido plumaje y su rapidez para moverse. Si uno de ellos se hace presente en tu vida, significa que debe haber un entusiasmo por el disfrute. Ellos se encargan de saborear el néctar dulce de la vida a través de las flores. </a:t>
            </a:r>
            <a:endParaRPr lang="es-PE" sz="1600" dirty="0"/>
          </a:p>
        </p:txBody>
      </p:sp>
      <p:sp>
        <p:nvSpPr>
          <p:cNvPr id="7" name="6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0" presetClass="path" presetSubtype="0" accel="50000" decel="50000" fill="hold" nodeType="withEffect">
                                  <p:stCondLst>
                                    <p:cond delay="0"/>
                                  </p:stCondLst>
                                  <p:childTnLst>
                                    <p:animMotion origin="layout" path="M 0.18194 -0.67386 C 0.19653 -0.65289 0.2059 -0.62238 0.21458 -0.59494 C 0.21701 -0.57336 0.22309 -0.55302 0.22031 -0.53236 C 0.21736 -0.5074 0.20712 -0.48335 0.19479 -0.4701 C 0.18611 -0.45314 0.17448 -0.44513 0.16354 -0.43403 C 0.14861 -0.418 0.13542 -0.4069 0.11875 -0.39704 C 0.11163 -0.38871 0.10365 -0.3844 0.09566 -0.37885 C 0.0776 -0.33816 0.09201 -0.37361 0.08368 -0.34587 C 0.08177 -0.33939 0.0776 -0.32583 0.07778 -0.32583 C 0.07621 -0.30579 0.07847 -0.33261 0.07344 -0.31165 C 0.07274 -0.30918 0.07344 -0.3061 0.07309 -0.30333 C 0.07187 -0.28576 0.06927 -0.26942 0.06111 -0.26017 C 0.04253 -0.20437 -0.0283 -0.19297 -0.04618 -0.18341 C -0.0533 -0.17016 -0.05764 -0.15259 -0.06528 -0.13964 C -0.06806 -0.12793 -0.07049 -0.11529 -0.07604 -0.10604 C -0.07552 -0.08754 -0.07257 -0.06442 -0.0783 -0.0487 C -0.08438 -0.0299 -0.0875 -0.02836 -0.08455 -0.0077 " pathEditMode="relative" rAng="-865453" ptsTypes="ffffffffffffffffA">
                                      <p:cBhvr>
                                        <p:cTn id="8" dur="2000" fill="hold"/>
                                        <p:tgtEl>
                                          <p:spTgt spid="5"/>
                                        </p:tgtEl>
                                        <p:attrNameLst>
                                          <p:attrName>ppt_x</p:attrName>
                                          <p:attrName>ppt_y</p:attrName>
                                        </p:attrNameLst>
                                      </p:cBhvr>
                                      <p:rCtr x="-122" y="32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13BE4"/>
            </a:gs>
            <a:gs pos="50000">
              <a:schemeClr val="accent3">
                <a:lumMod val="75000"/>
                <a:shade val="67500"/>
                <a:satMod val="115000"/>
              </a:schemeClr>
            </a:gs>
            <a:gs pos="100000">
              <a:schemeClr val="accent3">
                <a:lumMod val="75000"/>
                <a:shade val="100000"/>
                <a:satMod val="115000"/>
              </a:schemeClr>
            </a:gs>
          </a:gsLst>
          <a:lin ang="10800000" scaled="1"/>
          <a:tileRect/>
        </a:gradFill>
        <a:effectLst/>
      </p:bgPr>
    </p:bg>
    <p:spTree>
      <p:nvGrpSpPr>
        <p:cNvPr id="1" name=""/>
        <p:cNvGrpSpPr/>
        <p:nvPr/>
      </p:nvGrpSpPr>
      <p:grpSpPr>
        <a:xfrm>
          <a:off x="0" y="0"/>
          <a:ext cx="0" cy="0"/>
          <a:chOff x="0" y="0"/>
          <a:chExt cx="0" cy="0"/>
        </a:xfrm>
      </p:grpSpPr>
      <p:pic>
        <p:nvPicPr>
          <p:cNvPr id="2" name="1 Imagen" descr="stock-photo-684373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Imagen1iid.png"/>
          <p:cNvPicPr>
            <a:picLocks noChangeAspect="1"/>
          </p:cNvPicPr>
          <p:nvPr/>
        </p:nvPicPr>
        <p:blipFill>
          <a:blip r:embed="rId3">
            <a:lum bright="-20000" contrast="20000"/>
          </a:blip>
          <a:srcRect l="14179" t="10147" r="14937" b="13750"/>
          <a:stretch>
            <a:fillRect/>
          </a:stretch>
        </p:blipFill>
        <p:spPr>
          <a:xfrm>
            <a:off x="0" y="1500180"/>
            <a:ext cx="1071538" cy="1071570"/>
          </a:xfrm>
          <a:prstGeom prst="rect">
            <a:avLst/>
          </a:prstGeom>
        </p:spPr>
      </p:pic>
      <p:pic>
        <p:nvPicPr>
          <p:cNvPr id="6" name="5 Imagen" descr="Imagen1iid.png"/>
          <p:cNvPicPr>
            <a:picLocks noChangeAspect="1"/>
          </p:cNvPicPr>
          <p:nvPr/>
        </p:nvPicPr>
        <p:blipFill>
          <a:blip r:embed="rId3">
            <a:lum bright="-20000" contrast="20000"/>
          </a:blip>
          <a:srcRect l="14179" t="10147" r="14937" b="13750"/>
          <a:stretch>
            <a:fillRect/>
          </a:stretch>
        </p:blipFill>
        <p:spPr>
          <a:xfrm>
            <a:off x="1071538" y="1500180"/>
            <a:ext cx="1071538" cy="1071570"/>
          </a:xfrm>
          <a:prstGeom prst="rect">
            <a:avLst/>
          </a:prstGeom>
        </p:spPr>
      </p:pic>
      <p:pic>
        <p:nvPicPr>
          <p:cNvPr id="7" name="6 Imagen" descr="Imagen1iid.png"/>
          <p:cNvPicPr>
            <a:picLocks noChangeAspect="1"/>
          </p:cNvPicPr>
          <p:nvPr/>
        </p:nvPicPr>
        <p:blipFill>
          <a:blip r:embed="rId3">
            <a:lum bright="-20000" contrast="20000"/>
          </a:blip>
          <a:srcRect l="14179" t="10147" r="14937" b="13750"/>
          <a:stretch>
            <a:fillRect/>
          </a:stretch>
        </p:blipFill>
        <p:spPr>
          <a:xfrm>
            <a:off x="2071702" y="1500180"/>
            <a:ext cx="1071538" cy="1071570"/>
          </a:xfrm>
          <a:prstGeom prst="rect">
            <a:avLst/>
          </a:prstGeom>
        </p:spPr>
      </p:pic>
      <p:pic>
        <p:nvPicPr>
          <p:cNvPr id="8" name="7 Imagen" descr="Imagen1iid.png"/>
          <p:cNvPicPr>
            <a:picLocks noChangeAspect="1"/>
          </p:cNvPicPr>
          <p:nvPr/>
        </p:nvPicPr>
        <p:blipFill>
          <a:blip r:embed="rId3">
            <a:lum bright="-20000" contrast="20000"/>
          </a:blip>
          <a:srcRect l="14179" t="10147" r="14937" b="13750"/>
          <a:stretch>
            <a:fillRect/>
          </a:stretch>
        </p:blipFill>
        <p:spPr>
          <a:xfrm>
            <a:off x="3143240" y="1500180"/>
            <a:ext cx="1071538" cy="1071570"/>
          </a:xfrm>
          <a:prstGeom prst="rect">
            <a:avLst/>
          </a:prstGeom>
        </p:spPr>
      </p:pic>
      <p:pic>
        <p:nvPicPr>
          <p:cNvPr id="9" name="8 Imagen" descr="Imagen1iid.png"/>
          <p:cNvPicPr>
            <a:picLocks noChangeAspect="1"/>
          </p:cNvPicPr>
          <p:nvPr/>
        </p:nvPicPr>
        <p:blipFill>
          <a:blip r:embed="rId3">
            <a:lum bright="-20000" contrast="20000"/>
          </a:blip>
          <a:srcRect l="14179" t="10147" r="14937" b="13750"/>
          <a:stretch>
            <a:fillRect/>
          </a:stretch>
        </p:blipFill>
        <p:spPr>
          <a:xfrm>
            <a:off x="4143404" y="1500180"/>
            <a:ext cx="1071538" cy="1071570"/>
          </a:xfrm>
          <a:prstGeom prst="rect">
            <a:avLst/>
          </a:prstGeom>
        </p:spPr>
      </p:pic>
      <p:pic>
        <p:nvPicPr>
          <p:cNvPr id="10" name="9 Imagen" descr="Imagen1iid.png"/>
          <p:cNvPicPr>
            <a:picLocks noChangeAspect="1"/>
          </p:cNvPicPr>
          <p:nvPr/>
        </p:nvPicPr>
        <p:blipFill>
          <a:blip r:embed="rId3">
            <a:lum bright="-20000" contrast="20000"/>
          </a:blip>
          <a:srcRect l="14179" t="10147" r="14937" b="13750"/>
          <a:stretch>
            <a:fillRect/>
          </a:stretch>
        </p:blipFill>
        <p:spPr>
          <a:xfrm>
            <a:off x="5214942" y="1500180"/>
            <a:ext cx="1071538" cy="1071570"/>
          </a:xfrm>
          <a:prstGeom prst="rect">
            <a:avLst/>
          </a:prstGeom>
        </p:spPr>
      </p:pic>
      <p:pic>
        <p:nvPicPr>
          <p:cNvPr id="11" name="10 Imagen" descr="Imagen1iid.png"/>
          <p:cNvPicPr>
            <a:picLocks noChangeAspect="1"/>
          </p:cNvPicPr>
          <p:nvPr/>
        </p:nvPicPr>
        <p:blipFill>
          <a:blip r:embed="rId3">
            <a:lum bright="-20000" contrast="20000"/>
          </a:blip>
          <a:srcRect l="14179" t="10147" r="14937" b="13750"/>
          <a:stretch>
            <a:fillRect/>
          </a:stretch>
        </p:blipFill>
        <p:spPr>
          <a:xfrm>
            <a:off x="6215106" y="1500180"/>
            <a:ext cx="1071538" cy="1071570"/>
          </a:xfrm>
          <a:prstGeom prst="rect">
            <a:avLst/>
          </a:prstGeom>
        </p:spPr>
      </p:pic>
      <p:pic>
        <p:nvPicPr>
          <p:cNvPr id="12" name="11 Imagen" descr="Imagen1iid.png"/>
          <p:cNvPicPr>
            <a:picLocks noChangeAspect="1"/>
          </p:cNvPicPr>
          <p:nvPr/>
        </p:nvPicPr>
        <p:blipFill>
          <a:blip r:embed="rId3">
            <a:lum bright="-20000" contrast="20000"/>
          </a:blip>
          <a:srcRect l="14179" t="10147" r="14937" b="13750"/>
          <a:stretch>
            <a:fillRect/>
          </a:stretch>
        </p:blipFill>
        <p:spPr>
          <a:xfrm>
            <a:off x="7286644" y="1500180"/>
            <a:ext cx="1071538" cy="1071570"/>
          </a:xfrm>
          <a:prstGeom prst="rect">
            <a:avLst/>
          </a:prstGeom>
        </p:spPr>
      </p:pic>
      <p:pic>
        <p:nvPicPr>
          <p:cNvPr id="13" name="12 Imagen" descr="Imagen1iid.png"/>
          <p:cNvPicPr>
            <a:picLocks noChangeAspect="1"/>
          </p:cNvPicPr>
          <p:nvPr/>
        </p:nvPicPr>
        <p:blipFill>
          <a:blip r:embed="rId3">
            <a:lum bright="-20000" contrast="20000"/>
          </a:blip>
          <a:srcRect l="14179" t="10147" r="14937" b="13750"/>
          <a:stretch>
            <a:fillRect/>
          </a:stretch>
        </p:blipFill>
        <p:spPr>
          <a:xfrm>
            <a:off x="8286776" y="1500180"/>
            <a:ext cx="1071538" cy="1071570"/>
          </a:xfrm>
          <a:prstGeom prst="rect">
            <a:avLst/>
          </a:prstGeom>
        </p:spPr>
      </p:pic>
      <p:pic>
        <p:nvPicPr>
          <p:cNvPr id="14" name="13 Imagen" descr="Imagen1iid.png"/>
          <p:cNvPicPr>
            <a:picLocks noChangeAspect="1"/>
          </p:cNvPicPr>
          <p:nvPr/>
        </p:nvPicPr>
        <p:blipFill>
          <a:blip r:embed="rId3">
            <a:lum bright="-20000" contrast="20000"/>
          </a:blip>
          <a:srcRect l="14179" t="10147" r="14937" b="13750"/>
          <a:stretch>
            <a:fillRect/>
          </a:stretch>
        </p:blipFill>
        <p:spPr>
          <a:xfrm>
            <a:off x="0" y="2428874"/>
            <a:ext cx="1071538" cy="1071570"/>
          </a:xfrm>
          <a:prstGeom prst="rect">
            <a:avLst/>
          </a:prstGeom>
        </p:spPr>
      </p:pic>
      <p:pic>
        <p:nvPicPr>
          <p:cNvPr id="15" name="14 Imagen" descr="Imagen1iid.png"/>
          <p:cNvPicPr>
            <a:picLocks noChangeAspect="1"/>
          </p:cNvPicPr>
          <p:nvPr/>
        </p:nvPicPr>
        <p:blipFill>
          <a:blip r:embed="rId3">
            <a:lum bright="-20000" contrast="20000"/>
          </a:blip>
          <a:srcRect l="14179" t="10147" r="14937" b="13750"/>
          <a:stretch>
            <a:fillRect/>
          </a:stretch>
        </p:blipFill>
        <p:spPr>
          <a:xfrm>
            <a:off x="1071538" y="2428874"/>
            <a:ext cx="1071538" cy="1071570"/>
          </a:xfrm>
          <a:prstGeom prst="rect">
            <a:avLst/>
          </a:prstGeom>
        </p:spPr>
      </p:pic>
      <p:pic>
        <p:nvPicPr>
          <p:cNvPr id="16" name="15 Imagen" descr="Imagen1iid.png"/>
          <p:cNvPicPr>
            <a:picLocks noChangeAspect="1"/>
          </p:cNvPicPr>
          <p:nvPr/>
        </p:nvPicPr>
        <p:blipFill>
          <a:blip r:embed="rId3">
            <a:lum bright="-20000" contrast="20000"/>
          </a:blip>
          <a:srcRect l="14179" t="10147" r="14937" b="13750"/>
          <a:stretch>
            <a:fillRect/>
          </a:stretch>
        </p:blipFill>
        <p:spPr>
          <a:xfrm>
            <a:off x="2071702" y="2428874"/>
            <a:ext cx="1071538" cy="1071570"/>
          </a:xfrm>
          <a:prstGeom prst="rect">
            <a:avLst/>
          </a:prstGeom>
        </p:spPr>
      </p:pic>
      <p:pic>
        <p:nvPicPr>
          <p:cNvPr id="17" name="16 Imagen" descr="Imagen1iid.png"/>
          <p:cNvPicPr>
            <a:picLocks noChangeAspect="1"/>
          </p:cNvPicPr>
          <p:nvPr/>
        </p:nvPicPr>
        <p:blipFill>
          <a:blip r:embed="rId3">
            <a:lum bright="-20000" contrast="20000"/>
          </a:blip>
          <a:srcRect l="14179" t="10147" r="14937" b="13750"/>
          <a:stretch>
            <a:fillRect/>
          </a:stretch>
        </p:blipFill>
        <p:spPr>
          <a:xfrm>
            <a:off x="3143240" y="2428874"/>
            <a:ext cx="1071538" cy="1071570"/>
          </a:xfrm>
          <a:prstGeom prst="rect">
            <a:avLst/>
          </a:prstGeom>
        </p:spPr>
      </p:pic>
      <p:pic>
        <p:nvPicPr>
          <p:cNvPr id="18" name="17 Imagen" descr="Imagen1iid.png"/>
          <p:cNvPicPr>
            <a:picLocks noChangeAspect="1"/>
          </p:cNvPicPr>
          <p:nvPr/>
        </p:nvPicPr>
        <p:blipFill>
          <a:blip r:embed="rId3">
            <a:lum bright="-20000" contrast="20000"/>
          </a:blip>
          <a:srcRect l="14179" t="10147" r="14937" b="13750"/>
          <a:stretch>
            <a:fillRect/>
          </a:stretch>
        </p:blipFill>
        <p:spPr>
          <a:xfrm>
            <a:off x="4143404" y="2428874"/>
            <a:ext cx="1071538" cy="1071570"/>
          </a:xfrm>
          <a:prstGeom prst="rect">
            <a:avLst/>
          </a:prstGeom>
        </p:spPr>
      </p:pic>
      <p:pic>
        <p:nvPicPr>
          <p:cNvPr id="19" name="18 Imagen" descr="Imagen1iid.png"/>
          <p:cNvPicPr>
            <a:picLocks noChangeAspect="1"/>
          </p:cNvPicPr>
          <p:nvPr/>
        </p:nvPicPr>
        <p:blipFill>
          <a:blip r:embed="rId3">
            <a:lum bright="-20000" contrast="20000"/>
          </a:blip>
          <a:srcRect l="14179" t="10147" r="14937" b="13750"/>
          <a:stretch>
            <a:fillRect/>
          </a:stretch>
        </p:blipFill>
        <p:spPr>
          <a:xfrm>
            <a:off x="5214942" y="2428874"/>
            <a:ext cx="1071538" cy="1071570"/>
          </a:xfrm>
          <a:prstGeom prst="rect">
            <a:avLst/>
          </a:prstGeom>
        </p:spPr>
      </p:pic>
      <p:pic>
        <p:nvPicPr>
          <p:cNvPr id="20" name="19 Imagen" descr="Imagen1iid.png"/>
          <p:cNvPicPr>
            <a:picLocks noChangeAspect="1"/>
          </p:cNvPicPr>
          <p:nvPr/>
        </p:nvPicPr>
        <p:blipFill>
          <a:blip r:embed="rId3">
            <a:lum bright="-20000" contrast="20000"/>
          </a:blip>
          <a:srcRect l="14179" t="10147" r="14937" b="13750"/>
          <a:stretch>
            <a:fillRect/>
          </a:stretch>
        </p:blipFill>
        <p:spPr>
          <a:xfrm>
            <a:off x="6215106" y="2428874"/>
            <a:ext cx="1071538" cy="1071570"/>
          </a:xfrm>
          <a:prstGeom prst="rect">
            <a:avLst/>
          </a:prstGeom>
        </p:spPr>
      </p:pic>
      <p:pic>
        <p:nvPicPr>
          <p:cNvPr id="21" name="20 Imagen" descr="Imagen1iid.png"/>
          <p:cNvPicPr>
            <a:picLocks noChangeAspect="1"/>
          </p:cNvPicPr>
          <p:nvPr/>
        </p:nvPicPr>
        <p:blipFill>
          <a:blip r:embed="rId3">
            <a:lum bright="-20000" contrast="20000"/>
          </a:blip>
          <a:srcRect l="14179" t="10147" r="14937" b="13750"/>
          <a:stretch>
            <a:fillRect/>
          </a:stretch>
        </p:blipFill>
        <p:spPr>
          <a:xfrm>
            <a:off x="7286644" y="2428874"/>
            <a:ext cx="1071538" cy="1071570"/>
          </a:xfrm>
          <a:prstGeom prst="rect">
            <a:avLst/>
          </a:prstGeom>
        </p:spPr>
      </p:pic>
      <p:pic>
        <p:nvPicPr>
          <p:cNvPr id="22" name="21 Imagen" descr="Imagen1iid.png"/>
          <p:cNvPicPr>
            <a:picLocks noChangeAspect="1"/>
          </p:cNvPicPr>
          <p:nvPr/>
        </p:nvPicPr>
        <p:blipFill>
          <a:blip r:embed="rId3">
            <a:lum bright="-20000" contrast="20000"/>
          </a:blip>
          <a:srcRect l="14179" t="10147" r="14937" b="13750"/>
          <a:stretch>
            <a:fillRect/>
          </a:stretch>
        </p:blipFill>
        <p:spPr>
          <a:xfrm>
            <a:off x="8286776" y="2428874"/>
            <a:ext cx="1071538" cy="1071570"/>
          </a:xfrm>
          <a:prstGeom prst="rect">
            <a:avLst/>
          </a:prstGeom>
        </p:spPr>
      </p:pic>
      <p:sp>
        <p:nvSpPr>
          <p:cNvPr id="23" name="22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1+#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1+#ppt_w/2"/>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1+#ppt_w/2"/>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1+#ppt_w/2"/>
                                          </p:val>
                                        </p:tav>
                                        <p:tav tm="100000">
                                          <p:val>
                                            <p:strVal val="#ppt_x"/>
                                          </p:val>
                                        </p:tav>
                                      </p:tavLst>
                                    </p:anim>
                                    <p:anim calcmode="lin" valueType="num">
                                      <p:cBhvr additive="base">
                                        <p:cTn id="58" dur="2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1+#ppt_w/2"/>
                                          </p:val>
                                        </p:tav>
                                        <p:tav tm="100000">
                                          <p:val>
                                            <p:strVal val="#ppt_x"/>
                                          </p:val>
                                        </p:tav>
                                      </p:tavLst>
                                    </p:anim>
                                    <p:anim calcmode="lin" valueType="num">
                                      <p:cBhvr additive="base">
                                        <p:cTn id="62" dur="2000" fill="hold"/>
                                        <p:tgtEl>
                                          <p:spTgt spid="18"/>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1+#ppt_w/2"/>
                                          </p:val>
                                        </p:tav>
                                        <p:tav tm="100000">
                                          <p:val>
                                            <p:strVal val="#ppt_x"/>
                                          </p:val>
                                        </p:tav>
                                      </p:tavLst>
                                    </p:anim>
                                    <p:anim calcmode="lin" valueType="num">
                                      <p:cBhvr additive="base">
                                        <p:cTn id="66" dur="2000" fill="hold"/>
                                        <p:tgtEl>
                                          <p:spTgt spid="19"/>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1+#ppt_w/2"/>
                                          </p:val>
                                        </p:tav>
                                        <p:tav tm="100000">
                                          <p:val>
                                            <p:strVal val="#ppt_x"/>
                                          </p:val>
                                        </p:tav>
                                      </p:tavLst>
                                    </p:anim>
                                    <p:anim calcmode="lin" valueType="num">
                                      <p:cBhvr additive="base">
                                        <p:cTn id="70" dur="2000" fill="hold"/>
                                        <p:tgtEl>
                                          <p:spTgt spid="20"/>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1+#ppt_w/2"/>
                                          </p:val>
                                        </p:tav>
                                        <p:tav tm="100000">
                                          <p:val>
                                            <p:strVal val="#ppt_x"/>
                                          </p:val>
                                        </p:tav>
                                      </p:tavLst>
                                    </p:anim>
                                    <p:anim calcmode="lin" valueType="num">
                                      <p:cBhvr additive="base">
                                        <p:cTn id="74" dur="2000" fill="hold"/>
                                        <p:tgtEl>
                                          <p:spTgt spid="21"/>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1+#ppt_w/2"/>
                                          </p:val>
                                        </p:tav>
                                        <p:tav tm="100000">
                                          <p:val>
                                            <p:strVal val="#ppt_x"/>
                                          </p:val>
                                        </p:tav>
                                      </p:tavLst>
                                    </p:anim>
                                    <p:anim calcmode="lin" valueType="num">
                                      <p:cBhvr additive="base">
                                        <p:cTn id="78" dur="2000" fill="hold"/>
                                        <p:tgtEl>
                                          <p:spTgt spid="22"/>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7"/>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8"/>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9"/>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0"/>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1"/>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2"/>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3"/>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6"/>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7"/>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8"/>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9"/>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20"/>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1"/>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2"/>
                                        </p:tgtEl>
                                        <p:attrNameLst>
                                          <p:attrName>r</p:attrName>
                                        </p:attrNameLst>
                                      </p:cBhvr>
                                    </p:animRot>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1+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1+ppt_w/2"/>
                                          </p:val>
                                        </p:tav>
                                      </p:tavLst>
                                    </p:anim>
                                    <p:anim calcmode="lin" valueType="num">
                                      <p:cBhvr additive="base">
                                        <p:cTn id="122" dur="2000"/>
                                        <p:tgtEl>
                                          <p:spTgt spid="6"/>
                                        </p:tgtEl>
                                        <p:attrNameLst>
                                          <p:attrName>ppt_y</p:attrName>
                                        </p:attrNameLst>
                                      </p:cBhvr>
                                      <p:tavLst>
                                        <p:tav tm="0">
                                          <p:val>
                                            <p:strVal val="ppt_y"/>
                                          </p:val>
                                        </p:tav>
                                        <p:tav tm="100000">
                                          <p:val>
                                            <p:strVal val="1+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1+ppt_h/2"/>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8"/>
                                        </p:tgtEl>
                                        <p:attrNameLst>
                                          <p:attrName>ppt_x</p:attrName>
                                        </p:attrNameLst>
                                      </p:cBhvr>
                                      <p:tavLst>
                                        <p:tav tm="0">
                                          <p:val>
                                            <p:strVal val="ppt_x"/>
                                          </p:val>
                                        </p:tav>
                                        <p:tav tm="100000">
                                          <p:val>
                                            <p:strVal val="1+ppt_w/2"/>
                                          </p:val>
                                        </p:tav>
                                      </p:tavLst>
                                    </p:anim>
                                    <p:anim calcmode="lin" valueType="num">
                                      <p:cBhvr additive="base">
                                        <p:cTn id="130" dur="2000"/>
                                        <p:tgtEl>
                                          <p:spTgt spid="8"/>
                                        </p:tgtEl>
                                        <p:attrNameLst>
                                          <p:attrName>ppt_y</p:attrName>
                                        </p:attrNameLst>
                                      </p:cBhvr>
                                      <p:tavLst>
                                        <p:tav tm="0">
                                          <p:val>
                                            <p:strVal val="ppt_y"/>
                                          </p:val>
                                        </p:tav>
                                        <p:tav tm="100000">
                                          <p:val>
                                            <p:strVal val="1+ppt_h/2"/>
                                          </p:val>
                                        </p:tav>
                                      </p:tavLst>
                                    </p:anim>
                                    <p:set>
                                      <p:cBhvr>
                                        <p:cTn id="131" dur="1" fill="hold">
                                          <p:stCondLst>
                                            <p:cond delay="1999"/>
                                          </p:stCondLst>
                                        </p:cTn>
                                        <p:tgtEl>
                                          <p:spTgt spid="8"/>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9"/>
                                        </p:tgtEl>
                                        <p:attrNameLst>
                                          <p:attrName>ppt_x</p:attrName>
                                        </p:attrNameLst>
                                      </p:cBhvr>
                                      <p:tavLst>
                                        <p:tav tm="0">
                                          <p:val>
                                            <p:strVal val="ppt_x"/>
                                          </p:val>
                                        </p:tav>
                                        <p:tav tm="100000">
                                          <p:val>
                                            <p:strVal val="1+ppt_w/2"/>
                                          </p:val>
                                        </p:tav>
                                      </p:tavLst>
                                    </p:anim>
                                    <p:anim calcmode="lin" valueType="num">
                                      <p:cBhvr additive="base">
                                        <p:cTn id="134" dur="2000"/>
                                        <p:tgtEl>
                                          <p:spTgt spid="9"/>
                                        </p:tgtEl>
                                        <p:attrNameLst>
                                          <p:attrName>ppt_y</p:attrName>
                                        </p:attrNameLst>
                                      </p:cBhvr>
                                      <p:tavLst>
                                        <p:tav tm="0">
                                          <p:val>
                                            <p:strVal val="ppt_y"/>
                                          </p:val>
                                        </p:tav>
                                        <p:tav tm="100000">
                                          <p:val>
                                            <p:strVal val="1+ppt_h/2"/>
                                          </p:val>
                                        </p:tav>
                                      </p:tavLst>
                                    </p:anim>
                                    <p:set>
                                      <p:cBhvr>
                                        <p:cTn id="135" dur="1" fill="hold">
                                          <p:stCondLst>
                                            <p:cond delay="1999"/>
                                          </p:stCondLst>
                                        </p:cTn>
                                        <p:tgtEl>
                                          <p:spTgt spid="9"/>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0"/>
                                        </p:tgtEl>
                                        <p:attrNameLst>
                                          <p:attrName>ppt_x</p:attrName>
                                        </p:attrNameLst>
                                      </p:cBhvr>
                                      <p:tavLst>
                                        <p:tav tm="0">
                                          <p:val>
                                            <p:strVal val="ppt_x"/>
                                          </p:val>
                                        </p:tav>
                                        <p:tav tm="100000">
                                          <p:val>
                                            <p:strVal val="1+ppt_w/2"/>
                                          </p:val>
                                        </p:tav>
                                      </p:tavLst>
                                    </p:anim>
                                    <p:anim calcmode="lin" valueType="num">
                                      <p:cBhvr additive="base">
                                        <p:cTn id="138" dur="2000"/>
                                        <p:tgtEl>
                                          <p:spTgt spid="10"/>
                                        </p:tgtEl>
                                        <p:attrNameLst>
                                          <p:attrName>ppt_y</p:attrName>
                                        </p:attrNameLst>
                                      </p:cBhvr>
                                      <p:tavLst>
                                        <p:tav tm="0">
                                          <p:val>
                                            <p:strVal val="ppt_y"/>
                                          </p:val>
                                        </p:tav>
                                        <p:tav tm="100000">
                                          <p:val>
                                            <p:strVal val="1+ppt_h/2"/>
                                          </p:val>
                                        </p:tav>
                                      </p:tavLst>
                                    </p:anim>
                                    <p:set>
                                      <p:cBhvr>
                                        <p:cTn id="139" dur="1" fill="hold">
                                          <p:stCondLst>
                                            <p:cond delay="1999"/>
                                          </p:stCondLst>
                                        </p:cTn>
                                        <p:tgtEl>
                                          <p:spTgt spid="10"/>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1"/>
                                        </p:tgtEl>
                                        <p:attrNameLst>
                                          <p:attrName>ppt_x</p:attrName>
                                        </p:attrNameLst>
                                      </p:cBhvr>
                                      <p:tavLst>
                                        <p:tav tm="0">
                                          <p:val>
                                            <p:strVal val="ppt_x"/>
                                          </p:val>
                                        </p:tav>
                                        <p:tav tm="100000">
                                          <p:val>
                                            <p:strVal val="1+ppt_w/2"/>
                                          </p:val>
                                        </p:tav>
                                      </p:tavLst>
                                    </p:anim>
                                    <p:anim calcmode="lin" valueType="num">
                                      <p:cBhvr additive="base">
                                        <p:cTn id="142" dur="2000"/>
                                        <p:tgtEl>
                                          <p:spTgt spid="11"/>
                                        </p:tgtEl>
                                        <p:attrNameLst>
                                          <p:attrName>ppt_y</p:attrName>
                                        </p:attrNameLst>
                                      </p:cBhvr>
                                      <p:tavLst>
                                        <p:tav tm="0">
                                          <p:val>
                                            <p:strVal val="ppt_y"/>
                                          </p:val>
                                        </p:tav>
                                        <p:tav tm="100000">
                                          <p:val>
                                            <p:strVal val="1+ppt_h/2"/>
                                          </p:val>
                                        </p:tav>
                                      </p:tavLst>
                                    </p:anim>
                                    <p:set>
                                      <p:cBhvr>
                                        <p:cTn id="143" dur="1" fill="hold">
                                          <p:stCondLst>
                                            <p:cond delay="1999"/>
                                          </p:stCondLst>
                                        </p:cTn>
                                        <p:tgtEl>
                                          <p:spTgt spid="11"/>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1+ppt_w/2"/>
                                          </p:val>
                                        </p:tav>
                                      </p:tavLst>
                                    </p:anim>
                                    <p:anim calcmode="lin" valueType="num">
                                      <p:cBhvr additive="base">
                                        <p:cTn id="146" dur="2000"/>
                                        <p:tgtEl>
                                          <p:spTgt spid="12"/>
                                        </p:tgtEl>
                                        <p:attrNameLst>
                                          <p:attrName>ppt_y</p:attrName>
                                        </p:attrNameLst>
                                      </p:cBhvr>
                                      <p:tavLst>
                                        <p:tav tm="0">
                                          <p:val>
                                            <p:strVal val="ppt_y"/>
                                          </p:val>
                                        </p:tav>
                                        <p:tav tm="100000">
                                          <p:val>
                                            <p:strVal val="1+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3"/>
                                        </p:tgtEl>
                                        <p:attrNameLst>
                                          <p:attrName>ppt_x</p:attrName>
                                        </p:attrNameLst>
                                      </p:cBhvr>
                                      <p:tavLst>
                                        <p:tav tm="0">
                                          <p:val>
                                            <p:strVal val="ppt_x"/>
                                          </p:val>
                                        </p:tav>
                                        <p:tav tm="100000">
                                          <p:val>
                                            <p:strVal val="1+ppt_w/2"/>
                                          </p:val>
                                        </p:tav>
                                      </p:tavLst>
                                    </p:anim>
                                    <p:anim calcmode="lin" valueType="num">
                                      <p:cBhvr additive="base">
                                        <p:cTn id="150" dur="2000"/>
                                        <p:tgtEl>
                                          <p:spTgt spid="13"/>
                                        </p:tgtEl>
                                        <p:attrNameLst>
                                          <p:attrName>ppt_y</p:attrName>
                                        </p:attrNameLst>
                                      </p:cBhvr>
                                      <p:tavLst>
                                        <p:tav tm="0">
                                          <p:val>
                                            <p:strVal val="ppt_y"/>
                                          </p:val>
                                        </p:tav>
                                        <p:tav tm="100000">
                                          <p:val>
                                            <p:strVal val="1+ppt_h/2"/>
                                          </p:val>
                                        </p:tav>
                                      </p:tavLst>
                                    </p:anim>
                                    <p:set>
                                      <p:cBhvr>
                                        <p:cTn id="151" dur="1" fill="hold">
                                          <p:stCondLst>
                                            <p:cond delay="1999"/>
                                          </p:stCondLst>
                                        </p:cTn>
                                        <p:tgtEl>
                                          <p:spTgt spid="13"/>
                                        </p:tgtEl>
                                        <p:attrNameLst>
                                          <p:attrName>style.visibility</p:attrName>
                                        </p:attrNameLst>
                                      </p:cBhvr>
                                      <p:to>
                                        <p:strVal val="hidden"/>
                                      </p:to>
                                    </p:set>
                                  </p:childTnLst>
                                </p:cTn>
                              </p:par>
                              <p:par>
                                <p:cTn id="152" presetID="2" presetClass="exit" presetSubtype="3" fill="hold" nodeType="withEffect">
                                  <p:stCondLst>
                                    <p:cond delay="0"/>
                                  </p:stCondLst>
                                  <p:childTnLst>
                                    <p:anim calcmode="lin" valueType="num">
                                      <p:cBhvr additive="base">
                                        <p:cTn id="153" dur="2000"/>
                                        <p:tgtEl>
                                          <p:spTgt spid="14"/>
                                        </p:tgtEl>
                                        <p:attrNameLst>
                                          <p:attrName>ppt_x</p:attrName>
                                        </p:attrNameLst>
                                      </p:cBhvr>
                                      <p:tavLst>
                                        <p:tav tm="0">
                                          <p:val>
                                            <p:strVal val="ppt_x"/>
                                          </p:val>
                                        </p:tav>
                                        <p:tav tm="100000">
                                          <p:val>
                                            <p:strVal val="1+ppt_w/2"/>
                                          </p:val>
                                        </p:tav>
                                      </p:tavLst>
                                    </p:anim>
                                    <p:anim calcmode="lin" valueType="num">
                                      <p:cBhvr additive="base">
                                        <p:cTn id="154" dur="2000"/>
                                        <p:tgtEl>
                                          <p:spTgt spid="14"/>
                                        </p:tgtEl>
                                        <p:attrNameLst>
                                          <p:attrName>ppt_y</p:attrName>
                                        </p:attrNameLst>
                                      </p:cBhvr>
                                      <p:tavLst>
                                        <p:tav tm="0">
                                          <p:val>
                                            <p:strVal val="ppt_y"/>
                                          </p:val>
                                        </p:tav>
                                        <p:tav tm="100000">
                                          <p:val>
                                            <p:strVal val="0-ppt_h/2"/>
                                          </p:val>
                                        </p:tav>
                                      </p:tavLst>
                                    </p:anim>
                                    <p:set>
                                      <p:cBhvr>
                                        <p:cTn id="155" dur="1" fill="hold">
                                          <p:stCondLst>
                                            <p:cond delay="1999"/>
                                          </p:stCondLst>
                                        </p:cTn>
                                        <p:tgtEl>
                                          <p:spTgt spid="14"/>
                                        </p:tgtEl>
                                        <p:attrNameLst>
                                          <p:attrName>style.visibility</p:attrName>
                                        </p:attrNameLst>
                                      </p:cBhvr>
                                      <p:to>
                                        <p:strVal val="hidden"/>
                                      </p:to>
                                    </p:set>
                                  </p:childTnLst>
                                </p:cTn>
                              </p:par>
                              <p:par>
                                <p:cTn id="156" presetID="2" presetClass="exit" presetSubtype="3" fill="hold" nodeType="withEffect">
                                  <p:stCondLst>
                                    <p:cond delay="0"/>
                                  </p:stCondLst>
                                  <p:childTnLst>
                                    <p:anim calcmode="lin" valueType="num">
                                      <p:cBhvr additive="base">
                                        <p:cTn id="157" dur="2000"/>
                                        <p:tgtEl>
                                          <p:spTgt spid="15"/>
                                        </p:tgtEl>
                                        <p:attrNameLst>
                                          <p:attrName>ppt_x</p:attrName>
                                        </p:attrNameLst>
                                      </p:cBhvr>
                                      <p:tavLst>
                                        <p:tav tm="0">
                                          <p:val>
                                            <p:strVal val="ppt_x"/>
                                          </p:val>
                                        </p:tav>
                                        <p:tav tm="100000">
                                          <p:val>
                                            <p:strVal val="1+ppt_w/2"/>
                                          </p:val>
                                        </p:tav>
                                      </p:tavLst>
                                    </p:anim>
                                    <p:anim calcmode="lin" valueType="num">
                                      <p:cBhvr additive="base">
                                        <p:cTn id="158" dur="2000"/>
                                        <p:tgtEl>
                                          <p:spTgt spid="15"/>
                                        </p:tgtEl>
                                        <p:attrNameLst>
                                          <p:attrName>ppt_y</p:attrName>
                                        </p:attrNameLst>
                                      </p:cBhvr>
                                      <p:tavLst>
                                        <p:tav tm="0">
                                          <p:val>
                                            <p:strVal val="ppt_y"/>
                                          </p:val>
                                        </p:tav>
                                        <p:tav tm="100000">
                                          <p:val>
                                            <p:strVal val="0-ppt_h/2"/>
                                          </p:val>
                                        </p:tav>
                                      </p:tavLst>
                                    </p:anim>
                                    <p:set>
                                      <p:cBhvr>
                                        <p:cTn id="159" dur="1" fill="hold">
                                          <p:stCondLst>
                                            <p:cond delay="1999"/>
                                          </p:stCondLst>
                                        </p:cTn>
                                        <p:tgtEl>
                                          <p:spTgt spid="15"/>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1+ppt_w/2"/>
                                          </p:val>
                                        </p:tav>
                                      </p:tavLst>
                                    </p:anim>
                                    <p:anim calcmode="lin" valueType="num">
                                      <p:cBhvr additive="base">
                                        <p:cTn id="162" dur="2000"/>
                                        <p:tgtEl>
                                          <p:spTgt spid="16"/>
                                        </p:tgtEl>
                                        <p:attrNameLst>
                                          <p:attrName>ppt_y</p:attrName>
                                        </p:attrNameLst>
                                      </p:cBhvr>
                                      <p:tavLst>
                                        <p:tav tm="0">
                                          <p:val>
                                            <p:strVal val="ppt_y"/>
                                          </p:val>
                                        </p:tav>
                                        <p:tav tm="100000">
                                          <p:val>
                                            <p:strVal val="0-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2000"/>
                                        <p:tgtEl>
                                          <p:spTgt spid="17"/>
                                        </p:tgtEl>
                                        <p:attrNameLst>
                                          <p:attrName>ppt_x</p:attrName>
                                        </p:attrNameLst>
                                      </p:cBhvr>
                                      <p:tavLst>
                                        <p:tav tm="0">
                                          <p:val>
                                            <p:strVal val="ppt_x"/>
                                          </p:val>
                                        </p:tav>
                                        <p:tav tm="100000">
                                          <p:val>
                                            <p:strVal val="1+ppt_w/2"/>
                                          </p:val>
                                        </p:tav>
                                      </p:tavLst>
                                    </p:anim>
                                    <p:anim calcmode="lin" valueType="num">
                                      <p:cBhvr additive="base">
                                        <p:cTn id="166" dur="2000"/>
                                        <p:tgtEl>
                                          <p:spTgt spid="17"/>
                                        </p:tgtEl>
                                        <p:attrNameLst>
                                          <p:attrName>ppt_y</p:attrName>
                                        </p:attrNameLst>
                                      </p:cBhvr>
                                      <p:tavLst>
                                        <p:tav tm="0">
                                          <p:val>
                                            <p:strVal val="ppt_y"/>
                                          </p:val>
                                        </p:tav>
                                        <p:tav tm="100000">
                                          <p:val>
                                            <p:strVal val="0-ppt_h/2"/>
                                          </p:val>
                                        </p:tav>
                                      </p:tavLst>
                                    </p:anim>
                                    <p:set>
                                      <p:cBhvr>
                                        <p:cTn id="167" dur="1" fill="hold">
                                          <p:stCondLst>
                                            <p:cond delay="1999"/>
                                          </p:stCondLst>
                                        </p:cTn>
                                        <p:tgtEl>
                                          <p:spTgt spid="17"/>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18"/>
                                        </p:tgtEl>
                                        <p:attrNameLst>
                                          <p:attrName>ppt_x</p:attrName>
                                        </p:attrNameLst>
                                      </p:cBhvr>
                                      <p:tavLst>
                                        <p:tav tm="0">
                                          <p:val>
                                            <p:strVal val="ppt_x"/>
                                          </p:val>
                                        </p:tav>
                                        <p:tav tm="100000">
                                          <p:val>
                                            <p:strVal val="1+ppt_w/2"/>
                                          </p:val>
                                        </p:tav>
                                      </p:tavLst>
                                    </p:anim>
                                    <p:anim calcmode="lin" valueType="num">
                                      <p:cBhvr additive="base">
                                        <p:cTn id="170" dur="2000"/>
                                        <p:tgtEl>
                                          <p:spTgt spid="18"/>
                                        </p:tgtEl>
                                        <p:attrNameLst>
                                          <p:attrName>ppt_y</p:attrName>
                                        </p:attrNameLst>
                                      </p:cBhvr>
                                      <p:tavLst>
                                        <p:tav tm="0">
                                          <p:val>
                                            <p:strVal val="ppt_y"/>
                                          </p:val>
                                        </p:tav>
                                        <p:tav tm="100000">
                                          <p:val>
                                            <p:strVal val="0-ppt_h/2"/>
                                          </p:val>
                                        </p:tav>
                                      </p:tavLst>
                                    </p:anim>
                                    <p:set>
                                      <p:cBhvr>
                                        <p:cTn id="171" dur="1" fill="hold">
                                          <p:stCondLst>
                                            <p:cond delay="1999"/>
                                          </p:stCondLst>
                                        </p:cTn>
                                        <p:tgtEl>
                                          <p:spTgt spid="18"/>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2000"/>
                                        <p:tgtEl>
                                          <p:spTgt spid="19"/>
                                        </p:tgtEl>
                                        <p:attrNameLst>
                                          <p:attrName>ppt_x</p:attrName>
                                        </p:attrNameLst>
                                      </p:cBhvr>
                                      <p:tavLst>
                                        <p:tav tm="0">
                                          <p:val>
                                            <p:strVal val="ppt_x"/>
                                          </p:val>
                                        </p:tav>
                                        <p:tav tm="100000">
                                          <p:val>
                                            <p:strVal val="1+ppt_w/2"/>
                                          </p:val>
                                        </p:tav>
                                      </p:tavLst>
                                    </p:anim>
                                    <p:anim calcmode="lin" valueType="num">
                                      <p:cBhvr additive="base">
                                        <p:cTn id="174" dur="2000"/>
                                        <p:tgtEl>
                                          <p:spTgt spid="19"/>
                                        </p:tgtEl>
                                        <p:attrNameLst>
                                          <p:attrName>ppt_y</p:attrName>
                                        </p:attrNameLst>
                                      </p:cBhvr>
                                      <p:tavLst>
                                        <p:tav tm="0">
                                          <p:val>
                                            <p:strVal val="ppt_y"/>
                                          </p:val>
                                        </p:tav>
                                        <p:tav tm="100000">
                                          <p:val>
                                            <p:strVal val="0-ppt_h/2"/>
                                          </p:val>
                                        </p:tav>
                                      </p:tavLst>
                                    </p:anim>
                                    <p:set>
                                      <p:cBhvr>
                                        <p:cTn id="175" dur="1" fill="hold">
                                          <p:stCondLst>
                                            <p:cond delay="1999"/>
                                          </p:stCondLst>
                                        </p:cTn>
                                        <p:tgtEl>
                                          <p:spTgt spid="19"/>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2000"/>
                                        <p:tgtEl>
                                          <p:spTgt spid="20"/>
                                        </p:tgtEl>
                                        <p:attrNameLst>
                                          <p:attrName>ppt_x</p:attrName>
                                        </p:attrNameLst>
                                      </p:cBhvr>
                                      <p:tavLst>
                                        <p:tav tm="0">
                                          <p:val>
                                            <p:strVal val="ppt_x"/>
                                          </p:val>
                                        </p:tav>
                                        <p:tav tm="100000">
                                          <p:val>
                                            <p:strVal val="1+ppt_w/2"/>
                                          </p:val>
                                        </p:tav>
                                      </p:tavLst>
                                    </p:anim>
                                    <p:anim calcmode="lin" valueType="num">
                                      <p:cBhvr additive="base">
                                        <p:cTn id="178" dur="2000"/>
                                        <p:tgtEl>
                                          <p:spTgt spid="20"/>
                                        </p:tgtEl>
                                        <p:attrNameLst>
                                          <p:attrName>ppt_y</p:attrName>
                                        </p:attrNameLst>
                                      </p:cBhvr>
                                      <p:tavLst>
                                        <p:tav tm="0">
                                          <p:val>
                                            <p:strVal val="ppt_y"/>
                                          </p:val>
                                        </p:tav>
                                        <p:tav tm="100000">
                                          <p:val>
                                            <p:strVal val="0-ppt_h/2"/>
                                          </p:val>
                                        </p:tav>
                                      </p:tavLst>
                                    </p:anim>
                                    <p:set>
                                      <p:cBhvr>
                                        <p:cTn id="179" dur="1" fill="hold">
                                          <p:stCondLst>
                                            <p:cond delay="1999"/>
                                          </p:stCondLst>
                                        </p:cTn>
                                        <p:tgtEl>
                                          <p:spTgt spid="20"/>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21"/>
                                        </p:tgtEl>
                                        <p:attrNameLst>
                                          <p:attrName>ppt_x</p:attrName>
                                        </p:attrNameLst>
                                      </p:cBhvr>
                                      <p:tavLst>
                                        <p:tav tm="0">
                                          <p:val>
                                            <p:strVal val="ppt_x"/>
                                          </p:val>
                                        </p:tav>
                                        <p:tav tm="100000">
                                          <p:val>
                                            <p:strVal val="1+ppt_w/2"/>
                                          </p:val>
                                        </p:tav>
                                      </p:tavLst>
                                    </p:anim>
                                    <p:anim calcmode="lin" valueType="num">
                                      <p:cBhvr additive="base">
                                        <p:cTn id="182" dur="2000"/>
                                        <p:tgtEl>
                                          <p:spTgt spid="21"/>
                                        </p:tgtEl>
                                        <p:attrNameLst>
                                          <p:attrName>ppt_y</p:attrName>
                                        </p:attrNameLst>
                                      </p:cBhvr>
                                      <p:tavLst>
                                        <p:tav tm="0">
                                          <p:val>
                                            <p:strVal val="ppt_y"/>
                                          </p:val>
                                        </p:tav>
                                        <p:tav tm="100000">
                                          <p:val>
                                            <p:strVal val="0-ppt_h/2"/>
                                          </p:val>
                                        </p:tav>
                                      </p:tavLst>
                                    </p:anim>
                                    <p:set>
                                      <p:cBhvr>
                                        <p:cTn id="183" dur="1" fill="hold">
                                          <p:stCondLst>
                                            <p:cond delay="1999"/>
                                          </p:stCondLst>
                                        </p:cTn>
                                        <p:tgtEl>
                                          <p:spTgt spid="21"/>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22"/>
                                        </p:tgtEl>
                                        <p:attrNameLst>
                                          <p:attrName>ppt_x</p:attrName>
                                        </p:attrNameLst>
                                      </p:cBhvr>
                                      <p:tavLst>
                                        <p:tav tm="0">
                                          <p:val>
                                            <p:strVal val="ppt_x"/>
                                          </p:val>
                                        </p:tav>
                                        <p:tav tm="100000">
                                          <p:val>
                                            <p:strVal val="1+ppt_w/2"/>
                                          </p:val>
                                        </p:tav>
                                      </p:tavLst>
                                    </p:anim>
                                    <p:anim calcmode="lin" valueType="num">
                                      <p:cBhvr additive="base">
                                        <p:cTn id="186" dur="2000"/>
                                        <p:tgtEl>
                                          <p:spTgt spid="22"/>
                                        </p:tgtEl>
                                        <p:attrNameLst>
                                          <p:attrName>ppt_y</p:attrName>
                                        </p:attrNameLst>
                                      </p:cBhvr>
                                      <p:tavLst>
                                        <p:tav tm="0">
                                          <p:val>
                                            <p:strVal val="ppt_y"/>
                                          </p:val>
                                        </p:tav>
                                        <p:tav tm="100000">
                                          <p:val>
                                            <p:strVal val="0-ppt_h/2"/>
                                          </p:val>
                                        </p:tav>
                                      </p:tavLst>
                                    </p:anim>
                                    <p:set>
                                      <p:cBhvr>
                                        <p:cTn id="187" dur="1" fill="hold">
                                          <p:stCondLst>
                                            <p:cond delay="1999"/>
                                          </p:stCondLst>
                                        </p:cTn>
                                        <p:tgtEl>
                                          <p:spTgt spid="22"/>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6"/>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7"/>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8"/>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9"/>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0"/>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1"/>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2"/>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13"/>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14"/>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15"/>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16"/>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7"/>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8"/>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9"/>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20"/>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21"/>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2"/>
                                        </p:tgtEl>
                                        <p:attrNameLst>
                                          <p:attrName>r</p:attrName>
                                        </p:attrNameLst>
                                      </p:cBhvr>
                                    </p:animRot>
                                  </p:childTnLst>
                                </p:cTn>
                              </p:par>
                              <p:par>
                                <p:cTn id="224" presetID="16" presetClass="entr" presetSubtype="42"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Effect transition="in" filter="barn(outHorizontal)">
                                      <p:cBhvr>
                                        <p:cTn id="226" dur="2000"/>
                                        <p:tgtEl>
                                          <p:spTgt spid="2"/>
                                        </p:tgtEl>
                                      </p:cBhvr>
                                    </p:animEffect>
                                  </p:childTnLst>
                                </p:cTn>
                              </p:par>
                              <p:par>
                                <p:cTn id="227" presetID="17" presetClass="entr" presetSubtype="8" fill="hold" nodeType="withEffect">
                                  <p:stCondLst>
                                    <p:cond delay="0"/>
                                  </p:stCondLst>
                                  <p:childTnLst>
                                    <p:set>
                                      <p:cBhvr>
                                        <p:cTn id="228" dur="1" fill="hold">
                                          <p:stCondLst>
                                            <p:cond delay="0"/>
                                          </p:stCondLst>
                                        </p:cTn>
                                        <p:tgtEl>
                                          <p:spTgt spid="2"/>
                                        </p:tgtEl>
                                        <p:attrNameLst>
                                          <p:attrName>style.visibility</p:attrName>
                                        </p:attrNameLst>
                                      </p:cBhvr>
                                      <p:to>
                                        <p:strVal val="visible"/>
                                      </p:to>
                                    </p:set>
                                    <p:anim calcmode="lin" valueType="num">
                                      <p:cBhvr>
                                        <p:cTn id="229" dur="2000" fill="hold"/>
                                        <p:tgtEl>
                                          <p:spTgt spid="2"/>
                                        </p:tgtEl>
                                        <p:attrNameLst>
                                          <p:attrName>ppt_x</p:attrName>
                                        </p:attrNameLst>
                                      </p:cBhvr>
                                      <p:tavLst>
                                        <p:tav tm="0">
                                          <p:val>
                                            <p:strVal val="#ppt_x-#ppt_w/2"/>
                                          </p:val>
                                        </p:tav>
                                        <p:tav tm="100000">
                                          <p:val>
                                            <p:strVal val="#ppt_x"/>
                                          </p:val>
                                        </p:tav>
                                      </p:tavLst>
                                    </p:anim>
                                    <p:anim calcmode="lin" valueType="num">
                                      <p:cBhvr>
                                        <p:cTn id="230" dur="2000" fill="hold"/>
                                        <p:tgtEl>
                                          <p:spTgt spid="2"/>
                                        </p:tgtEl>
                                        <p:attrNameLst>
                                          <p:attrName>ppt_y</p:attrName>
                                        </p:attrNameLst>
                                      </p:cBhvr>
                                      <p:tavLst>
                                        <p:tav tm="0">
                                          <p:val>
                                            <p:strVal val="#ppt_y"/>
                                          </p:val>
                                        </p:tav>
                                        <p:tav tm="100000">
                                          <p:val>
                                            <p:strVal val="#ppt_y"/>
                                          </p:val>
                                        </p:tav>
                                      </p:tavLst>
                                    </p:anim>
                                    <p:anim calcmode="lin" valueType="num">
                                      <p:cBhvr>
                                        <p:cTn id="231" dur="2000" fill="hold"/>
                                        <p:tgtEl>
                                          <p:spTgt spid="2"/>
                                        </p:tgtEl>
                                        <p:attrNameLst>
                                          <p:attrName>ppt_w</p:attrName>
                                        </p:attrNameLst>
                                      </p:cBhvr>
                                      <p:tavLst>
                                        <p:tav tm="0">
                                          <p:val>
                                            <p:fltVal val="0"/>
                                          </p:val>
                                        </p:tav>
                                        <p:tav tm="100000">
                                          <p:val>
                                            <p:strVal val="#ppt_w"/>
                                          </p:val>
                                        </p:tav>
                                      </p:tavLst>
                                    </p:anim>
                                    <p:anim calcmode="lin" valueType="num">
                                      <p:cBhvr>
                                        <p:cTn id="23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002E15"/>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stock-photo-6355676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ecoration-152886_640.png"/>
          <p:cNvPicPr>
            <a:picLocks noChangeAspect="1"/>
          </p:cNvPicPr>
          <p:nvPr/>
        </p:nvPicPr>
        <p:blipFill>
          <a:blip r:embed="rId3" cstate="print">
            <a:lum contrast="40000"/>
          </a:blip>
          <a:stretch>
            <a:fillRect/>
          </a:stretch>
        </p:blipFill>
        <p:spPr>
          <a:xfrm>
            <a:off x="8358200" y="4357700"/>
            <a:ext cx="785800" cy="785800"/>
          </a:xfrm>
          <a:prstGeom prst="rect">
            <a:avLst/>
          </a:prstGeom>
        </p:spPr>
      </p:pic>
      <p:pic>
        <p:nvPicPr>
          <p:cNvPr id="5" name="4 Imagen" descr="decoration-152886_640.png"/>
          <p:cNvPicPr>
            <a:picLocks noChangeAspect="1"/>
          </p:cNvPicPr>
          <p:nvPr/>
        </p:nvPicPr>
        <p:blipFill>
          <a:blip r:embed="rId3" cstate="print">
            <a:lum contrast="40000"/>
          </a:blip>
          <a:stretch>
            <a:fillRect/>
          </a:stretch>
        </p:blipFill>
        <p:spPr>
          <a:xfrm>
            <a:off x="8358200" y="0"/>
            <a:ext cx="785800" cy="785800"/>
          </a:xfrm>
          <a:prstGeom prst="rect">
            <a:avLst/>
          </a:prstGeom>
        </p:spPr>
      </p:pic>
      <p:pic>
        <p:nvPicPr>
          <p:cNvPr id="6" name="5 Imagen" descr="decoration-152886_640.png"/>
          <p:cNvPicPr>
            <a:picLocks noChangeAspect="1"/>
          </p:cNvPicPr>
          <p:nvPr/>
        </p:nvPicPr>
        <p:blipFill>
          <a:blip r:embed="rId3" cstate="print">
            <a:lum contrast="40000"/>
          </a:blip>
          <a:stretch>
            <a:fillRect/>
          </a:stretch>
        </p:blipFill>
        <p:spPr>
          <a:xfrm>
            <a:off x="7643834" y="571486"/>
            <a:ext cx="785800" cy="785800"/>
          </a:xfrm>
          <a:prstGeom prst="rect">
            <a:avLst/>
          </a:prstGeom>
        </p:spPr>
      </p:pic>
      <p:pic>
        <p:nvPicPr>
          <p:cNvPr id="7" name="6 Imagen" descr="decoration-152886_640.png"/>
          <p:cNvPicPr>
            <a:picLocks noChangeAspect="1"/>
          </p:cNvPicPr>
          <p:nvPr/>
        </p:nvPicPr>
        <p:blipFill>
          <a:blip r:embed="rId3" cstate="print">
            <a:lum contrast="40000"/>
          </a:blip>
          <a:stretch>
            <a:fillRect/>
          </a:stretch>
        </p:blipFill>
        <p:spPr>
          <a:xfrm>
            <a:off x="7643834" y="3786196"/>
            <a:ext cx="785800" cy="785800"/>
          </a:xfrm>
          <a:prstGeom prst="rect">
            <a:avLst/>
          </a:prstGeom>
        </p:spPr>
      </p:pic>
      <p:pic>
        <p:nvPicPr>
          <p:cNvPr id="8" name="7 Imagen" descr="decoration-152886_640.png"/>
          <p:cNvPicPr>
            <a:picLocks noChangeAspect="1"/>
          </p:cNvPicPr>
          <p:nvPr/>
        </p:nvPicPr>
        <p:blipFill>
          <a:blip r:embed="rId3" cstate="print">
            <a:lum contrast="40000"/>
          </a:blip>
          <a:stretch>
            <a:fillRect/>
          </a:stretch>
        </p:blipFill>
        <p:spPr>
          <a:xfrm>
            <a:off x="7215206" y="1357304"/>
            <a:ext cx="785800" cy="785800"/>
          </a:xfrm>
          <a:prstGeom prst="rect">
            <a:avLst/>
          </a:prstGeom>
        </p:spPr>
      </p:pic>
      <p:pic>
        <p:nvPicPr>
          <p:cNvPr id="9" name="8 Imagen" descr="decoration-152886_640.png"/>
          <p:cNvPicPr>
            <a:picLocks noChangeAspect="1"/>
          </p:cNvPicPr>
          <p:nvPr/>
        </p:nvPicPr>
        <p:blipFill>
          <a:blip r:embed="rId3" cstate="print">
            <a:lum contrast="40000"/>
          </a:blip>
          <a:stretch>
            <a:fillRect/>
          </a:stretch>
        </p:blipFill>
        <p:spPr>
          <a:xfrm>
            <a:off x="7143768" y="2214560"/>
            <a:ext cx="785800" cy="785800"/>
          </a:xfrm>
          <a:prstGeom prst="rect">
            <a:avLst/>
          </a:prstGeom>
        </p:spPr>
      </p:pic>
      <p:pic>
        <p:nvPicPr>
          <p:cNvPr id="10" name="9 Imagen" descr="decoration-152886_640.png"/>
          <p:cNvPicPr>
            <a:picLocks noChangeAspect="1"/>
          </p:cNvPicPr>
          <p:nvPr/>
        </p:nvPicPr>
        <p:blipFill>
          <a:blip r:embed="rId3" cstate="print">
            <a:lum contrast="40000"/>
          </a:blip>
          <a:stretch>
            <a:fillRect/>
          </a:stretch>
        </p:blipFill>
        <p:spPr>
          <a:xfrm>
            <a:off x="7215206" y="3071816"/>
            <a:ext cx="785800" cy="785800"/>
          </a:xfrm>
          <a:prstGeom prst="rect">
            <a:avLst/>
          </a:prstGeom>
        </p:spPr>
      </p:pic>
      <p:pic>
        <p:nvPicPr>
          <p:cNvPr id="11" name="10 Imagen" descr="decoration-152886_640.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a:off x="6215074" y="4357700"/>
            <a:ext cx="785800" cy="785800"/>
          </a:xfrm>
          <a:prstGeom prst="rect">
            <a:avLst/>
          </a:prstGeom>
        </p:spPr>
      </p:pic>
      <p:pic>
        <p:nvPicPr>
          <p:cNvPr id="12" name="11 Imagen" descr="decoration-152886_640.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a:off x="6215074" y="0"/>
            <a:ext cx="785800" cy="785800"/>
          </a:xfrm>
          <a:prstGeom prst="rect">
            <a:avLst/>
          </a:prstGeom>
        </p:spPr>
      </p:pic>
      <p:pic>
        <p:nvPicPr>
          <p:cNvPr id="13" name="12 Imagen" descr="decoration-152886_640.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a:off x="5500708" y="571486"/>
            <a:ext cx="785800" cy="785800"/>
          </a:xfrm>
          <a:prstGeom prst="rect">
            <a:avLst/>
          </a:prstGeom>
        </p:spPr>
      </p:pic>
      <p:pic>
        <p:nvPicPr>
          <p:cNvPr id="14" name="13 Imagen" descr="decoration-152886_640.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a:off x="5500708" y="3786196"/>
            <a:ext cx="785800" cy="785800"/>
          </a:xfrm>
          <a:prstGeom prst="rect">
            <a:avLst/>
          </a:prstGeom>
        </p:spPr>
      </p:pic>
      <p:pic>
        <p:nvPicPr>
          <p:cNvPr id="15" name="14 Imagen" descr="decoration-152886_640.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a:off x="5072080" y="1357304"/>
            <a:ext cx="785800" cy="785800"/>
          </a:xfrm>
          <a:prstGeom prst="rect">
            <a:avLst/>
          </a:prstGeom>
        </p:spPr>
      </p:pic>
      <p:pic>
        <p:nvPicPr>
          <p:cNvPr id="16" name="15 Imagen" descr="decoration-152886_640.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a:off x="5000642" y="2214560"/>
            <a:ext cx="785800" cy="785800"/>
          </a:xfrm>
          <a:prstGeom prst="rect">
            <a:avLst/>
          </a:prstGeom>
        </p:spPr>
      </p:pic>
      <p:pic>
        <p:nvPicPr>
          <p:cNvPr id="17" name="16 Imagen" descr="decoration-152886_640.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a:off x="5072080" y="3071816"/>
            <a:ext cx="785800" cy="785800"/>
          </a:xfrm>
          <a:prstGeom prst="rect">
            <a:avLst/>
          </a:prstGeom>
        </p:spPr>
      </p:pic>
      <p:pic>
        <p:nvPicPr>
          <p:cNvPr id="18" name="17 Imagen" descr="decoration-152886_640.png"/>
          <p:cNvPicPr>
            <a:picLocks noChangeAspect="1"/>
          </p:cNvPicPr>
          <p:nvPr/>
        </p:nvPicPr>
        <p:blipFill>
          <a:blip r:embed="rId3" cstate="print">
            <a:lum contrast="40000"/>
          </a:blip>
          <a:stretch>
            <a:fillRect/>
          </a:stretch>
        </p:blipFill>
        <p:spPr>
          <a:xfrm>
            <a:off x="3714744" y="4357700"/>
            <a:ext cx="785800" cy="785800"/>
          </a:xfrm>
          <a:prstGeom prst="rect">
            <a:avLst/>
          </a:prstGeom>
        </p:spPr>
      </p:pic>
      <p:pic>
        <p:nvPicPr>
          <p:cNvPr id="19" name="18 Imagen" descr="decoration-152886_640.png"/>
          <p:cNvPicPr>
            <a:picLocks noChangeAspect="1"/>
          </p:cNvPicPr>
          <p:nvPr/>
        </p:nvPicPr>
        <p:blipFill>
          <a:blip r:embed="rId3" cstate="print">
            <a:lum contrast="40000"/>
          </a:blip>
          <a:stretch>
            <a:fillRect/>
          </a:stretch>
        </p:blipFill>
        <p:spPr>
          <a:xfrm>
            <a:off x="3714744" y="0"/>
            <a:ext cx="785800" cy="785800"/>
          </a:xfrm>
          <a:prstGeom prst="rect">
            <a:avLst/>
          </a:prstGeom>
        </p:spPr>
      </p:pic>
      <p:pic>
        <p:nvPicPr>
          <p:cNvPr id="20" name="19 Imagen" descr="decoration-152886_640.png"/>
          <p:cNvPicPr>
            <a:picLocks noChangeAspect="1"/>
          </p:cNvPicPr>
          <p:nvPr/>
        </p:nvPicPr>
        <p:blipFill>
          <a:blip r:embed="rId3" cstate="print">
            <a:lum contrast="40000"/>
          </a:blip>
          <a:stretch>
            <a:fillRect/>
          </a:stretch>
        </p:blipFill>
        <p:spPr>
          <a:xfrm>
            <a:off x="3000378" y="571486"/>
            <a:ext cx="785800" cy="785800"/>
          </a:xfrm>
          <a:prstGeom prst="rect">
            <a:avLst/>
          </a:prstGeom>
        </p:spPr>
      </p:pic>
      <p:pic>
        <p:nvPicPr>
          <p:cNvPr id="21" name="20 Imagen" descr="decoration-152886_640.png"/>
          <p:cNvPicPr>
            <a:picLocks noChangeAspect="1"/>
          </p:cNvPicPr>
          <p:nvPr/>
        </p:nvPicPr>
        <p:blipFill>
          <a:blip r:embed="rId3" cstate="print">
            <a:lum contrast="40000"/>
          </a:blip>
          <a:stretch>
            <a:fillRect/>
          </a:stretch>
        </p:blipFill>
        <p:spPr>
          <a:xfrm>
            <a:off x="3000378" y="3786196"/>
            <a:ext cx="785800" cy="785800"/>
          </a:xfrm>
          <a:prstGeom prst="rect">
            <a:avLst/>
          </a:prstGeom>
        </p:spPr>
      </p:pic>
      <p:pic>
        <p:nvPicPr>
          <p:cNvPr id="22" name="21 Imagen" descr="decoration-152886_640.png"/>
          <p:cNvPicPr>
            <a:picLocks noChangeAspect="1"/>
          </p:cNvPicPr>
          <p:nvPr/>
        </p:nvPicPr>
        <p:blipFill>
          <a:blip r:embed="rId3" cstate="print">
            <a:lum contrast="40000"/>
          </a:blip>
          <a:stretch>
            <a:fillRect/>
          </a:stretch>
        </p:blipFill>
        <p:spPr>
          <a:xfrm>
            <a:off x="2571750" y="1357304"/>
            <a:ext cx="785800" cy="785800"/>
          </a:xfrm>
          <a:prstGeom prst="rect">
            <a:avLst/>
          </a:prstGeom>
        </p:spPr>
      </p:pic>
      <p:pic>
        <p:nvPicPr>
          <p:cNvPr id="23" name="22 Imagen" descr="decoration-152886_640.png"/>
          <p:cNvPicPr>
            <a:picLocks noChangeAspect="1"/>
          </p:cNvPicPr>
          <p:nvPr/>
        </p:nvPicPr>
        <p:blipFill>
          <a:blip r:embed="rId3" cstate="print">
            <a:lum contrast="40000"/>
          </a:blip>
          <a:stretch>
            <a:fillRect/>
          </a:stretch>
        </p:blipFill>
        <p:spPr>
          <a:xfrm>
            <a:off x="2500312" y="2214560"/>
            <a:ext cx="785800" cy="785800"/>
          </a:xfrm>
          <a:prstGeom prst="rect">
            <a:avLst/>
          </a:prstGeom>
        </p:spPr>
      </p:pic>
      <p:pic>
        <p:nvPicPr>
          <p:cNvPr id="24" name="23 Imagen" descr="decoration-152886_640.png"/>
          <p:cNvPicPr>
            <a:picLocks noChangeAspect="1"/>
          </p:cNvPicPr>
          <p:nvPr/>
        </p:nvPicPr>
        <p:blipFill>
          <a:blip r:embed="rId3" cstate="print">
            <a:lum contrast="40000"/>
          </a:blip>
          <a:stretch>
            <a:fillRect/>
          </a:stretch>
        </p:blipFill>
        <p:spPr>
          <a:xfrm>
            <a:off x="2571750" y="3071816"/>
            <a:ext cx="785800" cy="785800"/>
          </a:xfrm>
          <a:prstGeom prst="rect">
            <a:avLst/>
          </a:prstGeom>
        </p:spPr>
      </p:pic>
      <p:pic>
        <p:nvPicPr>
          <p:cNvPr id="25" name="24 Imagen" descr="decoration-152886_640.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a:off x="1214432" y="4357700"/>
            <a:ext cx="785800" cy="785800"/>
          </a:xfrm>
          <a:prstGeom prst="rect">
            <a:avLst/>
          </a:prstGeom>
        </p:spPr>
      </p:pic>
      <p:pic>
        <p:nvPicPr>
          <p:cNvPr id="26" name="25 Imagen" descr="decoration-152886_640.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a:off x="1214432" y="0"/>
            <a:ext cx="785800" cy="785800"/>
          </a:xfrm>
          <a:prstGeom prst="rect">
            <a:avLst/>
          </a:prstGeom>
        </p:spPr>
      </p:pic>
      <p:pic>
        <p:nvPicPr>
          <p:cNvPr id="27" name="26 Imagen" descr="decoration-152886_640.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a:off x="500066" y="571486"/>
            <a:ext cx="785800" cy="785800"/>
          </a:xfrm>
          <a:prstGeom prst="rect">
            <a:avLst/>
          </a:prstGeom>
        </p:spPr>
      </p:pic>
      <p:pic>
        <p:nvPicPr>
          <p:cNvPr id="28" name="27 Imagen" descr="decoration-152886_640.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a:off x="500066" y="3786196"/>
            <a:ext cx="785800" cy="785800"/>
          </a:xfrm>
          <a:prstGeom prst="rect">
            <a:avLst/>
          </a:prstGeom>
        </p:spPr>
      </p:pic>
      <p:pic>
        <p:nvPicPr>
          <p:cNvPr id="29" name="28 Imagen" descr="decoration-152886_640.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a:off x="71438" y="1357304"/>
            <a:ext cx="785800" cy="785800"/>
          </a:xfrm>
          <a:prstGeom prst="rect">
            <a:avLst/>
          </a:prstGeom>
        </p:spPr>
      </p:pic>
      <p:pic>
        <p:nvPicPr>
          <p:cNvPr id="30" name="29 Imagen" descr="decoration-152886_640.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a:off x="0" y="2214560"/>
            <a:ext cx="785800" cy="785800"/>
          </a:xfrm>
          <a:prstGeom prst="rect">
            <a:avLst/>
          </a:prstGeom>
        </p:spPr>
      </p:pic>
      <p:pic>
        <p:nvPicPr>
          <p:cNvPr id="31" name="30 Imagen" descr="decoration-152886_640.png"/>
          <p:cNvPicPr>
            <a:picLocks noChangeAspect="1"/>
          </p:cNvPicPr>
          <p:nvPr/>
        </p:nvPicPr>
        <p:blipFill>
          <a:blip r:embed="rId3" cstate="print">
            <a:duotone>
              <a:schemeClr val="accent3">
                <a:shade val="45000"/>
                <a:satMod val="135000"/>
              </a:schemeClr>
              <a:prstClr val="white"/>
            </a:duotone>
            <a:lum contrast="40000"/>
          </a:blip>
          <a:stretch>
            <a:fillRect/>
          </a:stretch>
        </p:blipFill>
        <p:spPr>
          <a:xfrm>
            <a:off x="71438" y="3071816"/>
            <a:ext cx="785800" cy="785800"/>
          </a:xfrm>
          <a:prstGeom prst="rect">
            <a:avLst/>
          </a:prstGeom>
        </p:spPr>
      </p:pic>
      <p:sp>
        <p:nvSpPr>
          <p:cNvPr id="32" name="31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1+#ppt_w/2"/>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1+#ppt_w/2"/>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1+#ppt_w/2"/>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1+#ppt_w/2"/>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1+#ppt_w/2"/>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1+#ppt_w/2"/>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6"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1+#ppt_w/2"/>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6"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1+#ppt_w/2"/>
                                          </p:val>
                                        </p:tav>
                                        <p:tav tm="100000">
                                          <p:val>
                                            <p:strVal val="#ppt_x"/>
                                          </p:val>
                                        </p:tav>
                                      </p:tavLst>
                                    </p:anim>
                                    <p:anim calcmode="lin" valueType="num">
                                      <p:cBhvr additive="base">
                                        <p:cTn id="102" dur="2000" fill="hold"/>
                                        <p:tgtEl>
                                          <p:spTgt spid="27"/>
                                        </p:tgtEl>
                                        <p:attrNameLst>
                                          <p:attrName>ppt_y</p:attrName>
                                        </p:attrNameLst>
                                      </p:cBhvr>
                                      <p:tavLst>
                                        <p:tav tm="0">
                                          <p:val>
                                            <p:strVal val="1+#ppt_h/2"/>
                                          </p:val>
                                        </p:tav>
                                        <p:tav tm="100000">
                                          <p:val>
                                            <p:strVal val="#ppt_y"/>
                                          </p:val>
                                        </p:tav>
                                      </p:tavLst>
                                    </p:anim>
                                  </p:childTnLst>
                                </p:cTn>
                              </p:par>
                              <p:par>
                                <p:cTn id="103" presetID="2" presetClass="entr" presetSubtype="6"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1+#ppt_w/2"/>
                                          </p:val>
                                        </p:tav>
                                        <p:tav tm="100000">
                                          <p:val>
                                            <p:strVal val="#ppt_x"/>
                                          </p:val>
                                        </p:tav>
                                      </p:tavLst>
                                    </p:anim>
                                    <p:anim calcmode="lin" valueType="num">
                                      <p:cBhvr additive="base">
                                        <p:cTn id="106" dur="2000" fill="hold"/>
                                        <p:tgtEl>
                                          <p:spTgt spid="28"/>
                                        </p:tgtEl>
                                        <p:attrNameLst>
                                          <p:attrName>ppt_y</p:attrName>
                                        </p:attrNameLst>
                                      </p:cBhvr>
                                      <p:tavLst>
                                        <p:tav tm="0">
                                          <p:val>
                                            <p:strVal val="1+#ppt_h/2"/>
                                          </p:val>
                                        </p:tav>
                                        <p:tav tm="100000">
                                          <p:val>
                                            <p:strVal val="#ppt_y"/>
                                          </p:val>
                                        </p:tav>
                                      </p:tavLst>
                                    </p:anim>
                                  </p:childTnLst>
                                </p:cTn>
                              </p:par>
                              <p:par>
                                <p:cTn id="107" presetID="2" presetClass="entr" presetSubtype="6"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1+#ppt_w/2"/>
                                          </p:val>
                                        </p:tav>
                                        <p:tav tm="100000">
                                          <p:val>
                                            <p:strVal val="#ppt_x"/>
                                          </p:val>
                                        </p:tav>
                                      </p:tavLst>
                                    </p:anim>
                                    <p:anim calcmode="lin" valueType="num">
                                      <p:cBhvr additive="base">
                                        <p:cTn id="110" dur="2000" fill="hold"/>
                                        <p:tgtEl>
                                          <p:spTgt spid="29"/>
                                        </p:tgtEl>
                                        <p:attrNameLst>
                                          <p:attrName>ppt_y</p:attrName>
                                        </p:attrNameLst>
                                      </p:cBhvr>
                                      <p:tavLst>
                                        <p:tav tm="0">
                                          <p:val>
                                            <p:strVal val="1+#ppt_h/2"/>
                                          </p:val>
                                        </p:tav>
                                        <p:tav tm="100000">
                                          <p:val>
                                            <p:strVal val="#ppt_y"/>
                                          </p:val>
                                        </p:tav>
                                      </p:tavLst>
                                    </p:anim>
                                  </p:childTnLst>
                                </p:cTn>
                              </p:par>
                              <p:par>
                                <p:cTn id="111" presetID="2" presetClass="entr" presetSubtype="6"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1+#ppt_w/2"/>
                                          </p:val>
                                        </p:tav>
                                        <p:tav tm="100000">
                                          <p:val>
                                            <p:strVal val="#ppt_x"/>
                                          </p:val>
                                        </p:tav>
                                      </p:tavLst>
                                    </p:anim>
                                    <p:anim calcmode="lin" valueType="num">
                                      <p:cBhvr additive="base">
                                        <p:cTn id="114" dur="2000" fill="hold"/>
                                        <p:tgtEl>
                                          <p:spTgt spid="30"/>
                                        </p:tgtEl>
                                        <p:attrNameLst>
                                          <p:attrName>ppt_y</p:attrName>
                                        </p:attrNameLst>
                                      </p:cBhvr>
                                      <p:tavLst>
                                        <p:tav tm="0">
                                          <p:val>
                                            <p:strVal val="1+#ppt_h/2"/>
                                          </p:val>
                                        </p:tav>
                                        <p:tav tm="100000">
                                          <p:val>
                                            <p:strVal val="#ppt_y"/>
                                          </p:val>
                                        </p:tav>
                                      </p:tavLst>
                                    </p:anim>
                                  </p:childTnLst>
                                </p:cTn>
                              </p:par>
                              <p:par>
                                <p:cTn id="115" presetID="2" presetClass="entr" presetSubtype="6"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1+#ppt_w/2"/>
                                          </p:val>
                                        </p:tav>
                                        <p:tav tm="100000">
                                          <p:val>
                                            <p:strVal val="#ppt_x"/>
                                          </p:val>
                                        </p:tav>
                                      </p:tavLst>
                                    </p:anim>
                                    <p:anim calcmode="lin" valueType="num">
                                      <p:cBhvr additive="base">
                                        <p:cTn id="118" dur="2000" fill="hold"/>
                                        <p:tgtEl>
                                          <p:spTgt spid="31"/>
                                        </p:tgtEl>
                                        <p:attrNameLst>
                                          <p:attrName>ppt_y</p:attrName>
                                        </p:attrNameLst>
                                      </p:cBhvr>
                                      <p:tavLst>
                                        <p:tav tm="0">
                                          <p:val>
                                            <p:strVal val="1+#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3"/>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4"/>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5"/>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6"/>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7"/>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8"/>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9"/>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0"/>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1"/>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2"/>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3"/>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4"/>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5"/>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6"/>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7"/>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8"/>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9"/>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0"/>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1"/>
                                        </p:tgtEl>
                                        <p:attrNameLst>
                                          <p:attrName>r</p:attrName>
                                        </p:attrNameLst>
                                      </p:cBhvr>
                                    </p:animRot>
                                  </p:childTnLst>
                                </p:cTn>
                              </p:par>
                            </p:childTnLst>
                          </p:cTn>
                        </p:par>
                        <p:par>
                          <p:cTn id="175" fill="hold">
                            <p:stCondLst>
                              <p:cond delay="4000"/>
                            </p:stCondLst>
                            <p:childTnLst>
                              <p:par>
                                <p:cTn id="176" presetID="2" presetClass="exit" presetSubtype="2" fill="hold"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ppt_y"/>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2000"/>
                                        <p:tgtEl>
                                          <p:spTgt spid="5"/>
                                        </p:tgtEl>
                                        <p:attrNameLst>
                                          <p:attrName>ppt_x</p:attrName>
                                        </p:attrNameLst>
                                      </p:cBhvr>
                                      <p:tavLst>
                                        <p:tav tm="0">
                                          <p:val>
                                            <p:strVal val="ppt_x"/>
                                          </p:val>
                                        </p:tav>
                                        <p:tav tm="100000">
                                          <p:val>
                                            <p:strVal val="1+ppt_w/2"/>
                                          </p:val>
                                        </p:tav>
                                      </p:tavLst>
                                    </p:anim>
                                    <p:anim calcmode="lin" valueType="num">
                                      <p:cBhvr additive="base">
                                        <p:cTn id="182" dur="2000"/>
                                        <p:tgtEl>
                                          <p:spTgt spid="5"/>
                                        </p:tgtEl>
                                        <p:attrNameLst>
                                          <p:attrName>ppt_y</p:attrName>
                                        </p:attrNameLst>
                                      </p:cBhvr>
                                      <p:tavLst>
                                        <p:tav tm="0">
                                          <p:val>
                                            <p:strVal val="ppt_y"/>
                                          </p:val>
                                        </p:tav>
                                        <p:tav tm="100000">
                                          <p:val>
                                            <p:strVal val="ppt_y"/>
                                          </p:val>
                                        </p:tav>
                                      </p:tavLst>
                                    </p:anim>
                                    <p:set>
                                      <p:cBhvr>
                                        <p:cTn id="183" dur="1" fill="hold">
                                          <p:stCondLst>
                                            <p:cond delay="1999"/>
                                          </p:stCondLst>
                                        </p:cTn>
                                        <p:tgtEl>
                                          <p:spTgt spid="5"/>
                                        </p:tgtEl>
                                        <p:attrNameLst>
                                          <p:attrName>style.visibility</p:attrName>
                                        </p:attrNameLst>
                                      </p:cBhvr>
                                      <p:to>
                                        <p:strVal val="hidden"/>
                                      </p:to>
                                    </p:set>
                                  </p:childTnLst>
                                </p:cTn>
                              </p:par>
                              <p:par>
                                <p:cTn id="184" presetID="2" presetClass="exit" presetSubtype="2" fill="hold" nodeType="withEffect">
                                  <p:stCondLst>
                                    <p:cond delay="0"/>
                                  </p:stCondLst>
                                  <p:childTnLst>
                                    <p:anim calcmode="lin" valueType="num">
                                      <p:cBhvr additive="base">
                                        <p:cTn id="185" dur="2000"/>
                                        <p:tgtEl>
                                          <p:spTgt spid="6"/>
                                        </p:tgtEl>
                                        <p:attrNameLst>
                                          <p:attrName>ppt_x</p:attrName>
                                        </p:attrNameLst>
                                      </p:cBhvr>
                                      <p:tavLst>
                                        <p:tav tm="0">
                                          <p:val>
                                            <p:strVal val="ppt_x"/>
                                          </p:val>
                                        </p:tav>
                                        <p:tav tm="100000">
                                          <p:val>
                                            <p:strVal val="1+ppt_w/2"/>
                                          </p:val>
                                        </p:tav>
                                      </p:tavLst>
                                    </p:anim>
                                    <p:anim calcmode="lin" valueType="num">
                                      <p:cBhvr additive="base">
                                        <p:cTn id="186" dur="2000"/>
                                        <p:tgtEl>
                                          <p:spTgt spid="6"/>
                                        </p:tgtEl>
                                        <p:attrNameLst>
                                          <p:attrName>ppt_y</p:attrName>
                                        </p:attrNameLst>
                                      </p:cBhvr>
                                      <p:tavLst>
                                        <p:tav tm="0">
                                          <p:val>
                                            <p:strVal val="ppt_y"/>
                                          </p:val>
                                        </p:tav>
                                        <p:tav tm="100000">
                                          <p:val>
                                            <p:strVal val="ppt_y"/>
                                          </p:val>
                                        </p:tav>
                                      </p:tavLst>
                                    </p:anim>
                                    <p:set>
                                      <p:cBhvr>
                                        <p:cTn id="187" dur="1" fill="hold">
                                          <p:stCondLst>
                                            <p:cond delay="1999"/>
                                          </p:stCondLst>
                                        </p:cTn>
                                        <p:tgtEl>
                                          <p:spTgt spid="6"/>
                                        </p:tgtEl>
                                        <p:attrNameLst>
                                          <p:attrName>style.visibility</p:attrName>
                                        </p:attrNameLst>
                                      </p:cBhvr>
                                      <p:to>
                                        <p:strVal val="hidden"/>
                                      </p:to>
                                    </p:set>
                                  </p:childTnLst>
                                </p:cTn>
                              </p:par>
                              <p:par>
                                <p:cTn id="188" presetID="2" presetClass="exit" presetSubtype="2" fill="hold"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1+ppt_w/2"/>
                                          </p:val>
                                        </p:tav>
                                      </p:tavLst>
                                    </p:anim>
                                    <p:anim calcmode="lin" valueType="num">
                                      <p:cBhvr additive="base">
                                        <p:cTn id="190" dur="2000"/>
                                        <p:tgtEl>
                                          <p:spTgt spid="7"/>
                                        </p:tgtEl>
                                        <p:attrNameLst>
                                          <p:attrName>ppt_y</p:attrName>
                                        </p:attrNameLst>
                                      </p:cBhvr>
                                      <p:tavLst>
                                        <p:tav tm="0">
                                          <p:val>
                                            <p:strVal val="ppt_y"/>
                                          </p:val>
                                        </p:tav>
                                        <p:tav tm="100000">
                                          <p:val>
                                            <p:strVal val="ppt_y"/>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2000"/>
                                        <p:tgtEl>
                                          <p:spTgt spid="8"/>
                                        </p:tgtEl>
                                        <p:attrNameLst>
                                          <p:attrName>ppt_x</p:attrName>
                                        </p:attrNameLst>
                                      </p:cBhvr>
                                      <p:tavLst>
                                        <p:tav tm="0">
                                          <p:val>
                                            <p:strVal val="ppt_x"/>
                                          </p:val>
                                        </p:tav>
                                        <p:tav tm="100000">
                                          <p:val>
                                            <p:strVal val="1+ppt_w/2"/>
                                          </p:val>
                                        </p:tav>
                                      </p:tavLst>
                                    </p:anim>
                                    <p:anim calcmode="lin" valueType="num">
                                      <p:cBhvr additive="base">
                                        <p:cTn id="194" dur="2000"/>
                                        <p:tgtEl>
                                          <p:spTgt spid="8"/>
                                        </p:tgtEl>
                                        <p:attrNameLst>
                                          <p:attrName>ppt_y</p:attrName>
                                        </p:attrNameLst>
                                      </p:cBhvr>
                                      <p:tavLst>
                                        <p:tav tm="0">
                                          <p:val>
                                            <p:strVal val="ppt_y"/>
                                          </p:val>
                                        </p:tav>
                                        <p:tav tm="100000">
                                          <p:val>
                                            <p:strVal val="ppt_y"/>
                                          </p:val>
                                        </p:tav>
                                      </p:tavLst>
                                    </p:anim>
                                    <p:set>
                                      <p:cBhvr>
                                        <p:cTn id="195" dur="1" fill="hold">
                                          <p:stCondLst>
                                            <p:cond delay="1999"/>
                                          </p:stCondLst>
                                        </p:cTn>
                                        <p:tgtEl>
                                          <p:spTgt spid="8"/>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2000"/>
                                        <p:tgtEl>
                                          <p:spTgt spid="9"/>
                                        </p:tgtEl>
                                        <p:attrNameLst>
                                          <p:attrName>ppt_x</p:attrName>
                                        </p:attrNameLst>
                                      </p:cBhvr>
                                      <p:tavLst>
                                        <p:tav tm="0">
                                          <p:val>
                                            <p:strVal val="ppt_x"/>
                                          </p:val>
                                        </p:tav>
                                        <p:tav tm="100000">
                                          <p:val>
                                            <p:strVal val="1+ppt_w/2"/>
                                          </p:val>
                                        </p:tav>
                                      </p:tavLst>
                                    </p:anim>
                                    <p:anim calcmode="lin" valueType="num">
                                      <p:cBhvr additive="base">
                                        <p:cTn id="198" dur="2000"/>
                                        <p:tgtEl>
                                          <p:spTgt spid="9"/>
                                        </p:tgtEl>
                                        <p:attrNameLst>
                                          <p:attrName>ppt_y</p:attrName>
                                        </p:attrNameLst>
                                      </p:cBhvr>
                                      <p:tavLst>
                                        <p:tav tm="0">
                                          <p:val>
                                            <p:strVal val="ppt_y"/>
                                          </p:val>
                                        </p:tav>
                                        <p:tav tm="100000">
                                          <p:val>
                                            <p:strVal val="ppt_y"/>
                                          </p:val>
                                        </p:tav>
                                      </p:tavLst>
                                    </p:anim>
                                    <p:set>
                                      <p:cBhvr>
                                        <p:cTn id="199" dur="1" fill="hold">
                                          <p:stCondLst>
                                            <p:cond delay="1999"/>
                                          </p:stCondLst>
                                        </p:cTn>
                                        <p:tgtEl>
                                          <p:spTgt spid="9"/>
                                        </p:tgtEl>
                                        <p:attrNameLst>
                                          <p:attrName>style.visibility</p:attrName>
                                        </p:attrNameLst>
                                      </p:cBhvr>
                                      <p:to>
                                        <p:strVal val="hidden"/>
                                      </p:to>
                                    </p:set>
                                  </p:childTnLst>
                                </p:cTn>
                              </p:par>
                              <p:par>
                                <p:cTn id="200" presetID="2" presetClass="exit" presetSubtype="2" fill="hold" nodeType="withEffect">
                                  <p:stCondLst>
                                    <p:cond delay="0"/>
                                  </p:stCondLst>
                                  <p:childTnLst>
                                    <p:anim calcmode="lin" valueType="num">
                                      <p:cBhvr additive="base">
                                        <p:cTn id="201" dur="2000"/>
                                        <p:tgtEl>
                                          <p:spTgt spid="10"/>
                                        </p:tgtEl>
                                        <p:attrNameLst>
                                          <p:attrName>ppt_x</p:attrName>
                                        </p:attrNameLst>
                                      </p:cBhvr>
                                      <p:tavLst>
                                        <p:tav tm="0">
                                          <p:val>
                                            <p:strVal val="ppt_x"/>
                                          </p:val>
                                        </p:tav>
                                        <p:tav tm="100000">
                                          <p:val>
                                            <p:strVal val="1+ppt_w/2"/>
                                          </p:val>
                                        </p:tav>
                                      </p:tavLst>
                                    </p:anim>
                                    <p:anim calcmode="lin" valueType="num">
                                      <p:cBhvr additive="base">
                                        <p:cTn id="202" dur="2000"/>
                                        <p:tgtEl>
                                          <p:spTgt spid="10"/>
                                        </p:tgtEl>
                                        <p:attrNameLst>
                                          <p:attrName>ppt_y</p:attrName>
                                        </p:attrNameLst>
                                      </p:cBhvr>
                                      <p:tavLst>
                                        <p:tav tm="0">
                                          <p:val>
                                            <p:strVal val="ppt_y"/>
                                          </p:val>
                                        </p:tav>
                                        <p:tav tm="100000">
                                          <p:val>
                                            <p:strVal val="ppt_y"/>
                                          </p:val>
                                        </p:tav>
                                      </p:tavLst>
                                    </p:anim>
                                    <p:set>
                                      <p:cBhvr>
                                        <p:cTn id="203" dur="1" fill="hold">
                                          <p:stCondLst>
                                            <p:cond delay="1999"/>
                                          </p:stCondLst>
                                        </p:cTn>
                                        <p:tgtEl>
                                          <p:spTgt spid="10"/>
                                        </p:tgtEl>
                                        <p:attrNameLst>
                                          <p:attrName>style.visibility</p:attrName>
                                        </p:attrNameLst>
                                      </p:cBhvr>
                                      <p:to>
                                        <p:strVal val="hidden"/>
                                      </p:to>
                                    </p:set>
                                  </p:childTnLst>
                                </p:cTn>
                              </p:par>
                              <p:par>
                                <p:cTn id="204" presetID="2" presetClass="exit" presetSubtype="2" fill="hold" nodeType="withEffect">
                                  <p:stCondLst>
                                    <p:cond delay="0"/>
                                  </p:stCondLst>
                                  <p:childTnLst>
                                    <p:anim calcmode="lin" valueType="num">
                                      <p:cBhvr additive="base">
                                        <p:cTn id="205" dur="2000"/>
                                        <p:tgtEl>
                                          <p:spTgt spid="11"/>
                                        </p:tgtEl>
                                        <p:attrNameLst>
                                          <p:attrName>ppt_x</p:attrName>
                                        </p:attrNameLst>
                                      </p:cBhvr>
                                      <p:tavLst>
                                        <p:tav tm="0">
                                          <p:val>
                                            <p:strVal val="ppt_x"/>
                                          </p:val>
                                        </p:tav>
                                        <p:tav tm="100000">
                                          <p:val>
                                            <p:strVal val="1+ppt_w/2"/>
                                          </p:val>
                                        </p:tav>
                                      </p:tavLst>
                                    </p:anim>
                                    <p:anim calcmode="lin" valueType="num">
                                      <p:cBhvr additive="base">
                                        <p:cTn id="206" dur="2000"/>
                                        <p:tgtEl>
                                          <p:spTgt spid="11"/>
                                        </p:tgtEl>
                                        <p:attrNameLst>
                                          <p:attrName>ppt_y</p:attrName>
                                        </p:attrNameLst>
                                      </p:cBhvr>
                                      <p:tavLst>
                                        <p:tav tm="0">
                                          <p:val>
                                            <p:strVal val="ppt_y"/>
                                          </p:val>
                                        </p:tav>
                                        <p:tav tm="100000">
                                          <p:val>
                                            <p:strVal val="ppt_y"/>
                                          </p:val>
                                        </p:tav>
                                      </p:tavLst>
                                    </p:anim>
                                    <p:set>
                                      <p:cBhvr>
                                        <p:cTn id="207" dur="1" fill="hold">
                                          <p:stCondLst>
                                            <p:cond delay="1999"/>
                                          </p:stCondLst>
                                        </p:cTn>
                                        <p:tgtEl>
                                          <p:spTgt spid="11"/>
                                        </p:tgtEl>
                                        <p:attrNameLst>
                                          <p:attrName>style.visibility</p:attrName>
                                        </p:attrNameLst>
                                      </p:cBhvr>
                                      <p:to>
                                        <p:strVal val="hidden"/>
                                      </p:to>
                                    </p:set>
                                  </p:childTnLst>
                                </p:cTn>
                              </p:par>
                              <p:par>
                                <p:cTn id="208" presetID="2" presetClass="exit" presetSubtype="2" fill="hold" nodeType="withEffect">
                                  <p:stCondLst>
                                    <p:cond delay="0"/>
                                  </p:stCondLst>
                                  <p:childTnLst>
                                    <p:anim calcmode="lin" valueType="num">
                                      <p:cBhvr additive="base">
                                        <p:cTn id="209" dur="2000"/>
                                        <p:tgtEl>
                                          <p:spTgt spid="12"/>
                                        </p:tgtEl>
                                        <p:attrNameLst>
                                          <p:attrName>ppt_x</p:attrName>
                                        </p:attrNameLst>
                                      </p:cBhvr>
                                      <p:tavLst>
                                        <p:tav tm="0">
                                          <p:val>
                                            <p:strVal val="ppt_x"/>
                                          </p:val>
                                        </p:tav>
                                        <p:tav tm="100000">
                                          <p:val>
                                            <p:strVal val="1+ppt_w/2"/>
                                          </p:val>
                                        </p:tav>
                                      </p:tavLst>
                                    </p:anim>
                                    <p:anim calcmode="lin" valueType="num">
                                      <p:cBhvr additive="base">
                                        <p:cTn id="210" dur="2000"/>
                                        <p:tgtEl>
                                          <p:spTgt spid="12"/>
                                        </p:tgtEl>
                                        <p:attrNameLst>
                                          <p:attrName>ppt_y</p:attrName>
                                        </p:attrNameLst>
                                      </p:cBhvr>
                                      <p:tavLst>
                                        <p:tav tm="0">
                                          <p:val>
                                            <p:strVal val="ppt_y"/>
                                          </p:val>
                                        </p:tav>
                                        <p:tav tm="100000">
                                          <p:val>
                                            <p:strVal val="ppt_y"/>
                                          </p:val>
                                        </p:tav>
                                      </p:tavLst>
                                    </p:anim>
                                    <p:set>
                                      <p:cBhvr>
                                        <p:cTn id="211" dur="1" fill="hold">
                                          <p:stCondLst>
                                            <p:cond delay="1999"/>
                                          </p:stCondLst>
                                        </p:cTn>
                                        <p:tgtEl>
                                          <p:spTgt spid="12"/>
                                        </p:tgtEl>
                                        <p:attrNameLst>
                                          <p:attrName>style.visibility</p:attrName>
                                        </p:attrNameLst>
                                      </p:cBhvr>
                                      <p:to>
                                        <p:strVal val="hidden"/>
                                      </p:to>
                                    </p:set>
                                  </p:childTnLst>
                                </p:cTn>
                              </p:par>
                              <p:par>
                                <p:cTn id="212" presetID="2" presetClass="exit" presetSubtype="2" fill="hold" nodeType="withEffect">
                                  <p:stCondLst>
                                    <p:cond delay="0"/>
                                  </p:stCondLst>
                                  <p:childTnLst>
                                    <p:anim calcmode="lin" valueType="num">
                                      <p:cBhvr additive="base">
                                        <p:cTn id="213" dur="2000"/>
                                        <p:tgtEl>
                                          <p:spTgt spid="13"/>
                                        </p:tgtEl>
                                        <p:attrNameLst>
                                          <p:attrName>ppt_x</p:attrName>
                                        </p:attrNameLst>
                                      </p:cBhvr>
                                      <p:tavLst>
                                        <p:tav tm="0">
                                          <p:val>
                                            <p:strVal val="ppt_x"/>
                                          </p:val>
                                        </p:tav>
                                        <p:tav tm="100000">
                                          <p:val>
                                            <p:strVal val="1+ppt_w/2"/>
                                          </p:val>
                                        </p:tav>
                                      </p:tavLst>
                                    </p:anim>
                                    <p:anim calcmode="lin" valueType="num">
                                      <p:cBhvr additive="base">
                                        <p:cTn id="214" dur="2000"/>
                                        <p:tgtEl>
                                          <p:spTgt spid="13"/>
                                        </p:tgtEl>
                                        <p:attrNameLst>
                                          <p:attrName>ppt_y</p:attrName>
                                        </p:attrNameLst>
                                      </p:cBhvr>
                                      <p:tavLst>
                                        <p:tav tm="0">
                                          <p:val>
                                            <p:strVal val="ppt_y"/>
                                          </p:val>
                                        </p:tav>
                                        <p:tav tm="100000">
                                          <p:val>
                                            <p:strVal val="ppt_y"/>
                                          </p:val>
                                        </p:tav>
                                      </p:tavLst>
                                    </p:anim>
                                    <p:set>
                                      <p:cBhvr>
                                        <p:cTn id="215" dur="1" fill="hold">
                                          <p:stCondLst>
                                            <p:cond delay="1999"/>
                                          </p:stCondLst>
                                        </p:cTn>
                                        <p:tgtEl>
                                          <p:spTgt spid="13"/>
                                        </p:tgtEl>
                                        <p:attrNameLst>
                                          <p:attrName>style.visibility</p:attrName>
                                        </p:attrNameLst>
                                      </p:cBhvr>
                                      <p:to>
                                        <p:strVal val="hidden"/>
                                      </p:to>
                                    </p:set>
                                  </p:childTnLst>
                                </p:cTn>
                              </p:par>
                              <p:par>
                                <p:cTn id="216" presetID="2" presetClass="exit" presetSubtype="2" fill="hold" nodeType="withEffect">
                                  <p:stCondLst>
                                    <p:cond delay="0"/>
                                  </p:stCondLst>
                                  <p:childTnLst>
                                    <p:anim calcmode="lin" valueType="num">
                                      <p:cBhvr additive="base">
                                        <p:cTn id="217" dur="2000"/>
                                        <p:tgtEl>
                                          <p:spTgt spid="14"/>
                                        </p:tgtEl>
                                        <p:attrNameLst>
                                          <p:attrName>ppt_x</p:attrName>
                                        </p:attrNameLst>
                                      </p:cBhvr>
                                      <p:tavLst>
                                        <p:tav tm="0">
                                          <p:val>
                                            <p:strVal val="ppt_x"/>
                                          </p:val>
                                        </p:tav>
                                        <p:tav tm="100000">
                                          <p:val>
                                            <p:strVal val="1+ppt_w/2"/>
                                          </p:val>
                                        </p:tav>
                                      </p:tavLst>
                                    </p:anim>
                                    <p:anim calcmode="lin" valueType="num">
                                      <p:cBhvr additive="base">
                                        <p:cTn id="218" dur="2000"/>
                                        <p:tgtEl>
                                          <p:spTgt spid="14"/>
                                        </p:tgtEl>
                                        <p:attrNameLst>
                                          <p:attrName>ppt_y</p:attrName>
                                        </p:attrNameLst>
                                      </p:cBhvr>
                                      <p:tavLst>
                                        <p:tav tm="0">
                                          <p:val>
                                            <p:strVal val="ppt_y"/>
                                          </p:val>
                                        </p:tav>
                                        <p:tav tm="100000">
                                          <p:val>
                                            <p:strVal val="ppt_y"/>
                                          </p:val>
                                        </p:tav>
                                      </p:tavLst>
                                    </p:anim>
                                    <p:set>
                                      <p:cBhvr>
                                        <p:cTn id="219" dur="1" fill="hold">
                                          <p:stCondLst>
                                            <p:cond delay="1999"/>
                                          </p:stCondLst>
                                        </p:cTn>
                                        <p:tgtEl>
                                          <p:spTgt spid="14"/>
                                        </p:tgtEl>
                                        <p:attrNameLst>
                                          <p:attrName>style.visibility</p:attrName>
                                        </p:attrNameLst>
                                      </p:cBhvr>
                                      <p:to>
                                        <p:strVal val="hidden"/>
                                      </p:to>
                                    </p:set>
                                  </p:childTnLst>
                                </p:cTn>
                              </p:par>
                              <p:par>
                                <p:cTn id="220" presetID="2" presetClass="exit" presetSubtype="2" fill="hold" nodeType="withEffect">
                                  <p:stCondLst>
                                    <p:cond delay="0"/>
                                  </p:stCondLst>
                                  <p:childTnLst>
                                    <p:anim calcmode="lin" valueType="num">
                                      <p:cBhvr additive="base">
                                        <p:cTn id="221" dur="2000"/>
                                        <p:tgtEl>
                                          <p:spTgt spid="15"/>
                                        </p:tgtEl>
                                        <p:attrNameLst>
                                          <p:attrName>ppt_x</p:attrName>
                                        </p:attrNameLst>
                                      </p:cBhvr>
                                      <p:tavLst>
                                        <p:tav tm="0">
                                          <p:val>
                                            <p:strVal val="ppt_x"/>
                                          </p:val>
                                        </p:tav>
                                        <p:tav tm="100000">
                                          <p:val>
                                            <p:strVal val="1+ppt_w/2"/>
                                          </p:val>
                                        </p:tav>
                                      </p:tavLst>
                                    </p:anim>
                                    <p:anim calcmode="lin" valueType="num">
                                      <p:cBhvr additive="base">
                                        <p:cTn id="222" dur="2000"/>
                                        <p:tgtEl>
                                          <p:spTgt spid="15"/>
                                        </p:tgtEl>
                                        <p:attrNameLst>
                                          <p:attrName>ppt_y</p:attrName>
                                        </p:attrNameLst>
                                      </p:cBhvr>
                                      <p:tavLst>
                                        <p:tav tm="0">
                                          <p:val>
                                            <p:strVal val="ppt_y"/>
                                          </p:val>
                                        </p:tav>
                                        <p:tav tm="100000">
                                          <p:val>
                                            <p:strVal val="ppt_y"/>
                                          </p:val>
                                        </p:tav>
                                      </p:tavLst>
                                    </p:anim>
                                    <p:set>
                                      <p:cBhvr>
                                        <p:cTn id="223" dur="1" fill="hold">
                                          <p:stCondLst>
                                            <p:cond delay="1999"/>
                                          </p:stCondLst>
                                        </p:cTn>
                                        <p:tgtEl>
                                          <p:spTgt spid="15"/>
                                        </p:tgtEl>
                                        <p:attrNameLst>
                                          <p:attrName>style.visibility</p:attrName>
                                        </p:attrNameLst>
                                      </p:cBhvr>
                                      <p:to>
                                        <p:strVal val="hidden"/>
                                      </p:to>
                                    </p:set>
                                  </p:childTnLst>
                                </p:cTn>
                              </p:par>
                              <p:par>
                                <p:cTn id="224" presetID="2" presetClass="exit" presetSubtype="2" fill="hold"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1+ppt_w/2"/>
                                          </p:val>
                                        </p:tav>
                                      </p:tavLst>
                                    </p:anim>
                                    <p:anim calcmode="lin" valueType="num">
                                      <p:cBhvr additive="base">
                                        <p:cTn id="226" dur="2000"/>
                                        <p:tgtEl>
                                          <p:spTgt spid="16"/>
                                        </p:tgtEl>
                                        <p:attrNameLst>
                                          <p:attrName>ppt_y</p:attrName>
                                        </p:attrNameLst>
                                      </p:cBhvr>
                                      <p:tavLst>
                                        <p:tav tm="0">
                                          <p:val>
                                            <p:strVal val="ppt_y"/>
                                          </p:val>
                                        </p:tav>
                                        <p:tav tm="100000">
                                          <p:val>
                                            <p:strVal val="ppt_y"/>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2" fill="hold" nodeType="withEffect">
                                  <p:stCondLst>
                                    <p:cond delay="0"/>
                                  </p:stCondLst>
                                  <p:childTnLst>
                                    <p:anim calcmode="lin" valueType="num">
                                      <p:cBhvr additive="base">
                                        <p:cTn id="229" dur="2000"/>
                                        <p:tgtEl>
                                          <p:spTgt spid="17"/>
                                        </p:tgtEl>
                                        <p:attrNameLst>
                                          <p:attrName>ppt_x</p:attrName>
                                        </p:attrNameLst>
                                      </p:cBhvr>
                                      <p:tavLst>
                                        <p:tav tm="0">
                                          <p:val>
                                            <p:strVal val="ppt_x"/>
                                          </p:val>
                                        </p:tav>
                                        <p:tav tm="100000">
                                          <p:val>
                                            <p:strVal val="1+ppt_w/2"/>
                                          </p:val>
                                        </p:tav>
                                      </p:tavLst>
                                    </p:anim>
                                    <p:anim calcmode="lin" valueType="num">
                                      <p:cBhvr additive="base">
                                        <p:cTn id="230" dur="2000"/>
                                        <p:tgtEl>
                                          <p:spTgt spid="17"/>
                                        </p:tgtEl>
                                        <p:attrNameLst>
                                          <p:attrName>ppt_y</p:attrName>
                                        </p:attrNameLst>
                                      </p:cBhvr>
                                      <p:tavLst>
                                        <p:tav tm="0">
                                          <p:val>
                                            <p:strVal val="ppt_y"/>
                                          </p:val>
                                        </p:tav>
                                        <p:tav tm="100000">
                                          <p:val>
                                            <p:strVal val="ppt_y"/>
                                          </p:val>
                                        </p:tav>
                                      </p:tavLst>
                                    </p:anim>
                                    <p:set>
                                      <p:cBhvr>
                                        <p:cTn id="231" dur="1" fill="hold">
                                          <p:stCondLst>
                                            <p:cond delay="1999"/>
                                          </p:stCondLst>
                                        </p:cTn>
                                        <p:tgtEl>
                                          <p:spTgt spid="17"/>
                                        </p:tgtEl>
                                        <p:attrNameLst>
                                          <p:attrName>style.visibility</p:attrName>
                                        </p:attrNameLst>
                                      </p:cBhvr>
                                      <p:to>
                                        <p:strVal val="hidden"/>
                                      </p:to>
                                    </p:set>
                                  </p:childTnLst>
                                </p:cTn>
                              </p:par>
                              <p:par>
                                <p:cTn id="232" presetID="2" presetClass="exit" presetSubtype="2" fill="hold" nodeType="withEffect">
                                  <p:stCondLst>
                                    <p:cond delay="0"/>
                                  </p:stCondLst>
                                  <p:childTnLst>
                                    <p:anim calcmode="lin" valueType="num">
                                      <p:cBhvr additive="base">
                                        <p:cTn id="233" dur="2000"/>
                                        <p:tgtEl>
                                          <p:spTgt spid="18"/>
                                        </p:tgtEl>
                                        <p:attrNameLst>
                                          <p:attrName>ppt_x</p:attrName>
                                        </p:attrNameLst>
                                      </p:cBhvr>
                                      <p:tavLst>
                                        <p:tav tm="0">
                                          <p:val>
                                            <p:strVal val="ppt_x"/>
                                          </p:val>
                                        </p:tav>
                                        <p:tav tm="100000">
                                          <p:val>
                                            <p:strVal val="1+ppt_w/2"/>
                                          </p:val>
                                        </p:tav>
                                      </p:tavLst>
                                    </p:anim>
                                    <p:anim calcmode="lin" valueType="num">
                                      <p:cBhvr additive="base">
                                        <p:cTn id="234" dur="2000"/>
                                        <p:tgtEl>
                                          <p:spTgt spid="18"/>
                                        </p:tgtEl>
                                        <p:attrNameLst>
                                          <p:attrName>ppt_y</p:attrName>
                                        </p:attrNameLst>
                                      </p:cBhvr>
                                      <p:tavLst>
                                        <p:tav tm="0">
                                          <p:val>
                                            <p:strVal val="ppt_y"/>
                                          </p:val>
                                        </p:tav>
                                        <p:tav tm="100000">
                                          <p:val>
                                            <p:strVal val="ppt_y"/>
                                          </p:val>
                                        </p:tav>
                                      </p:tavLst>
                                    </p:anim>
                                    <p:set>
                                      <p:cBhvr>
                                        <p:cTn id="235" dur="1" fill="hold">
                                          <p:stCondLst>
                                            <p:cond delay="1999"/>
                                          </p:stCondLst>
                                        </p:cTn>
                                        <p:tgtEl>
                                          <p:spTgt spid="18"/>
                                        </p:tgtEl>
                                        <p:attrNameLst>
                                          <p:attrName>style.visibility</p:attrName>
                                        </p:attrNameLst>
                                      </p:cBhvr>
                                      <p:to>
                                        <p:strVal val="hidden"/>
                                      </p:to>
                                    </p:set>
                                  </p:childTnLst>
                                </p:cTn>
                              </p:par>
                              <p:par>
                                <p:cTn id="236" presetID="2" presetClass="exit" presetSubtype="2" fill="hold" nodeType="withEffect">
                                  <p:stCondLst>
                                    <p:cond delay="0"/>
                                  </p:stCondLst>
                                  <p:childTnLst>
                                    <p:anim calcmode="lin" valueType="num">
                                      <p:cBhvr additive="base">
                                        <p:cTn id="237" dur="2000"/>
                                        <p:tgtEl>
                                          <p:spTgt spid="19"/>
                                        </p:tgtEl>
                                        <p:attrNameLst>
                                          <p:attrName>ppt_x</p:attrName>
                                        </p:attrNameLst>
                                      </p:cBhvr>
                                      <p:tavLst>
                                        <p:tav tm="0">
                                          <p:val>
                                            <p:strVal val="ppt_x"/>
                                          </p:val>
                                        </p:tav>
                                        <p:tav tm="100000">
                                          <p:val>
                                            <p:strVal val="1+ppt_w/2"/>
                                          </p:val>
                                        </p:tav>
                                      </p:tavLst>
                                    </p:anim>
                                    <p:anim calcmode="lin" valueType="num">
                                      <p:cBhvr additive="base">
                                        <p:cTn id="238" dur="2000"/>
                                        <p:tgtEl>
                                          <p:spTgt spid="19"/>
                                        </p:tgtEl>
                                        <p:attrNameLst>
                                          <p:attrName>ppt_y</p:attrName>
                                        </p:attrNameLst>
                                      </p:cBhvr>
                                      <p:tavLst>
                                        <p:tav tm="0">
                                          <p:val>
                                            <p:strVal val="ppt_y"/>
                                          </p:val>
                                        </p:tav>
                                        <p:tav tm="100000">
                                          <p:val>
                                            <p:strVal val="ppt_y"/>
                                          </p:val>
                                        </p:tav>
                                      </p:tavLst>
                                    </p:anim>
                                    <p:set>
                                      <p:cBhvr>
                                        <p:cTn id="239" dur="1" fill="hold">
                                          <p:stCondLst>
                                            <p:cond delay="1999"/>
                                          </p:stCondLst>
                                        </p:cTn>
                                        <p:tgtEl>
                                          <p:spTgt spid="19"/>
                                        </p:tgtEl>
                                        <p:attrNameLst>
                                          <p:attrName>style.visibility</p:attrName>
                                        </p:attrNameLst>
                                      </p:cBhvr>
                                      <p:to>
                                        <p:strVal val="hidden"/>
                                      </p:to>
                                    </p:set>
                                  </p:childTnLst>
                                </p:cTn>
                              </p:par>
                              <p:par>
                                <p:cTn id="240" presetID="2" presetClass="exit" presetSubtype="2" fill="hold" nodeType="withEffect">
                                  <p:stCondLst>
                                    <p:cond delay="0"/>
                                  </p:stCondLst>
                                  <p:childTnLst>
                                    <p:anim calcmode="lin" valueType="num">
                                      <p:cBhvr additive="base">
                                        <p:cTn id="241" dur="2000"/>
                                        <p:tgtEl>
                                          <p:spTgt spid="20"/>
                                        </p:tgtEl>
                                        <p:attrNameLst>
                                          <p:attrName>ppt_x</p:attrName>
                                        </p:attrNameLst>
                                      </p:cBhvr>
                                      <p:tavLst>
                                        <p:tav tm="0">
                                          <p:val>
                                            <p:strVal val="ppt_x"/>
                                          </p:val>
                                        </p:tav>
                                        <p:tav tm="100000">
                                          <p:val>
                                            <p:strVal val="1+ppt_w/2"/>
                                          </p:val>
                                        </p:tav>
                                      </p:tavLst>
                                    </p:anim>
                                    <p:anim calcmode="lin" valueType="num">
                                      <p:cBhvr additive="base">
                                        <p:cTn id="242" dur="2000"/>
                                        <p:tgtEl>
                                          <p:spTgt spid="20"/>
                                        </p:tgtEl>
                                        <p:attrNameLst>
                                          <p:attrName>ppt_y</p:attrName>
                                        </p:attrNameLst>
                                      </p:cBhvr>
                                      <p:tavLst>
                                        <p:tav tm="0">
                                          <p:val>
                                            <p:strVal val="ppt_y"/>
                                          </p:val>
                                        </p:tav>
                                        <p:tav tm="100000">
                                          <p:val>
                                            <p:strVal val="ppt_y"/>
                                          </p:val>
                                        </p:tav>
                                      </p:tavLst>
                                    </p:anim>
                                    <p:set>
                                      <p:cBhvr>
                                        <p:cTn id="243" dur="1" fill="hold">
                                          <p:stCondLst>
                                            <p:cond delay="1999"/>
                                          </p:stCondLst>
                                        </p:cTn>
                                        <p:tgtEl>
                                          <p:spTgt spid="20"/>
                                        </p:tgtEl>
                                        <p:attrNameLst>
                                          <p:attrName>style.visibility</p:attrName>
                                        </p:attrNameLst>
                                      </p:cBhvr>
                                      <p:to>
                                        <p:strVal val="hidden"/>
                                      </p:to>
                                    </p:set>
                                  </p:childTnLst>
                                </p:cTn>
                              </p:par>
                              <p:par>
                                <p:cTn id="244" presetID="2" presetClass="exit" presetSubtype="2" fill="hold" nodeType="withEffect">
                                  <p:stCondLst>
                                    <p:cond delay="0"/>
                                  </p:stCondLst>
                                  <p:childTnLst>
                                    <p:anim calcmode="lin" valueType="num">
                                      <p:cBhvr additive="base">
                                        <p:cTn id="245" dur="2000"/>
                                        <p:tgtEl>
                                          <p:spTgt spid="21"/>
                                        </p:tgtEl>
                                        <p:attrNameLst>
                                          <p:attrName>ppt_x</p:attrName>
                                        </p:attrNameLst>
                                      </p:cBhvr>
                                      <p:tavLst>
                                        <p:tav tm="0">
                                          <p:val>
                                            <p:strVal val="ppt_x"/>
                                          </p:val>
                                        </p:tav>
                                        <p:tav tm="100000">
                                          <p:val>
                                            <p:strVal val="1+ppt_w/2"/>
                                          </p:val>
                                        </p:tav>
                                      </p:tavLst>
                                    </p:anim>
                                    <p:anim calcmode="lin" valueType="num">
                                      <p:cBhvr additive="base">
                                        <p:cTn id="246" dur="2000"/>
                                        <p:tgtEl>
                                          <p:spTgt spid="21"/>
                                        </p:tgtEl>
                                        <p:attrNameLst>
                                          <p:attrName>ppt_y</p:attrName>
                                        </p:attrNameLst>
                                      </p:cBhvr>
                                      <p:tavLst>
                                        <p:tav tm="0">
                                          <p:val>
                                            <p:strVal val="ppt_y"/>
                                          </p:val>
                                        </p:tav>
                                        <p:tav tm="100000">
                                          <p:val>
                                            <p:strVal val="ppt_y"/>
                                          </p:val>
                                        </p:tav>
                                      </p:tavLst>
                                    </p:anim>
                                    <p:set>
                                      <p:cBhvr>
                                        <p:cTn id="247" dur="1" fill="hold">
                                          <p:stCondLst>
                                            <p:cond delay="1999"/>
                                          </p:stCondLst>
                                        </p:cTn>
                                        <p:tgtEl>
                                          <p:spTgt spid="21"/>
                                        </p:tgtEl>
                                        <p:attrNameLst>
                                          <p:attrName>style.visibility</p:attrName>
                                        </p:attrNameLst>
                                      </p:cBhvr>
                                      <p:to>
                                        <p:strVal val="hidden"/>
                                      </p:to>
                                    </p:set>
                                  </p:childTnLst>
                                </p:cTn>
                              </p:par>
                              <p:par>
                                <p:cTn id="248" presetID="2" presetClass="exit" presetSubtype="2" fill="hold" nodeType="withEffect">
                                  <p:stCondLst>
                                    <p:cond delay="0"/>
                                  </p:stCondLst>
                                  <p:childTnLst>
                                    <p:anim calcmode="lin" valueType="num">
                                      <p:cBhvr additive="base">
                                        <p:cTn id="249" dur="2000"/>
                                        <p:tgtEl>
                                          <p:spTgt spid="22"/>
                                        </p:tgtEl>
                                        <p:attrNameLst>
                                          <p:attrName>ppt_x</p:attrName>
                                        </p:attrNameLst>
                                      </p:cBhvr>
                                      <p:tavLst>
                                        <p:tav tm="0">
                                          <p:val>
                                            <p:strVal val="ppt_x"/>
                                          </p:val>
                                        </p:tav>
                                        <p:tav tm="100000">
                                          <p:val>
                                            <p:strVal val="1+ppt_w/2"/>
                                          </p:val>
                                        </p:tav>
                                      </p:tavLst>
                                    </p:anim>
                                    <p:anim calcmode="lin" valueType="num">
                                      <p:cBhvr additive="base">
                                        <p:cTn id="250" dur="2000"/>
                                        <p:tgtEl>
                                          <p:spTgt spid="22"/>
                                        </p:tgtEl>
                                        <p:attrNameLst>
                                          <p:attrName>ppt_y</p:attrName>
                                        </p:attrNameLst>
                                      </p:cBhvr>
                                      <p:tavLst>
                                        <p:tav tm="0">
                                          <p:val>
                                            <p:strVal val="ppt_y"/>
                                          </p:val>
                                        </p:tav>
                                        <p:tav tm="100000">
                                          <p:val>
                                            <p:strVal val="ppt_y"/>
                                          </p:val>
                                        </p:tav>
                                      </p:tavLst>
                                    </p:anim>
                                    <p:set>
                                      <p:cBhvr>
                                        <p:cTn id="251" dur="1" fill="hold">
                                          <p:stCondLst>
                                            <p:cond delay="1999"/>
                                          </p:stCondLst>
                                        </p:cTn>
                                        <p:tgtEl>
                                          <p:spTgt spid="22"/>
                                        </p:tgtEl>
                                        <p:attrNameLst>
                                          <p:attrName>style.visibility</p:attrName>
                                        </p:attrNameLst>
                                      </p:cBhvr>
                                      <p:to>
                                        <p:strVal val="hidden"/>
                                      </p:to>
                                    </p:set>
                                  </p:childTnLst>
                                </p:cTn>
                              </p:par>
                              <p:par>
                                <p:cTn id="252" presetID="2" presetClass="exit" presetSubtype="2" fill="hold" nodeType="withEffect">
                                  <p:stCondLst>
                                    <p:cond delay="0"/>
                                  </p:stCondLst>
                                  <p:childTnLst>
                                    <p:anim calcmode="lin" valueType="num">
                                      <p:cBhvr additive="base">
                                        <p:cTn id="253" dur="2000"/>
                                        <p:tgtEl>
                                          <p:spTgt spid="23"/>
                                        </p:tgtEl>
                                        <p:attrNameLst>
                                          <p:attrName>ppt_x</p:attrName>
                                        </p:attrNameLst>
                                      </p:cBhvr>
                                      <p:tavLst>
                                        <p:tav tm="0">
                                          <p:val>
                                            <p:strVal val="ppt_x"/>
                                          </p:val>
                                        </p:tav>
                                        <p:tav tm="100000">
                                          <p:val>
                                            <p:strVal val="1+ppt_w/2"/>
                                          </p:val>
                                        </p:tav>
                                      </p:tavLst>
                                    </p:anim>
                                    <p:anim calcmode="lin" valueType="num">
                                      <p:cBhvr additive="base">
                                        <p:cTn id="254" dur="2000"/>
                                        <p:tgtEl>
                                          <p:spTgt spid="23"/>
                                        </p:tgtEl>
                                        <p:attrNameLst>
                                          <p:attrName>ppt_y</p:attrName>
                                        </p:attrNameLst>
                                      </p:cBhvr>
                                      <p:tavLst>
                                        <p:tav tm="0">
                                          <p:val>
                                            <p:strVal val="ppt_y"/>
                                          </p:val>
                                        </p:tav>
                                        <p:tav tm="100000">
                                          <p:val>
                                            <p:strVal val="ppt_y"/>
                                          </p:val>
                                        </p:tav>
                                      </p:tavLst>
                                    </p:anim>
                                    <p:set>
                                      <p:cBhvr>
                                        <p:cTn id="255" dur="1" fill="hold">
                                          <p:stCondLst>
                                            <p:cond delay="1999"/>
                                          </p:stCondLst>
                                        </p:cTn>
                                        <p:tgtEl>
                                          <p:spTgt spid="23"/>
                                        </p:tgtEl>
                                        <p:attrNameLst>
                                          <p:attrName>style.visibility</p:attrName>
                                        </p:attrNameLst>
                                      </p:cBhvr>
                                      <p:to>
                                        <p:strVal val="hidden"/>
                                      </p:to>
                                    </p:set>
                                  </p:childTnLst>
                                </p:cTn>
                              </p:par>
                              <p:par>
                                <p:cTn id="256" presetID="2" presetClass="exit" presetSubtype="2" fill="hold" nodeType="withEffect">
                                  <p:stCondLst>
                                    <p:cond delay="0"/>
                                  </p:stCondLst>
                                  <p:childTnLst>
                                    <p:anim calcmode="lin" valueType="num">
                                      <p:cBhvr additive="base">
                                        <p:cTn id="257" dur="2000"/>
                                        <p:tgtEl>
                                          <p:spTgt spid="24"/>
                                        </p:tgtEl>
                                        <p:attrNameLst>
                                          <p:attrName>ppt_x</p:attrName>
                                        </p:attrNameLst>
                                      </p:cBhvr>
                                      <p:tavLst>
                                        <p:tav tm="0">
                                          <p:val>
                                            <p:strVal val="ppt_x"/>
                                          </p:val>
                                        </p:tav>
                                        <p:tav tm="100000">
                                          <p:val>
                                            <p:strVal val="1+ppt_w/2"/>
                                          </p:val>
                                        </p:tav>
                                      </p:tavLst>
                                    </p:anim>
                                    <p:anim calcmode="lin" valueType="num">
                                      <p:cBhvr additive="base">
                                        <p:cTn id="258" dur="2000"/>
                                        <p:tgtEl>
                                          <p:spTgt spid="24"/>
                                        </p:tgtEl>
                                        <p:attrNameLst>
                                          <p:attrName>ppt_y</p:attrName>
                                        </p:attrNameLst>
                                      </p:cBhvr>
                                      <p:tavLst>
                                        <p:tav tm="0">
                                          <p:val>
                                            <p:strVal val="ppt_y"/>
                                          </p:val>
                                        </p:tav>
                                        <p:tav tm="100000">
                                          <p:val>
                                            <p:strVal val="ppt_y"/>
                                          </p:val>
                                        </p:tav>
                                      </p:tavLst>
                                    </p:anim>
                                    <p:set>
                                      <p:cBhvr>
                                        <p:cTn id="259" dur="1" fill="hold">
                                          <p:stCondLst>
                                            <p:cond delay="1999"/>
                                          </p:stCondLst>
                                        </p:cTn>
                                        <p:tgtEl>
                                          <p:spTgt spid="24"/>
                                        </p:tgtEl>
                                        <p:attrNameLst>
                                          <p:attrName>style.visibility</p:attrName>
                                        </p:attrNameLst>
                                      </p:cBhvr>
                                      <p:to>
                                        <p:strVal val="hidden"/>
                                      </p:to>
                                    </p:set>
                                  </p:childTnLst>
                                </p:cTn>
                              </p:par>
                              <p:par>
                                <p:cTn id="260" presetID="2" presetClass="exit" presetSubtype="2" fill="hold" nodeType="withEffect">
                                  <p:stCondLst>
                                    <p:cond delay="0"/>
                                  </p:stCondLst>
                                  <p:childTnLst>
                                    <p:anim calcmode="lin" valueType="num">
                                      <p:cBhvr additive="base">
                                        <p:cTn id="261" dur="2000"/>
                                        <p:tgtEl>
                                          <p:spTgt spid="25"/>
                                        </p:tgtEl>
                                        <p:attrNameLst>
                                          <p:attrName>ppt_x</p:attrName>
                                        </p:attrNameLst>
                                      </p:cBhvr>
                                      <p:tavLst>
                                        <p:tav tm="0">
                                          <p:val>
                                            <p:strVal val="ppt_x"/>
                                          </p:val>
                                        </p:tav>
                                        <p:tav tm="100000">
                                          <p:val>
                                            <p:strVal val="1+ppt_w/2"/>
                                          </p:val>
                                        </p:tav>
                                      </p:tavLst>
                                    </p:anim>
                                    <p:anim calcmode="lin" valueType="num">
                                      <p:cBhvr additive="base">
                                        <p:cTn id="262" dur="2000"/>
                                        <p:tgtEl>
                                          <p:spTgt spid="25"/>
                                        </p:tgtEl>
                                        <p:attrNameLst>
                                          <p:attrName>ppt_y</p:attrName>
                                        </p:attrNameLst>
                                      </p:cBhvr>
                                      <p:tavLst>
                                        <p:tav tm="0">
                                          <p:val>
                                            <p:strVal val="ppt_y"/>
                                          </p:val>
                                        </p:tav>
                                        <p:tav tm="100000">
                                          <p:val>
                                            <p:strVal val="ppt_y"/>
                                          </p:val>
                                        </p:tav>
                                      </p:tavLst>
                                    </p:anim>
                                    <p:set>
                                      <p:cBhvr>
                                        <p:cTn id="263" dur="1" fill="hold">
                                          <p:stCondLst>
                                            <p:cond delay="1999"/>
                                          </p:stCondLst>
                                        </p:cTn>
                                        <p:tgtEl>
                                          <p:spTgt spid="25"/>
                                        </p:tgtEl>
                                        <p:attrNameLst>
                                          <p:attrName>style.visibility</p:attrName>
                                        </p:attrNameLst>
                                      </p:cBhvr>
                                      <p:to>
                                        <p:strVal val="hidden"/>
                                      </p:to>
                                    </p:set>
                                  </p:childTnLst>
                                </p:cTn>
                              </p:par>
                              <p:par>
                                <p:cTn id="264" presetID="2" presetClass="exit" presetSubtype="2" fill="hold" nodeType="withEffect">
                                  <p:stCondLst>
                                    <p:cond delay="0"/>
                                  </p:stCondLst>
                                  <p:childTnLst>
                                    <p:anim calcmode="lin" valueType="num">
                                      <p:cBhvr additive="base">
                                        <p:cTn id="265" dur="2000"/>
                                        <p:tgtEl>
                                          <p:spTgt spid="26"/>
                                        </p:tgtEl>
                                        <p:attrNameLst>
                                          <p:attrName>ppt_x</p:attrName>
                                        </p:attrNameLst>
                                      </p:cBhvr>
                                      <p:tavLst>
                                        <p:tav tm="0">
                                          <p:val>
                                            <p:strVal val="ppt_x"/>
                                          </p:val>
                                        </p:tav>
                                        <p:tav tm="100000">
                                          <p:val>
                                            <p:strVal val="1+ppt_w/2"/>
                                          </p:val>
                                        </p:tav>
                                      </p:tavLst>
                                    </p:anim>
                                    <p:anim calcmode="lin" valueType="num">
                                      <p:cBhvr additive="base">
                                        <p:cTn id="266" dur="2000"/>
                                        <p:tgtEl>
                                          <p:spTgt spid="26"/>
                                        </p:tgtEl>
                                        <p:attrNameLst>
                                          <p:attrName>ppt_y</p:attrName>
                                        </p:attrNameLst>
                                      </p:cBhvr>
                                      <p:tavLst>
                                        <p:tav tm="0">
                                          <p:val>
                                            <p:strVal val="ppt_y"/>
                                          </p:val>
                                        </p:tav>
                                        <p:tav tm="100000">
                                          <p:val>
                                            <p:strVal val="ppt_y"/>
                                          </p:val>
                                        </p:tav>
                                      </p:tavLst>
                                    </p:anim>
                                    <p:set>
                                      <p:cBhvr>
                                        <p:cTn id="267" dur="1" fill="hold">
                                          <p:stCondLst>
                                            <p:cond delay="1999"/>
                                          </p:stCondLst>
                                        </p:cTn>
                                        <p:tgtEl>
                                          <p:spTgt spid="26"/>
                                        </p:tgtEl>
                                        <p:attrNameLst>
                                          <p:attrName>style.visibility</p:attrName>
                                        </p:attrNameLst>
                                      </p:cBhvr>
                                      <p:to>
                                        <p:strVal val="hidden"/>
                                      </p:to>
                                    </p:set>
                                  </p:childTnLst>
                                </p:cTn>
                              </p:par>
                              <p:par>
                                <p:cTn id="268" presetID="2" presetClass="exit" presetSubtype="2" fill="hold" nodeType="withEffect">
                                  <p:stCondLst>
                                    <p:cond delay="0"/>
                                  </p:stCondLst>
                                  <p:childTnLst>
                                    <p:anim calcmode="lin" valueType="num">
                                      <p:cBhvr additive="base">
                                        <p:cTn id="269" dur="2000"/>
                                        <p:tgtEl>
                                          <p:spTgt spid="27"/>
                                        </p:tgtEl>
                                        <p:attrNameLst>
                                          <p:attrName>ppt_x</p:attrName>
                                        </p:attrNameLst>
                                      </p:cBhvr>
                                      <p:tavLst>
                                        <p:tav tm="0">
                                          <p:val>
                                            <p:strVal val="ppt_x"/>
                                          </p:val>
                                        </p:tav>
                                        <p:tav tm="100000">
                                          <p:val>
                                            <p:strVal val="1+ppt_w/2"/>
                                          </p:val>
                                        </p:tav>
                                      </p:tavLst>
                                    </p:anim>
                                    <p:anim calcmode="lin" valueType="num">
                                      <p:cBhvr additive="base">
                                        <p:cTn id="270" dur="2000"/>
                                        <p:tgtEl>
                                          <p:spTgt spid="27"/>
                                        </p:tgtEl>
                                        <p:attrNameLst>
                                          <p:attrName>ppt_y</p:attrName>
                                        </p:attrNameLst>
                                      </p:cBhvr>
                                      <p:tavLst>
                                        <p:tav tm="0">
                                          <p:val>
                                            <p:strVal val="ppt_y"/>
                                          </p:val>
                                        </p:tav>
                                        <p:tav tm="100000">
                                          <p:val>
                                            <p:strVal val="ppt_y"/>
                                          </p:val>
                                        </p:tav>
                                      </p:tavLst>
                                    </p:anim>
                                    <p:set>
                                      <p:cBhvr>
                                        <p:cTn id="271" dur="1" fill="hold">
                                          <p:stCondLst>
                                            <p:cond delay="1999"/>
                                          </p:stCondLst>
                                        </p:cTn>
                                        <p:tgtEl>
                                          <p:spTgt spid="27"/>
                                        </p:tgtEl>
                                        <p:attrNameLst>
                                          <p:attrName>style.visibility</p:attrName>
                                        </p:attrNameLst>
                                      </p:cBhvr>
                                      <p:to>
                                        <p:strVal val="hidden"/>
                                      </p:to>
                                    </p:set>
                                  </p:childTnLst>
                                </p:cTn>
                              </p:par>
                              <p:par>
                                <p:cTn id="272" presetID="2" presetClass="exit" presetSubtype="2" fill="hold" nodeType="withEffect">
                                  <p:stCondLst>
                                    <p:cond delay="0"/>
                                  </p:stCondLst>
                                  <p:childTnLst>
                                    <p:anim calcmode="lin" valueType="num">
                                      <p:cBhvr additive="base">
                                        <p:cTn id="273" dur="2000"/>
                                        <p:tgtEl>
                                          <p:spTgt spid="28"/>
                                        </p:tgtEl>
                                        <p:attrNameLst>
                                          <p:attrName>ppt_x</p:attrName>
                                        </p:attrNameLst>
                                      </p:cBhvr>
                                      <p:tavLst>
                                        <p:tav tm="0">
                                          <p:val>
                                            <p:strVal val="ppt_x"/>
                                          </p:val>
                                        </p:tav>
                                        <p:tav tm="100000">
                                          <p:val>
                                            <p:strVal val="1+ppt_w/2"/>
                                          </p:val>
                                        </p:tav>
                                      </p:tavLst>
                                    </p:anim>
                                    <p:anim calcmode="lin" valueType="num">
                                      <p:cBhvr additive="base">
                                        <p:cTn id="274" dur="2000"/>
                                        <p:tgtEl>
                                          <p:spTgt spid="28"/>
                                        </p:tgtEl>
                                        <p:attrNameLst>
                                          <p:attrName>ppt_y</p:attrName>
                                        </p:attrNameLst>
                                      </p:cBhvr>
                                      <p:tavLst>
                                        <p:tav tm="0">
                                          <p:val>
                                            <p:strVal val="ppt_y"/>
                                          </p:val>
                                        </p:tav>
                                        <p:tav tm="100000">
                                          <p:val>
                                            <p:strVal val="ppt_y"/>
                                          </p:val>
                                        </p:tav>
                                      </p:tavLst>
                                    </p:anim>
                                    <p:set>
                                      <p:cBhvr>
                                        <p:cTn id="275" dur="1" fill="hold">
                                          <p:stCondLst>
                                            <p:cond delay="1999"/>
                                          </p:stCondLst>
                                        </p:cTn>
                                        <p:tgtEl>
                                          <p:spTgt spid="28"/>
                                        </p:tgtEl>
                                        <p:attrNameLst>
                                          <p:attrName>style.visibility</p:attrName>
                                        </p:attrNameLst>
                                      </p:cBhvr>
                                      <p:to>
                                        <p:strVal val="hidden"/>
                                      </p:to>
                                    </p:set>
                                  </p:childTnLst>
                                </p:cTn>
                              </p:par>
                              <p:par>
                                <p:cTn id="276" presetID="2" presetClass="exit" presetSubtype="2" fill="hold" nodeType="withEffect">
                                  <p:stCondLst>
                                    <p:cond delay="0"/>
                                  </p:stCondLst>
                                  <p:childTnLst>
                                    <p:anim calcmode="lin" valueType="num">
                                      <p:cBhvr additive="base">
                                        <p:cTn id="277" dur="2000"/>
                                        <p:tgtEl>
                                          <p:spTgt spid="29"/>
                                        </p:tgtEl>
                                        <p:attrNameLst>
                                          <p:attrName>ppt_x</p:attrName>
                                        </p:attrNameLst>
                                      </p:cBhvr>
                                      <p:tavLst>
                                        <p:tav tm="0">
                                          <p:val>
                                            <p:strVal val="ppt_x"/>
                                          </p:val>
                                        </p:tav>
                                        <p:tav tm="100000">
                                          <p:val>
                                            <p:strVal val="1+ppt_w/2"/>
                                          </p:val>
                                        </p:tav>
                                      </p:tavLst>
                                    </p:anim>
                                    <p:anim calcmode="lin" valueType="num">
                                      <p:cBhvr additive="base">
                                        <p:cTn id="278" dur="2000"/>
                                        <p:tgtEl>
                                          <p:spTgt spid="29"/>
                                        </p:tgtEl>
                                        <p:attrNameLst>
                                          <p:attrName>ppt_y</p:attrName>
                                        </p:attrNameLst>
                                      </p:cBhvr>
                                      <p:tavLst>
                                        <p:tav tm="0">
                                          <p:val>
                                            <p:strVal val="ppt_y"/>
                                          </p:val>
                                        </p:tav>
                                        <p:tav tm="100000">
                                          <p:val>
                                            <p:strVal val="ppt_y"/>
                                          </p:val>
                                        </p:tav>
                                      </p:tavLst>
                                    </p:anim>
                                    <p:set>
                                      <p:cBhvr>
                                        <p:cTn id="279" dur="1" fill="hold">
                                          <p:stCondLst>
                                            <p:cond delay="1999"/>
                                          </p:stCondLst>
                                        </p:cTn>
                                        <p:tgtEl>
                                          <p:spTgt spid="29"/>
                                        </p:tgtEl>
                                        <p:attrNameLst>
                                          <p:attrName>style.visibility</p:attrName>
                                        </p:attrNameLst>
                                      </p:cBhvr>
                                      <p:to>
                                        <p:strVal val="hidden"/>
                                      </p:to>
                                    </p:set>
                                  </p:childTnLst>
                                </p:cTn>
                              </p:par>
                              <p:par>
                                <p:cTn id="280" presetID="2" presetClass="exit" presetSubtype="2" fill="hold" nodeType="withEffect">
                                  <p:stCondLst>
                                    <p:cond delay="0"/>
                                  </p:stCondLst>
                                  <p:childTnLst>
                                    <p:anim calcmode="lin" valueType="num">
                                      <p:cBhvr additive="base">
                                        <p:cTn id="281" dur="2000"/>
                                        <p:tgtEl>
                                          <p:spTgt spid="30"/>
                                        </p:tgtEl>
                                        <p:attrNameLst>
                                          <p:attrName>ppt_x</p:attrName>
                                        </p:attrNameLst>
                                      </p:cBhvr>
                                      <p:tavLst>
                                        <p:tav tm="0">
                                          <p:val>
                                            <p:strVal val="ppt_x"/>
                                          </p:val>
                                        </p:tav>
                                        <p:tav tm="100000">
                                          <p:val>
                                            <p:strVal val="1+ppt_w/2"/>
                                          </p:val>
                                        </p:tav>
                                      </p:tavLst>
                                    </p:anim>
                                    <p:anim calcmode="lin" valueType="num">
                                      <p:cBhvr additive="base">
                                        <p:cTn id="282" dur="2000"/>
                                        <p:tgtEl>
                                          <p:spTgt spid="30"/>
                                        </p:tgtEl>
                                        <p:attrNameLst>
                                          <p:attrName>ppt_y</p:attrName>
                                        </p:attrNameLst>
                                      </p:cBhvr>
                                      <p:tavLst>
                                        <p:tav tm="0">
                                          <p:val>
                                            <p:strVal val="ppt_y"/>
                                          </p:val>
                                        </p:tav>
                                        <p:tav tm="100000">
                                          <p:val>
                                            <p:strVal val="ppt_y"/>
                                          </p:val>
                                        </p:tav>
                                      </p:tavLst>
                                    </p:anim>
                                    <p:set>
                                      <p:cBhvr>
                                        <p:cTn id="283" dur="1" fill="hold">
                                          <p:stCondLst>
                                            <p:cond delay="1999"/>
                                          </p:stCondLst>
                                        </p:cTn>
                                        <p:tgtEl>
                                          <p:spTgt spid="30"/>
                                        </p:tgtEl>
                                        <p:attrNameLst>
                                          <p:attrName>style.visibility</p:attrName>
                                        </p:attrNameLst>
                                      </p:cBhvr>
                                      <p:to>
                                        <p:strVal val="hidden"/>
                                      </p:to>
                                    </p:set>
                                  </p:childTnLst>
                                </p:cTn>
                              </p:par>
                              <p:par>
                                <p:cTn id="284" presetID="2" presetClass="exit" presetSubtype="2" fill="hold" nodeType="withEffect">
                                  <p:stCondLst>
                                    <p:cond delay="0"/>
                                  </p:stCondLst>
                                  <p:childTnLst>
                                    <p:anim calcmode="lin" valueType="num">
                                      <p:cBhvr additive="base">
                                        <p:cTn id="285" dur="2000"/>
                                        <p:tgtEl>
                                          <p:spTgt spid="31"/>
                                        </p:tgtEl>
                                        <p:attrNameLst>
                                          <p:attrName>ppt_x</p:attrName>
                                        </p:attrNameLst>
                                      </p:cBhvr>
                                      <p:tavLst>
                                        <p:tav tm="0">
                                          <p:val>
                                            <p:strVal val="ppt_x"/>
                                          </p:val>
                                        </p:tav>
                                        <p:tav tm="100000">
                                          <p:val>
                                            <p:strVal val="1+ppt_w/2"/>
                                          </p:val>
                                        </p:tav>
                                      </p:tavLst>
                                    </p:anim>
                                    <p:anim calcmode="lin" valueType="num">
                                      <p:cBhvr additive="base">
                                        <p:cTn id="286" dur="2000"/>
                                        <p:tgtEl>
                                          <p:spTgt spid="31"/>
                                        </p:tgtEl>
                                        <p:attrNameLst>
                                          <p:attrName>ppt_y</p:attrName>
                                        </p:attrNameLst>
                                      </p:cBhvr>
                                      <p:tavLst>
                                        <p:tav tm="0">
                                          <p:val>
                                            <p:strVal val="ppt_y"/>
                                          </p:val>
                                        </p:tav>
                                        <p:tav tm="100000">
                                          <p:val>
                                            <p:strVal val="ppt_y"/>
                                          </p:val>
                                        </p:tav>
                                      </p:tavLst>
                                    </p:anim>
                                    <p:set>
                                      <p:cBhvr>
                                        <p:cTn id="287" dur="1" fill="hold">
                                          <p:stCondLst>
                                            <p:cond delay="1999"/>
                                          </p:stCondLst>
                                        </p:cTn>
                                        <p:tgtEl>
                                          <p:spTgt spid="31"/>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6"/>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7"/>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8"/>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9"/>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0"/>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1"/>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2"/>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13"/>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14"/>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15"/>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16"/>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17"/>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18"/>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19"/>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20"/>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21"/>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22"/>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23"/>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24"/>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25"/>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6"/>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7"/>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8"/>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9"/>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30"/>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31"/>
                                        </p:tgtEl>
                                        <p:attrNameLst>
                                          <p:attrName>r</p:attrName>
                                        </p:attrNameLst>
                                      </p:cBhvr>
                                    </p:animRot>
                                  </p:childTnLst>
                                </p:cTn>
                              </p:par>
                              <p:par>
                                <p:cTn id="344" presetID="17" presetClass="entr" presetSubtype="8"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ppt_x</p:attrName>
                                        </p:attrNameLst>
                                      </p:cBhvr>
                                      <p:tavLst>
                                        <p:tav tm="0">
                                          <p:val>
                                            <p:strVal val="#ppt_x-#ppt_w/2"/>
                                          </p:val>
                                        </p:tav>
                                        <p:tav tm="100000">
                                          <p:val>
                                            <p:strVal val="#ppt_x"/>
                                          </p:val>
                                        </p:tav>
                                      </p:tavLst>
                                    </p:anim>
                                    <p:anim calcmode="lin" valueType="num">
                                      <p:cBhvr>
                                        <p:cTn id="347" dur="2000" fill="hold"/>
                                        <p:tgtEl>
                                          <p:spTgt spid="2"/>
                                        </p:tgtEl>
                                        <p:attrNameLst>
                                          <p:attrName>ppt_y</p:attrName>
                                        </p:attrNameLst>
                                      </p:cBhvr>
                                      <p:tavLst>
                                        <p:tav tm="0">
                                          <p:val>
                                            <p:strVal val="#ppt_y"/>
                                          </p:val>
                                        </p:tav>
                                        <p:tav tm="100000">
                                          <p:val>
                                            <p:strVal val="#ppt_y"/>
                                          </p:val>
                                        </p:tav>
                                      </p:tavLst>
                                    </p:anim>
                                    <p:anim calcmode="lin" valueType="num">
                                      <p:cBhvr>
                                        <p:cTn id="348" dur="2000" fill="hold"/>
                                        <p:tgtEl>
                                          <p:spTgt spid="2"/>
                                        </p:tgtEl>
                                        <p:attrNameLst>
                                          <p:attrName>ppt_w</p:attrName>
                                        </p:attrNameLst>
                                      </p:cBhvr>
                                      <p:tavLst>
                                        <p:tav tm="0">
                                          <p:val>
                                            <p:fltVal val="0"/>
                                          </p:val>
                                        </p:tav>
                                        <p:tav tm="100000">
                                          <p:val>
                                            <p:strVal val="#ppt_w"/>
                                          </p:val>
                                        </p:tav>
                                      </p:tavLst>
                                    </p:anim>
                                    <p:anim calcmode="lin" valueType="num">
                                      <p:cBhvr>
                                        <p:cTn id="34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483504a.png"/>
          <p:cNvPicPr>
            <a:picLocks noChangeAspect="1"/>
          </p:cNvPicPr>
          <p:nvPr/>
        </p:nvPicPr>
        <p:blipFill>
          <a:blip r:embed="rId2"/>
          <a:stretch>
            <a:fillRect/>
          </a:stretch>
        </p:blipFill>
        <p:spPr>
          <a:xfrm>
            <a:off x="0" y="0"/>
            <a:ext cx="9144000" cy="5143500"/>
          </a:xfrm>
          <a:prstGeom prst="rect">
            <a:avLst/>
          </a:prstGeom>
        </p:spPr>
      </p:pic>
      <p:pic>
        <p:nvPicPr>
          <p:cNvPr id="5" name="4 Imagen" descr="Colibri-32.gif"/>
          <p:cNvPicPr>
            <a:picLocks noChangeAspect="1"/>
          </p:cNvPicPr>
          <p:nvPr/>
        </p:nvPicPr>
        <p:blipFill>
          <a:blip r:embed="rId3"/>
          <a:stretch>
            <a:fillRect/>
          </a:stretch>
        </p:blipFill>
        <p:spPr>
          <a:xfrm rot="17014205" flipH="1">
            <a:off x="7165243" y="1413486"/>
            <a:ext cx="1880971" cy="1682163"/>
          </a:xfrm>
          <a:prstGeom prst="rect">
            <a:avLst/>
          </a:prstGeom>
        </p:spPr>
      </p:pic>
      <p:sp>
        <p:nvSpPr>
          <p:cNvPr id="4" name="3 CuadroTexto"/>
          <p:cNvSpPr txBox="1"/>
          <p:nvPr/>
        </p:nvSpPr>
        <p:spPr>
          <a:xfrm>
            <a:off x="1071538" y="1643056"/>
            <a:ext cx="3071834" cy="2092881"/>
          </a:xfrm>
          <a:prstGeom prst="rect">
            <a:avLst/>
          </a:prstGeom>
          <a:noFill/>
        </p:spPr>
        <p:txBody>
          <a:bodyPr wrap="square" rtlCol="0">
            <a:spAutoFit/>
          </a:bodyPr>
          <a:lstStyle/>
          <a:p>
            <a:pPr algn="ctr"/>
            <a:r>
              <a:rPr lang="es-PE" sz="1600" dirty="0" smtClean="0"/>
              <a:t>Así como hay plantas que se encargan de mejorar nuestra energía, estas aves también, al igual que otros animales, también intentan hacer lo mismo. Sin duda, el colibrí es considerado un mensajero espiritual poderoso, pero ¿por qué a esta ave se lo considera de esa forma? </a:t>
            </a:r>
          </a:p>
          <a:p>
            <a:pPr algn="ctr"/>
            <a:r>
              <a:rPr lang="es-PE" sz="1600" dirty="0" smtClean="0"/>
              <a:t>te lo contaré aquí…</a:t>
            </a:r>
            <a:endParaRPr lang="es-PE" dirty="0"/>
          </a:p>
        </p:txBody>
      </p:sp>
      <p:sp>
        <p:nvSpPr>
          <p:cNvPr id="6" name="5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0" presetClass="path" presetSubtype="0" accel="50000" decel="50000" fill="hold" nodeType="withEffect">
                                  <p:stCondLst>
                                    <p:cond delay="0"/>
                                  </p:stCondLst>
                                  <p:childTnLst>
                                    <p:animMotion origin="layout" path="M 0.18194 -0.67386 C 0.19653 -0.65289 0.2059 -0.62238 0.21458 -0.59494 C 0.21701 -0.57336 0.22309 -0.55302 0.22031 -0.53236 C 0.21736 -0.5074 0.20712 -0.48335 0.19479 -0.4701 C 0.18611 -0.45314 0.17448 -0.44513 0.16354 -0.43403 C 0.14861 -0.418 0.13542 -0.4069 0.11875 -0.39704 C 0.11163 -0.38871 0.10365 -0.3844 0.09566 -0.37885 C 0.0776 -0.33816 0.09201 -0.37361 0.08368 -0.34587 C 0.08177 -0.33939 0.0776 -0.32583 0.07778 -0.32583 C 0.07621 -0.30579 0.07847 -0.33261 0.07344 -0.31165 C 0.07274 -0.30918 0.07344 -0.3061 0.07309 -0.30333 C 0.07187 -0.28576 0.06927 -0.26942 0.06111 -0.26017 C 0.04253 -0.20437 -0.0283 -0.19297 -0.04618 -0.18341 C -0.0533 -0.17016 -0.05764 -0.15259 -0.06528 -0.13964 C -0.06806 -0.12793 -0.07049 -0.11529 -0.07604 -0.10604 C -0.07552 -0.08754 -0.07257 -0.06442 -0.0783 -0.0487 C -0.08438 -0.0299 -0.0875 -0.02836 -0.08455 -0.0077 " pathEditMode="relative" rAng="-865453" ptsTypes="ffffffffffffffffA">
                                      <p:cBhvr>
                                        <p:cTn id="8" dur="2000" fill="hold"/>
                                        <p:tgtEl>
                                          <p:spTgt spid="5"/>
                                        </p:tgtEl>
                                        <p:attrNameLst>
                                          <p:attrName>ppt_x</p:attrName>
                                          <p:attrName>ppt_y</p:attrName>
                                        </p:attrNameLst>
                                      </p:cBhvr>
                                      <p:rCtr x="-122" y="32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4000">
              <a:srgbClr val="005828"/>
            </a:gs>
            <a:gs pos="17999">
              <a:srgbClr val="99CCFF"/>
            </a:gs>
            <a:gs pos="36000">
              <a:srgbClr val="9966FF"/>
            </a:gs>
            <a:gs pos="61000">
              <a:srgbClr val="CC99FF"/>
            </a:gs>
            <a:gs pos="82001">
              <a:srgbClr val="99CCFF"/>
            </a:gs>
            <a:gs pos="100000">
              <a:srgbClr val="CCCCFF"/>
            </a:gs>
          </a:gsLst>
          <a:lin ang="0" scaled="1"/>
          <a:tileRect/>
        </a:gradFill>
        <a:effectLst/>
      </p:bgPr>
    </p:bg>
    <p:spTree>
      <p:nvGrpSpPr>
        <p:cNvPr id="1" name=""/>
        <p:cNvGrpSpPr/>
        <p:nvPr/>
      </p:nvGrpSpPr>
      <p:grpSpPr>
        <a:xfrm>
          <a:off x="0" y="0"/>
          <a:ext cx="0" cy="0"/>
          <a:chOff x="0" y="0"/>
          <a:chExt cx="0" cy="0"/>
        </a:xfrm>
      </p:grpSpPr>
      <p:pic>
        <p:nvPicPr>
          <p:cNvPr id="2" name="1 Imagen" descr="stock-photo-222198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0"/>
            <a:ext cx="1214446" cy="1289842"/>
          </a:xfrm>
          <a:prstGeom prst="rect">
            <a:avLst/>
          </a:prstGeom>
          <a:effectLst/>
        </p:spPr>
      </p:pic>
      <p:pic>
        <p:nvPicPr>
          <p:cNvPr id="6" name="5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0"/>
            <a:ext cx="1223970" cy="1289842"/>
          </a:xfrm>
          <a:prstGeom prst="rect">
            <a:avLst/>
          </a:prstGeom>
          <a:effectLst/>
        </p:spPr>
      </p:pic>
      <p:pic>
        <p:nvPicPr>
          <p:cNvPr id="7" name="6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500048"/>
            <a:ext cx="1214446" cy="1289842"/>
          </a:xfrm>
          <a:prstGeom prst="rect">
            <a:avLst/>
          </a:prstGeom>
          <a:effectLst/>
        </p:spPr>
      </p:pic>
      <p:pic>
        <p:nvPicPr>
          <p:cNvPr id="8" name="7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500048"/>
            <a:ext cx="1223970" cy="1289842"/>
          </a:xfrm>
          <a:prstGeom prst="rect">
            <a:avLst/>
          </a:prstGeom>
          <a:effectLst/>
        </p:spPr>
      </p:pic>
      <p:pic>
        <p:nvPicPr>
          <p:cNvPr id="9" name="8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1071552"/>
            <a:ext cx="1214446" cy="1289842"/>
          </a:xfrm>
          <a:prstGeom prst="rect">
            <a:avLst/>
          </a:prstGeom>
          <a:effectLst/>
        </p:spPr>
      </p:pic>
      <p:pic>
        <p:nvPicPr>
          <p:cNvPr id="10" name="9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1071552"/>
            <a:ext cx="1223970" cy="1289842"/>
          </a:xfrm>
          <a:prstGeom prst="rect">
            <a:avLst/>
          </a:prstGeom>
          <a:effectLst/>
        </p:spPr>
      </p:pic>
      <p:pic>
        <p:nvPicPr>
          <p:cNvPr id="11" name="10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1571618"/>
            <a:ext cx="1214446" cy="1289842"/>
          </a:xfrm>
          <a:prstGeom prst="rect">
            <a:avLst/>
          </a:prstGeom>
          <a:effectLst/>
        </p:spPr>
      </p:pic>
      <p:pic>
        <p:nvPicPr>
          <p:cNvPr id="12" name="11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1571618"/>
            <a:ext cx="1223970" cy="1289842"/>
          </a:xfrm>
          <a:prstGeom prst="rect">
            <a:avLst/>
          </a:prstGeom>
          <a:effectLst/>
        </p:spPr>
      </p:pic>
      <p:pic>
        <p:nvPicPr>
          <p:cNvPr id="13" name="12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1928826"/>
            <a:ext cx="1214446" cy="1289842"/>
          </a:xfrm>
          <a:prstGeom prst="rect">
            <a:avLst/>
          </a:prstGeom>
          <a:effectLst/>
        </p:spPr>
      </p:pic>
      <p:pic>
        <p:nvPicPr>
          <p:cNvPr id="14" name="13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1928826"/>
            <a:ext cx="1223970" cy="1289842"/>
          </a:xfrm>
          <a:prstGeom prst="rect">
            <a:avLst/>
          </a:prstGeom>
          <a:effectLst/>
        </p:spPr>
      </p:pic>
      <p:pic>
        <p:nvPicPr>
          <p:cNvPr id="15" name="14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2428874"/>
            <a:ext cx="1214446" cy="1289842"/>
          </a:xfrm>
          <a:prstGeom prst="rect">
            <a:avLst/>
          </a:prstGeom>
          <a:effectLst/>
        </p:spPr>
      </p:pic>
      <p:pic>
        <p:nvPicPr>
          <p:cNvPr id="16" name="15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2428874"/>
            <a:ext cx="1223970" cy="1289842"/>
          </a:xfrm>
          <a:prstGeom prst="rect">
            <a:avLst/>
          </a:prstGeom>
          <a:effectLst/>
        </p:spPr>
      </p:pic>
      <p:pic>
        <p:nvPicPr>
          <p:cNvPr id="17" name="16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2857502"/>
            <a:ext cx="1214446" cy="1289842"/>
          </a:xfrm>
          <a:prstGeom prst="rect">
            <a:avLst/>
          </a:prstGeom>
          <a:effectLst/>
        </p:spPr>
      </p:pic>
      <p:pic>
        <p:nvPicPr>
          <p:cNvPr id="18" name="17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2857502"/>
            <a:ext cx="1223970" cy="1289842"/>
          </a:xfrm>
          <a:prstGeom prst="rect">
            <a:avLst/>
          </a:prstGeom>
          <a:effectLst/>
        </p:spPr>
      </p:pic>
      <p:pic>
        <p:nvPicPr>
          <p:cNvPr id="19" name="18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3357568"/>
            <a:ext cx="1214446" cy="1289842"/>
          </a:xfrm>
          <a:prstGeom prst="rect">
            <a:avLst/>
          </a:prstGeom>
          <a:effectLst/>
        </p:spPr>
      </p:pic>
      <p:pic>
        <p:nvPicPr>
          <p:cNvPr id="20" name="19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3357568"/>
            <a:ext cx="1223970" cy="1289842"/>
          </a:xfrm>
          <a:prstGeom prst="rect">
            <a:avLst/>
          </a:prstGeom>
          <a:effectLst/>
        </p:spPr>
      </p:pic>
      <p:pic>
        <p:nvPicPr>
          <p:cNvPr id="21" name="20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3714758"/>
            <a:ext cx="1214446" cy="1289842"/>
          </a:xfrm>
          <a:prstGeom prst="rect">
            <a:avLst/>
          </a:prstGeom>
          <a:effectLst/>
        </p:spPr>
      </p:pic>
      <p:pic>
        <p:nvPicPr>
          <p:cNvPr id="22" name="21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3714758"/>
            <a:ext cx="1223970" cy="1289842"/>
          </a:xfrm>
          <a:prstGeom prst="rect">
            <a:avLst/>
          </a:prstGeom>
          <a:effectLst/>
        </p:spPr>
      </p:pic>
      <p:pic>
        <p:nvPicPr>
          <p:cNvPr id="23" name="22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4214824"/>
            <a:ext cx="1214446" cy="1289842"/>
          </a:xfrm>
          <a:prstGeom prst="rect">
            <a:avLst/>
          </a:prstGeom>
          <a:effectLst/>
        </p:spPr>
      </p:pic>
      <p:pic>
        <p:nvPicPr>
          <p:cNvPr id="24" name="23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4214824"/>
            <a:ext cx="1223970" cy="1289842"/>
          </a:xfrm>
          <a:prstGeom prst="rect">
            <a:avLst/>
          </a:prstGeom>
          <a:effectLst/>
        </p:spPr>
      </p:pic>
      <p:pic>
        <p:nvPicPr>
          <p:cNvPr id="25" name="24 Imagen" descr="B1E3169AE.png"/>
          <p:cNvPicPr>
            <a:picLocks noChangeAspect="1"/>
          </p:cNvPicPr>
          <p:nvPr/>
        </p:nvPicPr>
        <p:blipFill>
          <a:blip r:embed="rId3">
            <a:duotone>
              <a:prstClr val="black"/>
              <a:schemeClr val="accent4">
                <a:tint val="45000"/>
                <a:satMod val="400000"/>
              </a:schemeClr>
            </a:duotone>
            <a:lum contrast="40000"/>
          </a:blip>
          <a:srcRect t="8875"/>
          <a:stretch>
            <a:fillRect/>
          </a:stretch>
        </p:blipFill>
        <p:spPr>
          <a:xfrm flipH="1">
            <a:off x="2214546" y="0"/>
            <a:ext cx="1223970" cy="1289842"/>
          </a:xfrm>
          <a:prstGeom prst="rect">
            <a:avLst/>
          </a:prstGeom>
          <a:effectLst/>
        </p:spPr>
      </p:pic>
      <p:pic>
        <p:nvPicPr>
          <p:cNvPr id="26" name="25 Imagen" descr="B1E3169AE.png"/>
          <p:cNvPicPr>
            <a:picLocks noChangeAspect="1"/>
          </p:cNvPicPr>
          <p:nvPr/>
        </p:nvPicPr>
        <p:blipFill>
          <a:blip r:embed="rId3">
            <a:duotone>
              <a:prstClr val="black"/>
              <a:schemeClr val="accent4">
                <a:tint val="45000"/>
                <a:satMod val="400000"/>
              </a:schemeClr>
            </a:duotone>
            <a:lum contrast="40000"/>
          </a:blip>
          <a:srcRect t="8875"/>
          <a:stretch>
            <a:fillRect/>
          </a:stretch>
        </p:blipFill>
        <p:spPr>
          <a:xfrm flipH="1">
            <a:off x="2214546" y="500048"/>
            <a:ext cx="1223970" cy="1289842"/>
          </a:xfrm>
          <a:prstGeom prst="rect">
            <a:avLst/>
          </a:prstGeom>
          <a:effectLst/>
        </p:spPr>
      </p:pic>
      <p:pic>
        <p:nvPicPr>
          <p:cNvPr id="27" name="26 Imagen" descr="B1E3169AE.png"/>
          <p:cNvPicPr>
            <a:picLocks noChangeAspect="1"/>
          </p:cNvPicPr>
          <p:nvPr/>
        </p:nvPicPr>
        <p:blipFill>
          <a:blip r:embed="rId3">
            <a:duotone>
              <a:prstClr val="black"/>
              <a:schemeClr val="accent4">
                <a:tint val="45000"/>
                <a:satMod val="400000"/>
              </a:schemeClr>
            </a:duotone>
            <a:lum contrast="40000"/>
          </a:blip>
          <a:srcRect t="8875"/>
          <a:stretch>
            <a:fillRect/>
          </a:stretch>
        </p:blipFill>
        <p:spPr>
          <a:xfrm flipH="1">
            <a:off x="2214546" y="1071552"/>
            <a:ext cx="1223970" cy="1289842"/>
          </a:xfrm>
          <a:prstGeom prst="rect">
            <a:avLst/>
          </a:prstGeom>
          <a:effectLst/>
        </p:spPr>
      </p:pic>
      <p:pic>
        <p:nvPicPr>
          <p:cNvPr id="28" name="27 Imagen" descr="B1E3169AE.png"/>
          <p:cNvPicPr>
            <a:picLocks noChangeAspect="1"/>
          </p:cNvPicPr>
          <p:nvPr/>
        </p:nvPicPr>
        <p:blipFill>
          <a:blip r:embed="rId3">
            <a:duotone>
              <a:prstClr val="black"/>
              <a:schemeClr val="accent4">
                <a:tint val="45000"/>
                <a:satMod val="400000"/>
              </a:schemeClr>
            </a:duotone>
            <a:lum contrast="40000"/>
          </a:blip>
          <a:srcRect t="8875"/>
          <a:stretch>
            <a:fillRect/>
          </a:stretch>
        </p:blipFill>
        <p:spPr>
          <a:xfrm flipH="1">
            <a:off x="2214546" y="1571618"/>
            <a:ext cx="1223970" cy="1289842"/>
          </a:xfrm>
          <a:prstGeom prst="rect">
            <a:avLst/>
          </a:prstGeom>
          <a:effectLst/>
        </p:spPr>
      </p:pic>
      <p:pic>
        <p:nvPicPr>
          <p:cNvPr id="29" name="28 Imagen" descr="B1E3169AE.png"/>
          <p:cNvPicPr>
            <a:picLocks noChangeAspect="1"/>
          </p:cNvPicPr>
          <p:nvPr/>
        </p:nvPicPr>
        <p:blipFill>
          <a:blip r:embed="rId3">
            <a:duotone>
              <a:prstClr val="black"/>
              <a:schemeClr val="accent4">
                <a:tint val="45000"/>
                <a:satMod val="400000"/>
              </a:schemeClr>
            </a:duotone>
            <a:lum contrast="40000"/>
          </a:blip>
          <a:srcRect t="8875"/>
          <a:stretch>
            <a:fillRect/>
          </a:stretch>
        </p:blipFill>
        <p:spPr>
          <a:xfrm flipH="1">
            <a:off x="2214546" y="1928826"/>
            <a:ext cx="1223970" cy="1289842"/>
          </a:xfrm>
          <a:prstGeom prst="rect">
            <a:avLst/>
          </a:prstGeom>
          <a:effectLst/>
        </p:spPr>
      </p:pic>
      <p:pic>
        <p:nvPicPr>
          <p:cNvPr id="30" name="29 Imagen" descr="B1E3169AE.png"/>
          <p:cNvPicPr>
            <a:picLocks noChangeAspect="1"/>
          </p:cNvPicPr>
          <p:nvPr/>
        </p:nvPicPr>
        <p:blipFill>
          <a:blip r:embed="rId3">
            <a:duotone>
              <a:prstClr val="black"/>
              <a:schemeClr val="accent4">
                <a:tint val="45000"/>
                <a:satMod val="400000"/>
              </a:schemeClr>
            </a:duotone>
            <a:lum contrast="40000"/>
          </a:blip>
          <a:srcRect t="8875"/>
          <a:stretch>
            <a:fillRect/>
          </a:stretch>
        </p:blipFill>
        <p:spPr>
          <a:xfrm flipH="1">
            <a:off x="2214546" y="2428874"/>
            <a:ext cx="1223970" cy="1289842"/>
          </a:xfrm>
          <a:prstGeom prst="rect">
            <a:avLst/>
          </a:prstGeom>
          <a:effectLst/>
        </p:spPr>
      </p:pic>
      <p:pic>
        <p:nvPicPr>
          <p:cNvPr id="31" name="30 Imagen" descr="B1E3169AE.png"/>
          <p:cNvPicPr>
            <a:picLocks noChangeAspect="1"/>
          </p:cNvPicPr>
          <p:nvPr/>
        </p:nvPicPr>
        <p:blipFill>
          <a:blip r:embed="rId3">
            <a:duotone>
              <a:prstClr val="black"/>
              <a:schemeClr val="accent4">
                <a:tint val="45000"/>
                <a:satMod val="400000"/>
              </a:schemeClr>
            </a:duotone>
            <a:lum contrast="40000"/>
          </a:blip>
          <a:srcRect t="8875"/>
          <a:stretch>
            <a:fillRect/>
          </a:stretch>
        </p:blipFill>
        <p:spPr>
          <a:xfrm flipH="1">
            <a:off x="2214546" y="2857502"/>
            <a:ext cx="1223970" cy="1289842"/>
          </a:xfrm>
          <a:prstGeom prst="rect">
            <a:avLst/>
          </a:prstGeom>
          <a:effectLst/>
        </p:spPr>
      </p:pic>
      <p:pic>
        <p:nvPicPr>
          <p:cNvPr id="32" name="31 Imagen" descr="B1E3169AE.png"/>
          <p:cNvPicPr>
            <a:picLocks noChangeAspect="1"/>
          </p:cNvPicPr>
          <p:nvPr/>
        </p:nvPicPr>
        <p:blipFill>
          <a:blip r:embed="rId3">
            <a:duotone>
              <a:prstClr val="black"/>
              <a:schemeClr val="accent4">
                <a:tint val="45000"/>
                <a:satMod val="400000"/>
              </a:schemeClr>
            </a:duotone>
            <a:lum contrast="40000"/>
          </a:blip>
          <a:srcRect t="8875"/>
          <a:stretch>
            <a:fillRect/>
          </a:stretch>
        </p:blipFill>
        <p:spPr>
          <a:xfrm flipH="1">
            <a:off x="2214546" y="3357568"/>
            <a:ext cx="1223970" cy="1289842"/>
          </a:xfrm>
          <a:prstGeom prst="rect">
            <a:avLst/>
          </a:prstGeom>
          <a:effectLst/>
        </p:spPr>
      </p:pic>
      <p:pic>
        <p:nvPicPr>
          <p:cNvPr id="33" name="32 Imagen" descr="B1E3169AE.png"/>
          <p:cNvPicPr>
            <a:picLocks noChangeAspect="1"/>
          </p:cNvPicPr>
          <p:nvPr/>
        </p:nvPicPr>
        <p:blipFill>
          <a:blip r:embed="rId3">
            <a:duotone>
              <a:prstClr val="black"/>
              <a:schemeClr val="accent4">
                <a:tint val="45000"/>
                <a:satMod val="400000"/>
              </a:schemeClr>
            </a:duotone>
            <a:lum contrast="40000"/>
          </a:blip>
          <a:srcRect t="8875"/>
          <a:stretch>
            <a:fillRect/>
          </a:stretch>
        </p:blipFill>
        <p:spPr>
          <a:xfrm flipH="1">
            <a:off x="2214546" y="3714758"/>
            <a:ext cx="1223970" cy="1289842"/>
          </a:xfrm>
          <a:prstGeom prst="rect">
            <a:avLst/>
          </a:prstGeom>
          <a:effectLst/>
        </p:spPr>
      </p:pic>
      <p:pic>
        <p:nvPicPr>
          <p:cNvPr id="34" name="33 Imagen" descr="B1E3169AE.png"/>
          <p:cNvPicPr>
            <a:picLocks noChangeAspect="1"/>
          </p:cNvPicPr>
          <p:nvPr/>
        </p:nvPicPr>
        <p:blipFill>
          <a:blip r:embed="rId3">
            <a:duotone>
              <a:prstClr val="black"/>
              <a:schemeClr val="accent4">
                <a:tint val="45000"/>
                <a:satMod val="400000"/>
              </a:schemeClr>
            </a:duotone>
            <a:lum contrast="40000"/>
          </a:blip>
          <a:srcRect t="8875"/>
          <a:stretch>
            <a:fillRect/>
          </a:stretch>
        </p:blipFill>
        <p:spPr>
          <a:xfrm flipH="1">
            <a:off x="2214546" y="4214824"/>
            <a:ext cx="1223970" cy="1289842"/>
          </a:xfrm>
          <a:prstGeom prst="rect">
            <a:avLst/>
          </a:prstGeom>
          <a:effectLst/>
        </p:spPr>
      </p:pic>
      <p:pic>
        <p:nvPicPr>
          <p:cNvPr id="35" name="34 Imagen" descr="B1E3169AE.png"/>
          <p:cNvPicPr>
            <a:picLocks noChangeAspect="1"/>
          </p:cNvPicPr>
          <p:nvPr/>
        </p:nvPicPr>
        <p:blipFill>
          <a:blip r:embed="rId3">
            <a:duotone>
              <a:prstClr val="black"/>
              <a:schemeClr val="accent4">
                <a:tint val="45000"/>
                <a:satMod val="400000"/>
              </a:schemeClr>
            </a:duotone>
            <a:lum contrast="40000"/>
          </a:blip>
          <a:srcRect t="8875"/>
          <a:stretch>
            <a:fillRect/>
          </a:stretch>
        </p:blipFill>
        <p:spPr>
          <a:xfrm>
            <a:off x="5786446" y="0"/>
            <a:ext cx="1214446" cy="1289842"/>
          </a:xfrm>
          <a:prstGeom prst="rect">
            <a:avLst/>
          </a:prstGeom>
          <a:effectLst/>
        </p:spPr>
      </p:pic>
      <p:pic>
        <p:nvPicPr>
          <p:cNvPr id="36" name="35 Imagen" descr="B1E3169AE.png"/>
          <p:cNvPicPr>
            <a:picLocks noChangeAspect="1"/>
          </p:cNvPicPr>
          <p:nvPr/>
        </p:nvPicPr>
        <p:blipFill>
          <a:blip r:embed="rId3">
            <a:duotone>
              <a:prstClr val="black"/>
              <a:schemeClr val="accent4">
                <a:tint val="45000"/>
                <a:satMod val="400000"/>
              </a:schemeClr>
            </a:duotone>
            <a:lum contrast="40000"/>
          </a:blip>
          <a:srcRect t="8875"/>
          <a:stretch>
            <a:fillRect/>
          </a:stretch>
        </p:blipFill>
        <p:spPr>
          <a:xfrm>
            <a:off x="5786446" y="500048"/>
            <a:ext cx="1214446" cy="1289842"/>
          </a:xfrm>
          <a:prstGeom prst="rect">
            <a:avLst/>
          </a:prstGeom>
          <a:effectLst/>
        </p:spPr>
      </p:pic>
      <p:pic>
        <p:nvPicPr>
          <p:cNvPr id="37" name="36 Imagen" descr="B1E3169AE.png"/>
          <p:cNvPicPr>
            <a:picLocks noChangeAspect="1"/>
          </p:cNvPicPr>
          <p:nvPr/>
        </p:nvPicPr>
        <p:blipFill>
          <a:blip r:embed="rId3">
            <a:duotone>
              <a:prstClr val="black"/>
              <a:schemeClr val="accent4">
                <a:tint val="45000"/>
                <a:satMod val="400000"/>
              </a:schemeClr>
            </a:duotone>
            <a:lum contrast="40000"/>
          </a:blip>
          <a:srcRect t="8875"/>
          <a:stretch>
            <a:fillRect/>
          </a:stretch>
        </p:blipFill>
        <p:spPr>
          <a:xfrm>
            <a:off x="5786446" y="1071552"/>
            <a:ext cx="1214446" cy="1289842"/>
          </a:xfrm>
          <a:prstGeom prst="rect">
            <a:avLst/>
          </a:prstGeom>
          <a:effectLst/>
        </p:spPr>
      </p:pic>
      <p:pic>
        <p:nvPicPr>
          <p:cNvPr id="38" name="37 Imagen" descr="B1E3169AE.png"/>
          <p:cNvPicPr>
            <a:picLocks noChangeAspect="1"/>
          </p:cNvPicPr>
          <p:nvPr/>
        </p:nvPicPr>
        <p:blipFill>
          <a:blip r:embed="rId3">
            <a:duotone>
              <a:prstClr val="black"/>
              <a:schemeClr val="accent4">
                <a:tint val="45000"/>
                <a:satMod val="400000"/>
              </a:schemeClr>
            </a:duotone>
            <a:lum contrast="40000"/>
          </a:blip>
          <a:srcRect t="8875"/>
          <a:stretch>
            <a:fillRect/>
          </a:stretch>
        </p:blipFill>
        <p:spPr>
          <a:xfrm>
            <a:off x="5786446" y="1571618"/>
            <a:ext cx="1214446" cy="1289842"/>
          </a:xfrm>
          <a:prstGeom prst="rect">
            <a:avLst/>
          </a:prstGeom>
          <a:effectLst/>
        </p:spPr>
      </p:pic>
      <p:pic>
        <p:nvPicPr>
          <p:cNvPr id="39" name="38 Imagen" descr="B1E3169AE.png"/>
          <p:cNvPicPr>
            <a:picLocks noChangeAspect="1"/>
          </p:cNvPicPr>
          <p:nvPr/>
        </p:nvPicPr>
        <p:blipFill>
          <a:blip r:embed="rId3">
            <a:duotone>
              <a:prstClr val="black"/>
              <a:schemeClr val="accent4">
                <a:tint val="45000"/>
                <a:satMod val="400000"/>
              </a:schemeClr>
            </a:duotone>
            <a:lum contrast="40000"/>
          </a:blip>
          <a:srcRect t="8875"/>
          <a:stretch>
            <a:fillRect/>
          </a:stretch>
        </p:blipFill>
        <p:spPr>
          <a:xfrm>
            <a:off x="5786446" y="1928826"/>
            <a:ext cx="1214446" cy="1289842"/>
          </a:xfrm>
          <a:prstGeom prst="rect">
            <a:avLst/>
          </a:prstGeom>
          <a:effectLst/>
        </p:spPr>
      </p:pic>
      <p:pic>
        <p:nvPicPr>
          <p:cNvPr id="40" name="39 Imagen" descr="B1E3169AE.png"/>
          <p:cNvPicPr>
            <a:picLocks noChangeAspect="1"/>
          </p:cNvPicPr>
          <p:nvPr/>
        </p:nvPicPr>
        <p:blipFill>
          <a:blip r:embed="rId3">
            <a:duotone>
              <a:prstClr val="black"/>
              <a:schemeClr val="accent4">
                <a:tint val="45000"/>
                <a:satMod val="400000"/>
              </a:schemeClr>
            </a:duotone>
            <a:lum contrast="40000"/>
          </a:blip>
          <a:srcRect t="8875"/>
          <a:stretch>
            <a:fillRect/>
          </a:stretch>
        </p:blipFill>
        <p:spPr>
          <a:xfrm>
            <a:off x="5786446" y="2428874"/>
            <a:ext cx="1214446" cy="1289842"/>
          </a:xfrm>
          <a:prstGeom prst="rect">
            <a:avLst/>
          </a:prstGeom>
          <a:effectLst/>
        </p:spPr>
      </p:pic>
      <p:pic>
        <p:nvPicPr>
          <p:cNvPr id="41" name="40 Imagen" descr="B1E3169AE.png"/>
          <p:cNvPicPr>
            <a:picLocks noChangeAspect="1"/>
          </p:cNvPicPr>
          <p:nvPr/>
        </p:nvPicPr>
        <p:blipFill>
          <a:blip r:embed="rId3">
            <a:duotone>
              <a:prstClr val="black"/>
              <a:schemeClr val="accent4">
                <a:tint val="45000"/>
                <a:satMod val="400000"/>
              </a:schemeClr>
            </a:duotone>
            <a:lum contrast="40000"/>
          </a:blip>
          <a:srcRect t="8875"/>
          <a:stretch>
            <a:fillRect/>
          </a:stretch>
        </p:blipFill>
        <p:spPr>
          <a:xfrm>
            <a:off x="5786446" y="2857502"/>
            <a:ext cx="1214446" cy="1289842"/>
          </a:xfrm>
          <a:prstGeom prst="rect">
            <a:avLst/>
          </a:prstGeom>
          <a:effectLst/>
        </p:spPr>
      </p:pic>
      <p:pic>
        <p:nvPicPr>
          <p:cNvPr id="42" name="41 Imagen" descr="B1E3169AE.png"/>
          <p:cNvPicPr>
            <a:picLocks noChangeAspect="1"/>
          </p:cNvPicPr>
          <p:nvPr/>
        </p:nvPicPr>
        <p:blipFill>
          <a:blip r:embed="rId3">
            <a:duotone>
              <a:prstClr val="black"/>
              <a:schemeClr val="accent4">
                <a:tint val="45000"/>
                <a:satMod val="400000"/>
              </a:schemeClr>
            </a:duotone>
            <a:lum contrast="40000"/>
          </a:blip>
          <a:srcRect t="8875"/>
          <a:stretch>
            <a:fillRect/>
          </a:stretch>
        </p:blipFill>
        <p:spPr>
          <a:xfrm>
            <a:off x="5786446" y="3357568"/>
            <a:ext cx="1214446" cy="1289842"/>
          </a:xfrm>
          <a:prstGeom prst="rect">
            <a:avLst/>
          </a:prstGeom>
          <a:effectLst/>
        </p:spPr>
      </p:pic>
      <p:pic>
        <p:nvPicPr>
          <p:cNvPr id="43" name="42 Imagen" descr="B1E3169AE.png"/>
          <p:cNvPicPr>
            <a:picLocks noChangeAspect="1"/>
          </p:cNvPicPr>
          <p:nvPr/>
        </p:nvPicPr>
        <p:blipFill>
          <a:blip r:embed="rId3">
            <a:duotone>
              <a:prstClr val="black"/>
              <a:schemeClr val="accent4">
                <a:tint val="45000"/>
                <a:satMod val="400000"/>
              </a:schemeClr>
            </a:duotone>
            <a:lum contrast="40000"/>
          </a:blip>
          <a:srcRect t="8875"/>
          <a:stretch>
            <a:fillRect/>
          </a:stretch>
        </p:blipFill>
        <p:spPr>
          <a:xfrm>
            <a:off x="5786446" y="3714758"/>
            <a:ext cx="1214446" cy="1289842"/>
          </a:xfrm>
          <a:prstGeom prst="rect">
            <a:avLst/>
          </a:prstGeom>
          <a:effectLst/>
        </p:spPr>
      </p:pic>
      <p:pic>
        <p:nvPicPr>
          <p:cNvPr id="44" name="43 Imagen" descr="B1E3169AE.png"/>
          <p:cNvPicPr>
            <a:picLocks noChangeAspect="1"/>
          </p:cNvPicPr>
          <p:nvPr/>
        </p:nvPicPr>
        <p:blipFill>
          <a:blip r:embed="rId3">
            <a:duotone>
              <a:prstClr val="black"/>
              <a:schemeClr val="accent4">
                <a:tint val="45000"/>
                <a:satMod val="400000"/>
              </a:schemeClr>
            </a:duotone>
            <a:lum contrast="40000"/>
          </a:blip>
          <a:srcRect t="8875"/>
          <a:stretch>
            <a:fillRect/>
          </a:stretch>
        </p:blipFill>
        <p:spPr>
          <a:xfrm>
            <a:off x="5786446" y="4214824"/>
            <a:ext cx="1214446" cy="1289842"/>
          </a:xfrm>
          <a:prstGeom prst="rect">
            <a:avLst/>
          </a:prstGeom>
          <a:effectLst/>
        </p:spPr>
      </p:pic>
      <p:pic>
        <p:nvPicPr>
          <p:cNvPr id="45" name="44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7000892" y="0"/>
            <a:ext cx="1214446" cy="1289842"/>
          </a:xfrm>
          <a:prstGeom prst="rect">
            <a:avLst/>
          </a:prstGeom>
          <a:effectLst/>
        </p:spPr>
      </p:pic>
      <p:pic>
        <p:nvPicPr>
          <p:cNvPr id="46" name="45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7000892" y="500048"/>
            <a:ext cx="1214446" cy="1289842"/>
          </a:xfrm>
          <a:prstGeom prst="rect">
            <a:avLst/>
          </a:prstGeom>
          <a:effectLst/>
        </p:spPr>
      </p:pic>
      <p:pic>
        <p:nvPicPr>
          <p:cNvPr id="47" name="46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7000892" y="1071552"/>
            <a:ext cx="1214446" cy="1289842"/>
          </a:xfrm>
          <a:prstGeom prst="rect">
            <a:avLst/>
          </a:prstGeom>
          <a:effectLst/>
        </p:spPr>
      </p:pic>
      <p:pic>
        <p:nvPicPr>
          <p:cNvPr id="48" name="47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7000892" y="1571618"/>
            <a:ext cx="1214446" cy="1289842"/>
          </a:xfrm>
          <a:prstGeom prst="rect">
            <a:avLst/>
          </a:prstGeom>
          <a:effectLst/>
        </p:spPr>
      </p:pic>
      <p:pic>
        <p:nvPicPr>
          <p:cNvPr id="49" name="48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7000892" y="1928826"/>
            <a:ext cx="1214446" cy="1289842"/>
          </a:xfrm>
          <a:prstGeom prst="rect">
            <a:avLst/>
          </a:prstGeom>
          <a:effectLst/>
        </p:spPr>
      </p:pic>
      <p:pic>
        <p:nvPicPr>
          <p:cNvPr id="50" name="49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7000892" y="2428874"/>
            <a:ext cx="1214446" cy="1289842"/>
          </a:xfrm>
          <a:prstGeom prst="rect">
            <a:avLst/>
          </a:prstGeom>
          <a:effectLst/>
        </p:spPr>
      </p:pic>
      <p:pic>
        <p:nvPicPr>
          <p:cNvPr id="51" name="50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7000892" y="2857502"/>
            <a:ext cx="1214446" cy="1289842"/>
          </a:xfrm>
          <a:prstGeom prst="rect">
            <a:avLst/>
          </a:prstGeom>
          <a:effectLst/>
        </p:spPr>
      </p:pic>
      <p:pic>
        <p:nvPicPr>
          <p:cNvPr id="52" name="51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7000892" y="3357568"/>
            <a:ext cx="1214446" cy="1289842"/>
          </a:xfrm>
          <a:prstGeom prst="rect">
            <a:avLst/>
          </a:prstGeom>
          <a:effectLst/>
        </p:spPr>
      </p:pic>
      <p:pic>
        <p:nvPicPr>
          <p:cNvPr id="53" name="52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7000892" y="3714758"/>
            <a:ext cx="1214446" cy="1289842"/>
          </a:xfrm>
          <a:prstGeom prst="rect">
            <a:avLst/>
          </a:prstGeom>
          <a:effectLst/>
        </p:spPr>
      </p:pic>
      <p:pic>
        <p:nvPicPr>
          <p:cNvPr id="54" name="53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7000892" y="4214824"/>
            <a:ext cx="1214446" cy="1289842"/>
          </a:xfrm>
          <a:prstGeom prst="rect">
            <a:avLst/>
          </a:prstGeom>
          <a:effectLst/>
        </p:spPr>
      </p:pic>
      <p:pic>
        <p:nvPicPr>
          <p:cNvPr id="55" name="54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1000100" y="0"/>
            <a:ext cx="1223970" cy="1289842"/>
          </a:xfrm>
          <a:prstGeom prst="rect">
            <a:avLst/>
          </a:prstGeom>
          <a:effectLst/>
        </p:spPr>
      </p:pic>
      <p:pic>
        <p:nvPicPr>
          <p:cNvPr id="56" name="55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1000100" y="500048"/>
            <a:ext cx="1223970" cy="1289842"/>
          </a:xfrm>
          <a:prstGeom prst="rect">
            <a:avLst/>
          </a:prstGeom>
          <a:effectLst/>
        </p:spPr>
      </p:pic>
      <p:pic>
        <p:nvPicPr>
          <p:cNvPr id="57" name="56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1000100" y="1071552"/>
            <a:ext cx="1223970" cy="1289842"/>
          </a:xfrm>
          <a:prstGeom prst="rect">
            <a:avLst/>
          </a:prstGeom>
          <a:effectLst/>
        </p:spPr>
      </p:pic>
      <p:pic>
        <p:nvPicPr>
          <p:cNvPr id="58" name="57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1000100" y="1571618"/>
            <a:ext cx="1223970" cy="1289842"/>
          </a:xfrm>
          <a:prstGeom prst="rect">
            <a:avLst/>
          </a:prstGeom>
          <a:effectLst/>
        </p:spPr>
      </p:pic>
      <p:pic>
        <p:nvPicPr>
          <p:cNvPr id="59" name="58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1000100" y="1928826"/>
            <a:ext cx="1223970" cy="1289842"/>
          </a:xfrm>
          <a:prstGeom prst="rect">
            <a:avLst/>
          </a:prstGeom>
          <a:effectLst/>
        </p:spPr>
      </p:pic>
      <p:pic>
        <p:nvPicPr>
          <p:cNvPr id="60" name="59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1000100" y="2428874"/>
            <a:ext cx="1223970" cy="1289842"/>
          </a:xfrm>
          <a:prstGeom prst="rect">
            <a:avLst/>
          </a:prstGeom>
          <a:effectLst/>
        </p:spPr>
      </p:pic>
      <p:pic>
        <p:nvPicPr>
          <p:cNvPr id="61" name="60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1000100" y="2857502"/>
            <a:ext cx="1223970" cy="1289842"/>
          </a:xfrm>
          <a:prstGeom prst="rect">
            <a:avLst/>
          </a:prstGeom>
          <a:effectLst/>
        </p:spPr>
      </p:pic>
      <p:pic>
        <p:nvPicPr>
          <p:cNvPr id="62" name="61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1000100" y="3357568"/>
            <a:ext cx="1223970" cy="1289842"/>
          </a:xfrm>
          <a:prstGeom prst="rect">
            <a:avLst/>
          </a:prstGeom>
          <a:effectLst/>
        </p:spPr>
      </p:pic>
      <p:pic>
        <p:nvPicPr>
          <p:cNvPr id="63" name="62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1000100" y="3714758"/>
            <a:ext cx="1223970" cy="1289842"/>
          </a:xfrm>
          <a:prstGeom prst="rect">
            <a:avLst/>
          </a:prstGeom>
          <a:effectLst/>
        </p:spPr>
      </p:pic>
      <p:pic>
        <p:nvPicPr>
          <p:cNvPr id="64" name="63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1000100" y="4214824"/>
            <a:ext cx="1223970" cy="1289842"/>
          </a:xfrm>
          <a:prstGeom prst="rect">
            <a:avLst/>
          </a:prstGeom>
          <a:effectLst/>
        </p:spPr>
      </p:pic>
      <p:sp>
        <p:nvSpPr>
          <p:cNvPr id="65" name="64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5"/>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1+#ppt_w/2"/>
                                          </p:val>
                                        </p:tav>
                                        <p:tav tm="100000">
                                          <p:val>
                                            <p:strVal val="#ppt_x"/>
                                          </p:val>
                                        </p:tav>
                                      </p:tavLst>
                                    </p:anim>
                                    <p:anim calcmode="lin" valueType="num">
                                      <p:cBhvr additive="base">
                                        <p:cTn id="10" dur="2000" fill="hold"/>
                                        <p:tgtEl>
                                          <p:spTgt spid="6"/>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1+#ppt_w/2"/>
                                          </p:val>
                                        </p:tav>
                                        <p:tav tm="100000">
                                          <p:val>
                                            <p:strVal val="#ppt_x"/>
                                          </p:val>
                                        </p:tav>
                                      </p:tavLst>
                                    </p:anim>
                                    <p:anim calcmode="lin" valueType="num">
                                      <p:cBhvr additive="base">
                                        <p:cTn id="18" dur="2000" fill="hold"/>
                                        <p:tgtEl>
                                          <p:spTgt spid="10"/>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2000" fill="hold"/>
                                        <p:tgtEl>
                                          <p:spTgt spid="12"/>
                                        </p:tgtEl>
                                        <p:attrNameLst>
                                          <p:attrName>ppt_x</p:attrName>
                                        </p:attrNameLst>
                                      </p:cBhvr>
                                      <p:tavLst>
                                        <p:tav tm="0">
                                          <p:val>
                                            <p:strVal val="1+#ppt_w/2"/>
                                          </p:val>
                                        </p:tav>
                                        <p:tav tm="100000">
                                          <p:val>
                                            <p:strVal val="#ppt_x"/>
                                          </p:val>
                                        </p:tav>
                                      </p:tavLst>
                                    </p:anim>
                                    <p:anim calcmode="lin" valueType="num">
                                      <p:cBhvr additive="base">
                                        <p:cTn id="22" dur="2000" fill="hold"/>
                                        <p:tgtEl>
                                          <p:spTgt spid="12"/>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1+#ppt_w/2"/>
                                          </p:val>
                                        </p:tav>
                                        <p:tav tm="100000">
                                          <p:val>
                                            <p:strVal val="#ppt_x"/>
                                          </p:val>
                                        </p:tav>
                                      </p:tavLst>
                                    </p:anim>
                                    <p:anim calcmode="lin" valueType="num">
                                      <p:cBhvr additive="base">
                                        <p:cTn id="26" dur="2000" fill="hold"/>
                                        <p:tgtEl>
                                          <p:spTgt spid="14"/>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1+#ppt_w/2"/>
                                          </p:val>
                                        </p:tav>
                                        <p:tav tm="100000">
                                          <p:val>
                                            <p:strVal val="#ppt_x"/>
                                          </p:val>
                                        </p:tav>
                                      </p:tavLst>
                                    </p:anim>
                                    <p:anim calcmode="lin" valueType="num">
                                      <p:cBhvr additive="base">
                                        <p:cTn id="30" dur="2000" fill="hold"/>
                                        <p:tgtEl>
                                          <p:spTgt spid="16"/>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2000" fill="hold"/>
                                        <p:tgtEl>
                                          <p:spTgt spid="18"/>
                                        </p:tgtEl>
                                        <p:attrNameLst>
                                          <p:attrName>ppt_x</p:attrName>
                                        </p:attrNameLst>
                                      </p:cBhvr>
                                      <p:tavLst>
                                        <p:tav tm="0">
                                          <p:val>
                                            <p:strVal val="1+#ppt_w/2"/>
                                          </p:val>
                                        </p:tav>
                                        <p:tav tm="100000">
                                          <p:val>
                                            <p:strVal val="#ppt_x"/>
                                          </p:val>
                                        </p:tav>
                                      </p:tavLst>
                                    </p:anim>
                                    <p:anim calcmode="lin" valueType="num">
                                      <p:cBhvr additive="base">
                                        <p:cTn id="34" dur="2000" fill="hold"/>
                                        <p:tgtEl>
                                          <p:spTgt spid="18"/>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1+#ppt_w/2"/>
                                          </p:val>
                                        </p:tav>
                                        <p:tav tm="100000">
                                          <p:val>
                                            <p:strVal val="#ppt_x"/>
                                          </p:val>
                                        </p:tav>
                                      </p:tavLst>
                                    </p:anim>
                                    <p:anim calcmode="lin" valueType="num">
                                      <p:cBhvr additive="base">
                                        <p:cTn id="38" dur="2000" fill="hold"/>
                                        <p:tgtEl>
                                          <p:spTgt spid="20"/>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2000" fill="hold"/>
                                        <p:tgtEl>
                                          <p:spTgt spid="22"/>
                                        </p:tgtEl>
                                        <p:attrNameLst>
                                          <p:attrName>ppt_x</p:attrName>
                                        </p:attrNameLst>
                                      </p:cBhvr>
                                      <p:tavLst>
                                        <p:tav tm="0">
                                          <p:val>
                                            <p:strVal val="1+#ppt_w/2"/>
                                          </p:val>
                                        </p:tav>
                                        <p:tav tm="100000">
                                          <p:val>
                                            <p:strVal val="#ppt_x"/>
                                          </p:val>
                                        </p:tav>
                                      </p:tavLst>
                                    </p:anim>
                                    <p:anim calcmode="lin" valueType="num">
                                      <p:cBhvr additive="base">
                                        <p:cTn id="42" dur="2000" fill="hold"/>
                                        <p:tgtEl>
                                          <p:spTgt spid="22"/>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2000" fill="hold"/>
                                        <p:tgtEl>
                                          <p:spTgt spid="24"/>
                                        </p:tgtEl>
                                        <p:attrNameLst>
                                          <p:attrName>ppt_x</p:attrName>
                                        </p:attrNameLst>
                                      </p:cBhvr>
                                      <p:tavLst>
                                        <p:tav tm="0">
                                          <p:val>
                                            <p:strVal val="1+#ppt_w/2"/>
                                          </p:val>
                                        </p:tav>
                                        <p:tav tm="100000">
                                          <p:val>
                                            <p:strVal val="#ppt_x"/>
                                          </p:val>
                                        </p:tav>
                                      </p:tavLst>
                                    </p:anim>
                                    <p:anim calcmode="lin" valueType="num">
                                      <p:cBhvr additive="base">
                                        <p:cTn id="46" dur="2000" fill="hold"/>
                                        <p:tgtEl>
                                          <p:spTgt spid="24"/>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1+#ppt_w/2"/>
                                          </p:val>
                                        </p:tav>
                                        <p:tav tm="100000">
                                          <p:val>
                                            <p:strVal val="#ppt_x"/>
                                          </p:val>
                                        </p:tav>
                                      </p:tavLst>
                                    </p:anim>
                                    <p:anim calcmode="lin" valueType="num">
                                      <p:cBhvr additive="base">
                                        <p:cTn id="50" dur="2000" fill="hold"/>
                                        <p:tgtEl>
                                          <p:spTgt spid="25"/>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1+#ppt_w/2"/>
                                          </p:val>
                                        </p:tav>
                                        <p:tav tm="100000">
                                          <p:val>
                                            <p:strVal val="#ppt_x"/>
                                          </p:val>
                                        </p:tav>
                                      </p:tavLst>
                                    </p:anim>
                                    <p:anim calcmode="lin" valueType="num">
                                      <p:cBhvr additive="base">
                                        <p:cTn id="54" dur="2000" fill="hold"/>
                                        <p:tgtEl>
                                          <p:spTgt spid="26"/>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2000" fill="hold"/>
                                        <p:tgtEl>
                                          <p:spTgt spid="27"/>
                                        </p:tgtEl>
                                        <p:attrNameLst>
                                          <p:attrName>ppt_x</p:attrName>
                                        </p:attrNameLst>
                                      </p:cBhvr>
                                      <p:tavLst>
                                        <p:tav tm="0">
                                          <p:val>
                                            <p:strVal val="1+#ppt_w/2"/>
                                          </p:val>
                                        </p:tav>
                                        <p:tav tm="100000">
                                          <p:val>
                                            <p:strVal val="#ppt_x"/>
                                          </p:val>
                                        </p:tav>
                                      </p:tavLst>
                                    </p:anim>
                                    <p:anim calcmode="lin" valueType="num">
                                      <p:cBhvr additive="base">
                                        <p:cTn id="58" dur="2000" fill="hold"/>
                                        <p:tgtEl>
                                          <p:spTgt spid="27"/>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additive="base">
                                        <p:cTn id="61" dur="2000" fill="hold"/>
                                        <p:tgtEl>
                                          <p:spTgt spid="28"/>
                                        </p:tgtEl>
                                        <p:attrNameLst>
                                          <p:attrName>ppt_x</p:attrName>
                                        </p:attrNameLst>
                                      </p:cBhvr>
                                      <p:tavLst>
                                        <p:tav tm="0">
                                          <p:val>
                                            <p:strVal val="1+#ppt_w/2"/>
                                          </p:val>
                                        </p:tav>
                                        <p:tav tm="100000">
                                          <p:val>
                                            <p:strVal val="#ppt_x"/>
                                          </p:val>
                                        </p:tav>
                                      </p:tavLst>
                                    </p:anim>
                                    <p:anim calcmode="lin" valueType="num">
                                      <p:cBhvr additive="base">
                                        <p:cTn id="62" dur="2000" fill="hold"/>
                                        <p:tgtEl>
                                          <p:spTgt spid="28"/>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9"/>
                                        </p:tgtEl>
                                        <p:attrNameLst>
                                          <p:attrName>style.visibility</p:attrName>
                                        </p:attrNameLst>
                                      </p:cBhvr>
                                      <p:to>
                                        <p:strVal val="visible"/>
                                      </p:to>
                                    </p:set>
                                    <p:anim calcmode="lin" valueType="num">
                                      <p:cBhvr additive="base">
                                        <p:cTn id="65" dur="2000" fill="hold"/>
                                        <p:tgtEl>
                                          <p:spTgt spid="29"/>
                                        </p:tgtEl>
                                        <p:attrNameLst>
                                          <p:attrName>ppt_x</p:attrName>
                                        </p:attrNameLst>
                                      </p:cBhvr>
                                      <p:tavLst>
                                        <p:tav tm="0">
                                          <p:val>
                                            <p:strVal val="1+#ppt_w/2"/>
                                          </p:val>
                                        </p:tav>
                                        <p:tav tm="100000">
                                          <p:val>
                                            <p:strVal val="#ppt_x"/>
                                          </p:val>
                                        </p:tav>
                                      </p:tavLst>
                                    </p:anim>
                                    <p:anim calcmode="lin" valueType="num">
                                      <p:cBhvr additive="base">
                                        <p:cTn id="66" dur="2000" fill="hold"/>
                                        <p:tgtEl>
                                          <p:spTgt spid="29"/>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30"/>
                                        </p:tgtEl>
                                        <p:attrNameLst>
                                          <p:attrName>style.visibility</p:attrName>
                                        </p:attrNameLst>
                                      </p:cBhvr>
                                      <p:to>
                                        <p:strVal val="visible"/>
                                      </p:to>
                                    </p:set>
                                    <p:anim calcmode="lin" valueType="num">
                                      <p:cBhvr additive="base">
                                        <p:cTn id="69" dur="2000" fill="hold"/>
                                        <p:tgtEl>
                                          <p:spTgt spid="30"/>
                                        </p:tgtEl>
                                        <p:attrNameLst>
                                          <p:attrName>ppt_x</p:attrName>
                                        </p:attrNameLst>
                                      </p:cBhvr>
                                      <p:tavLst>
                                        <p:tav tm="0">
                                          <p:val>
                                            <p:strVal val="1+#ppt_w/2"/>
                                          </p:val>
                                        </p:tav>
                                        <p:tav tm="100000">
                                          <p:val>
                                            <p:strVal val="#ppt_x"/>
                                          </p:val>
                                        </p:tav>
                                      </p:tavLst>
                                    </p:anim>
                                    <p:anim calcmode="lin" valueType="num">
                                      <p:cBhvr additive="base">
                                        <p:cTn id="70" dur="2000" fill="hold"/>
                                        <p:tgtEl>
                                          <p:spTgt spid="30"/>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31"/>
                                        </p:tgtEl>
                                        <p:attrNameLst>
                                          <p:attrName>style.visibility</p:attrName>
                                        </p:attrNameLst>
                                      </p:cBhvr>
                                      <p:to>
                                        <p:strVal val="visible"/>
                                      </p:to>
                                    </p:set>
                                    <p:anim calcmode="lin" valueType="num">
                                      <p:cBhvr additive="base">
                                        <p:cTn id="73" dur="2000" fill="hold"/>
                                        <p:tgtEl>
                                          <p:spTgt spid="31"/>
                                        </p:tgtEl>
                                        <p:attrNameLst>
                                          <p:attrName>ppt_x</p:attrName>
                                        </p:attrNameLst>
                                      </p:cBhvr>
                                      <p:tavLst>
                                        <p:tav tm="0">
                                          <p:val>
                                            <p:strVal val="1+#ppt_w/2"/>
                                          </p:val>
                                        </p:tav>
                                        <p:tav tm="100000">
                                          <p:val>
                                            <p:strVal val="#ppt_x"/>
                                          </p:val>
                                        </p:tav>
                                      </p:tavLst>
                                    </p:anim>
                                    <p:anim calcmode="lin" valueType="num">
                                      <p:cBhvr additive="base">
                                        <p:cTn id="74" dur="2000" fill="hold"/>
                                        <p:tgtEl>
                                          <p:spTgt spid="31"/>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32"/>
                                        </p:tgtEl>
                                        <p:attrNameLst>
                                          <p:attrName>style.visibility</p:attrName>
                                        </p:attrNameLst>
                                      </p:cBhvr>
                                      <p:to>
                                        <p:strVal val="visible"/>
                                      </p:to>
                                    </p:set>
                                    <p:anim calcmode="lin" valueType="num">
                                      <p:cBhvr additive="base">
                                        <p:cTn id="77" dur="2000" fill="hold"/>
                                        <p:tgtEl>
                                          <p:spTgt spid="32"/>
                                        </p:tgtEl>
                                        <p:attrNameLst>
                                          <p:attrName>ppt_x</p:attrName>
                                        </p:attrNameLst>
                                      </p:cBhvr>
                                      <p:tavLst>
                                        <p:tav tm="0">
                                          <p:val>
                                            <p:strVal val="1+#ppt_w/2"/>
                                          </p:val>
                                        </p:tav>
                                        <p:tav tm="100000">
                                          <p:val>
                                            <p:strVal val="#ppt_x"/>
                                          </p:val>
                                        </p:tav>
                                      </p:tavLst>
                                    </p:anim>
                                    <p:anim calcmode="lin" valueType="num">
                                      <p:cBhvr additive="base">
                                        <p:cTn id="78" dur="2000" fill="hold"/>
                                        <p:tgtEl>
                                          <p:spTgt spid="32"/>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33"/>
                                        </p:tgtEl>
                                        <p:attrNameLst>
                                          <p:attrName>style.visibility</p:attrName>
                                        </p:attrNameLst>
                                      </p:cBhvr>
                                      <p:to>
                                        <p:strVal val="visible"/>
                                      </p:to>
                                    </p:set>
                                    <p:anim calcmode="lin" valueType="num">
                                      <p:cBhvr additive="base">
                                        <p:cTn id="81" dur="2000" fill="hold"/>
                                        <p:tgtEl>
                                          <p:spTgt spid="33"/>
                                        </p:tgtEl>
                                        <p:attrNameLst>
                                          <p:attrName>ppt_x</p:attrName>
                                        </p:attrNameLst>
                                      </p:cBhvr>
                                      <p:tavLst>
                                        <p:tav tm="0">
                                          <p:val>
                                            <p:strVal val="1+#ppt_w/2"/>
                                          </p:val>
                                        </p:tav>
                                        <p:tav tm="100000">
                                          <p:val>
                                            <p:strVal val="#ppt_x"/>
                                          </p:val>
                                        </p:tav>
                                      </p:tavLst>
                                    </p:anim>
                                    <p:anim calcmode="lin" valueType="num">
                                      <p:cBhvr additive="base">
                                        <p:cTn id="82" dur="2000" fill="hold"/>
                                        <p:tgtEl>
                                          <p:spTgt spid="33"/>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34"/>
                                        </p:tgtEl>
                                        <p:attrNameLst>
                                          <p:attrName>style.visibility</p:attrName>
                                        </p:attrNameLst>
                                      </p:cBhvr>
                                      <p:to>
                                        <p:strVal val="visible"/>
                                      </p:to>
                                    </p:set>
                                    <p:anim calcmode="lin" valueType="num">
                                      <p:cBhvr additive="base">
                                        <p:cTn id="85" dur="2000" fill="hold"/>
                                        <p:tgtEl>
                                          <p:spTgt spid="34"/>
                                        </p:tgtEl>
                                        <p:attrNameLst>
                                          <p:attrName>ppt_x</p:attrName>
                                        </p:attrNameLst>
                                      </p:cBhvr>
                                      <p:tavLst>
                                        <p:tav tm="0">
                                          <p:val>
                                            <p:strVal val="1+#ppt_w/2"/>
                                          </p:val>
                                        </p:tav>
                                        <p:tav tm="100000">
                                          <p:val>
                                            <p:strVal val="#ppt_x"/>
                                          </p:val>
                                        </p:tav>
                                      </p:tavLst>
                                    </p:anim>
                                    <p:anim calcmode="lin" valueType="num">
                                      <p:cBhvr additive="base">
                                        <p:cTn id="86" dur="2000" fill="hold"/>
                                        <p:tgtEl>
                                          <p:spTgt spid="34"/>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55"/>
                                        </p:tgtEl>
                                        <p:attrNameLst>
                                          <p:attrName>style.visibility</p:attrName>
                                        </p:attrNameLst>
                                      </p:cBhvr>
                                      <p:to>
                                        <p:strVal val="visible"/>
                                      </p:to>
                                    </p:set>
                                    <p:anim calcmode="lin" valueType="num">
                                      <p:cBhvr additive="base">
                                        <p:cTn id="89" dur="2000" fill="hold"/>
                                        <p:tgtEl>
                                          <p:spTgt spid="55"/>
                                        </p:tgtEl>
                                        <p:attrNameLst>
                                          <p:attrName>ppt_x</p:attrName>
                                        </p:attrNameLst>
                                      </p:cBhvr>
                                      <p:tavLst>
                                        <p:tav tm="0">
                                          <p:val>
                                            <p:strVal val="1+#ppt_w/2"/>
                                          </p:val>
                                        </p:tav>
                                        <p:tav tm="100000">
                                          <p:val>
                                            <p:strVal val="#ppt_x"/>
                                          </p:val>
                                        </p:tav>
                                      </p:tavLst>
                                    </p:anim>
                                    <p:anim calcmode="lin" valueType="num">
                                      <p:cBhvr additive="base">
                                        <p:cTn id="90" dur="2000" fill="hold"/>
                                        <p:tgtEl>
                                          <p:spTgt spid="55"/>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56"/>
                                        </p:tgtEl>
                                        <p:attrNameLst>
                                          <p:attrName>style.visibility</p:attrName>
                                        </p:attrNameLst>
                                      </p:cBhvr>
                                      <p:to>
                                        <p:strVal val="visible"/>
                                      </p:to>
                                    </p:set>
                                    <p:anim calcmode="lin" valueType="num">
                                      <p:cBhvr additive="base">
                                        <p:cTn id="93" dur="2000" fill="hold"/>
                                        <p:tgtEl>
                                          <p:spTgt spid="56"/>
                                        </p:tgtEl>
                                        <p:attrNameLst>
                                          <p:attrName>ppt_x</p:attrName>
                                        </p:attrNameLst>
                                      </p:cBhvr>
                                      <p:tavLst>
                                        <p:tav tm="0">
                                          <p:val>
                                            <p:strVal val="1+#ppt_w/2"/>
                                          </p:val>
                                        </p:tav>
                                        <p:tav tm="100000">
                                          <p:val>
                                            <p:strVal val="#ppt_x"/>
                                          </p:val>
                                        </p:tav>
                                      </p:tavLst>
                                    </p:anim>
                                    <p:anim calcmode="lin" valueType="num">
                                      <p:cBhvr additive="base">
                                        <p:cTn id="94" dur="2000" fill="hold"/>
                                        <p:tgtEl>
                                          <p:spTgt spid="56"/>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57"/>
                                        </p:tgtEl>
                                        <p:attrNameLst>
                                          <p:attrName>style.visibility</p:attrName>
                                        </p:attrNameLst>
                                      </p:cBhvr>
                                      <p:to>
                                        <p:strVal val="visible"/>
                                      </p:to>
                                    </p:set>
                                    <p:anim calcmode="lin" valueType="num">
                                      <p:cBhvr additive="base">
                                        <p:cTn id="97" dur="2000" fill="hold"/>
                                        <p:tgtEl>
                                          <p:spTgt spid="57"/>
                                        </p:tgtEl>
                                        <p:attrNameLst>
                                          <p:attrName>ppt_x</p:attrName>
                                        </p:attrNameLst>
                                      </p:cBhvr>
                                      <p:tavLst>
                                        <p:tav tm="0">
                                          <p:val>
                                            <p:strVal val="1+#ppt_w/2"/>
                                          </p:val>
                                        </p:tav>
                                        <p:tav tm="100000">
                                          <p:val>
                                            <p:strVal val="#ppt_x"/>
                                          </p:val>
                                        </p:tav>
                                      </p:tavLst>
                                    </p:anim>
                                    <p:anim calcmode="lin" valueType="num">
                                      <p:cBhvr additive="base">
                                        <p:cTn id="98" dur="2000" fill="hold"/>
                                        <p:tgtEl>
                                          <p:spTgt spid="57"/>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58"/>
                                        </p:tgtEl>
                                        <p:attrNameLst>
                                          <p:attrName>style.visibility</p:attrName>
                                        </p:attrNameLst>
                                      </p:cBhvr>
                                      <p:to>
                                        <p:strVal val="visible"/>
                                      </p:to>
                                    </p:set>
                                    <p:anim calcmode="lin" valueType="num">
                                      <p:cBhvr additive="base">
                                        <p:cTn id="101" dur="2000" fill="hold"/>
                                        <p:tgtEl>
                                          <p:spTgt spid="58"/>
                                        </p:tgtEl>
                                        <p:attrNameLst>
                                          <p:attrName>ppt_x</p:attrName>
                                        </p:attrNameLst>
                                      </p:cBhvr>
                                      <p:tavLst>
                                        <p:tav tm="0">
                                          <p:val>
                                            <p:strVal val="1+#ppt_w/2"/>
                                          </p:val>
                                        </p:tav>
                                        <p:tav tm="100000">
                                          <p:val>
                                            <p:strVal val="#ppt_x"/>
                                          </p:val>
                                        </p:tav>
                                      </p:tavLst>
                                    </p:anim>
                                    <p:anim calcmode="lin" valueType="num">
                                      <p:cBhvr additive="base">
                                        <p:cTn id="102" dur="2000" fill="hold"/>
                                        <p:tgtEl>
                                          <p:spTgt spid="58"/>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59"/>
                                        </p:tgtEl>
                                        <p:attrNameLst>
                                          <p:attrName>style.visibility</p:attrName>
                                        </p:attrNameLst>
                                      </p:cBhvr>
                                      <p:to>
                                        <p:strVal val="visible"/>
                                      </p:to>
                                    </p:set>
                                    <p:anim calcmode="lin" valueType="num">
                                      <p:cBhvr additive="base">
                                        <p:cTn id="105" dur="2000" fill="hold"/>
                                        <p:tgtEl>
                                          <p:spTgt spid="59"/>
                                        </p:tgtEl>
                                        <p:attrNameLst>
                                          <p:attrName>ppt_x</p:attrName>
                                        </p:attrNameLst>
                                      </p:cBhvr>
                                      <p:tavLst>
                                        <p:tav tm="0">
                                          <p:val>
                                            <p:strVal val="1+#ppt_w/2"/>
                                          </p:val>
                                        </p:tav>
                                        <p:tav tm="100000">
                                          <p:val>
                                            <p:strVal val="#ppt_x"/>
                                          </p:val>
                                        </p:tav>
                                      </p:tavLst>
                                    </p:anim>
                                    <p:anim calcmode="lin" valueType="num">
                                      <p:cBhvr additive="base">
                                        <p:cTn id="106" dur="2000" fill="hold"/>
                                        <p:tgtEl>
                                          <p:spTgt spid="59"/>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60"/>
                                        </p:tgtEl>
                                        <p:attrNameLst>
                                          <p:attrName>style.visibility</p:attrName>
                                        </p:attrNameLst>
                                      </p:cBhvr>
                                      <p:to>
                                        <p:strVal val="visible"/>
                                      </p:to>
                                    </p:set>
                                    <p:anim calcmode="lin" valueType="num">
                                      <p:cBhvr additive="base">
                                        <p:cTn id="109" dur="2000" fill="hold"/>
                                        <p:tgtEl>
                                          <p:spTgt spid="60"/>
                                        </p:tgtEl>
                                        <p:attrNameLst>
                                          <p:attrName>ppt_x</p:attrName>
                                        </p:attrNameLst>
                                      </p:cBhvr>
                                      <p:tavLst>
                                        <p:tav tm="0">
                                          <p:val>
                                            <p:strVal val="1+#ppt_w/2"/>
                                          </p:val>
                                        </p:tav>
                                        <p:tav tm="100000">
                                          <p:val>
                                            <p:strVal val="#ppt_x"/>
                                          </p:val>
                                        </p:tav>
                                      </p:tavLst>
                                    </p:anim>
                                    <p:anim calcmode="lin" valueType="num">
                                      <p:cBhvr additive="base">
                                        <p:cTn id="110" dur="2000" fill="hold"/>
                                        <p:tgtEl>
                                          <p:spTgt spid="60"/>
                                        </p:tgtEl>
                                        <p:attrNameLst>
                                          <p:attrName>ppt_y</p:attrName>
                                        </p:attrNameLst>
                                      </p:cBhvr>
                                      <p:tavLst>
                                        <p:tav tm="0">
                                          <p:val>
                                            <p:strVal val="0-#ppt_h/2"/>
                                          </p:val>
                                        </p:tav>
                                        <p:tav tm="100000">
                                          <p:val>
                                            <p:strVal val="#ppt_y"/>
                                          </p:val>
                                        </p:tav>
                                      </p:tavLst>
                                    </p:anim>
                                  </p:childTnLst>
                                </p:cTn>
                              </p:par>
                              <p:par>
                                <p:cTn id="111" presetID="2" presetClass="entr" presetSubtype="3" fill="hold" nodeType="withEffect">
                                  <p:stCondLst>
                                    <p:cond delay="0"/>
                                  </p:stCondLst>
                                  <p:childTnLst>
                                    <p:set>
                                      <p:cBhvr>
                                        <p:cTn id="112" dur="1" fill="hold">
                                          <p:stCondLst>
                                            <p:cond delay="0"/>
                                          </p:stCondLst>
                                        </p:cTn>
                                        <p:tgtEl>
                                          <p:spTgt spid="61"/>
                                        </p:tgtEl>
                                        <p:attrNameLst>
                                          <p:attrName>style.visibility</p:attrName>
                                        </p:attrNameLst>
                                      </p:cBhvr>
                                      <p:to>
                                        <p:strVal val="visible"/>
                                      </p:to>
                                    </p:set>
                                    <p:anim calcmode="lin" valueType="num">
                                      <p:cBhvr additive="base">
                                        <p:cTn id="113" dur="2000" fill="hold"/>
                                        <p:tgtEl>
                                          <p:spTgt spid="61"/>
                                        </p:tgtEl>
                                        <p:attrNameLst>
                                          <p:attrName>ppt_x</p:attrName>
                                        </p:attrNameLst>
                                      </p:cBhvr>
                                      <p:tavLst>
                                        <p:tav tm="0">
                                          <p:val>
                                            <p:strVal val="1+#ppt_w/2"/>
                                          </p:val>
                                        </p:tav>
                                        <p:tav tm="100000">
                                          <p:val>
                                            <p:strVal val="#ppt_x"/>
                                          </p:val>
                                        </p:tav>
                                      </p:tavLst>
                                    </p:anim>
                                    <p:anim calcmode="lin" valueType="num">
                                      <p:cBhvr additive="base">
                                        <p:cTn id="114" dur="2000" fill="hold"/>
                                        <p:tgtEl>
                                          <p:spTgt spid="61"/>
                                        </p:tgtEl>
                                        <p:attrNameLst>
                                          <p:attrName>ppt_y</p:attrName>
                                        </p:attrNameLst>
                                      </p:cBhvr>
                                      <p:tavLst>
                                        <p:tav tm="0">
                                          <p:val>
                                            <p:strVal val="0-#ppt_h/2"/>
                                          </p:val>
                                        </p:tav>
                                        <p:tav tm="100000">
                                          <p:val>
                                            <p:strVal val="#ppt_y"/>
                                          </p:val>
                                        </p:tav>
                                      </p:tavLst>
                                    </p:anim>
                                  </p:childTnLst>
                                </p:cTn>
                              </p:par>
                              <p:par>
                                <p:cTn id="115" presetID="2" presetClass="entr" presetSubtype="3" fill="hold" nodeType="withEffect">
                                  <p:stCondLst>
                                    <p:cond delay="0"/>
                                  </p:stCondLst>
                                  <p:childTnLst>
                                    <p:set>
                                      <p:cBhvr>
                                        <p:cTn id="116" dur="1" fill="hold">
                                          <p:stCondLst>
                                            <p:cond delay="0"/>
                                          </p:stCondLst>
                                        </p:cTn>
                                        <p:tgtEl>
                                          <p:spTgt spid="62"/>
                                        </p:tgtEl>
                                        <p:attrNameLst>
                                          <p:attrName>style.visibility</p:attrName>
                                        </p:attrNameLst>
                                      </p:cBhvr>
                                      <p:to>
                                        <p:strVal val="visible"/>
                                      </p:to>
                                    </p:set>
                                    <p:anim calcmode="lin" valueType="num">
                                      <p:cBhvr additive="base">
                                        <p:cTn id="117" dur="2000" fill="hold"/>
                                        <p:tgtEl>
                                          <p:spTgt spid="62"/>
                                        </p:tgtEl>
                                        <p:attrNameLst>
                                          <p:attrName>ppt_x</p:attrName>
                                        </p:attrNameLst>
                                      </p:cBhvr>
                                      <p:tavLst>
                                        <p:tav tm="0">
                                          <p:val>
                                            <p:strVal val="1+#ppt_w/2"/>
                                          </p:val>
                                        </p:tav>
                                        <p:tav tm="100000">
                                          <p:val>
                                            <p:strVal val="#ppt_x"/>
                                          </p:val>
                                        </p:tav>
                                      </p:tavLst>
                                    </p:anim>
                                    <p:anim calcmode="lin" valueType="num">
                                      <p:cBhvr additive="base">
                                        <p:cTn id="118" dur="2000" fill="hold"/>
                                        <p:tgtEl>
                                          <p:spTgt spid="62"/>
                                        </p:tgtEl>
                                        <p:attrNameLst>
                                          <p:attrName>ppt_y</p:attrName>
                                        </p:attrNameLst>
                                      </p:cBhvr>
                                      <p:tavLst>
                                        <p:tav tm="0">
                                          <p:val>
                                            <p:strVal val="0-#ppt_h/2"/>
                                          </p:val>
                                        </p:tav>
                                        <p:tav tm="100000">
                                          <p:val>
                                            <p:strVal val="#ppt_y"/>
                                          </p:val>
                                        </p:tav>
                                      </p:tavLst>
                                    </p:anim>
                                  </p:childTnLst>
                                </p:cTn>
                              </p:par>
                              <p:par>
                                <p:cTn id="119" presetID="2" presetClass="entr" presetSubtype="3" fill="hold" nodeType="withEffect">
                                  <p:stCondLst>
                                    <p:cond delay="0"/>
                                  </p:stCondLst>
                                  <p:childTnLst>
                                    <p:set>
                                      <p:cBhvr>
                                        <p:cTn id="120" dur="1" fill="hold">
                                          <p:stCondLst>
                                            <p:cond delay="0"/>
                                          </p:stCondLst>
                                        </p:cTn>
                                        <p:tgtEl>
                                          <p:spTgt spid="63"/>
                                        </p:tgtEl>
                                        <p:attrNameLst>
                                          <p:attrName>style.visibility</p:attrName>
                                        </p:attrNameLst>
                                      </p:cBhvr>
                                      <p:to>
                                        <p:strVal val="visible"/>
                                      </p:to>
                                    </p:set>
                                    <p:anim calcmode="lin" valueType="num">
                                      <p:cBhvr additive="base">
                                        <p:cTn id="121" dur="2000" fill="hold"/>
                                        <p:tgtEl>
                                          <p:spTgt spid="63"/>
                                        </p:tgtEl>
                                        <p:attrNameLst>
                                          <p:attrName>ppt_x</p:attrName>
                                        </p:attrNameLst>
                                      </p:cBhvr>
                                      <p:tavLst>
                                        <p:tav tm="0">
                                          <p:val>
                                            <p:strVal val="1+#ppt_w/2"/>
                                          </p:val>
                                        </p:tav>
                                        <p:tav tm="100000">
                                          <p:val>
                                            <p:strVal val="#ppt_x"/>
                                          </p:val>
                                        </p:tav>
                                      </p:tavLst>
                                    </p:anim>
                                    <p:anim calcmode="lin" valueType="num">
                                      <p:cBhvr additive="base">
                                        <p:cTn id="122" dur="2000" fill="hold"/>
                                        <p:tgtEl>
                                          <p:spTgt spid="63"/>
                                        </p:tgtEl>
                                        <p:attrNameLst>
                                          <p:attrName>ppt_y</p:attrName>
                                        </p:attrNameLst>
                                      </p:cBhvr>
                                      <p:tavLst>
                                        <p:tav tm="0">
                                          <p:val>
                                            <p:strVal val="0-#ppt_h/2"/>
                                          </p:val>
                                        </p:tav>
                                        <p:tav tm="100000">
                                          <p:val>
                                            <p:strVal val="#ppt_y"/>
                                          </p:val>
                                        </p:tav>
                                      </p:tavLst>
                                    </p:anim>
                                  </p:childTnLst>
                                </p:cTn>
                              </p:par>
                              <p:par>
                                <p:cTn id="123" presetID="2" presetClass="entr" presetSubtype="3" fill="hold" nodeType="withEffect">
                                  <p:stCondLst>
                                    <p:cond delay="0"/>
                                  </p:stCondLst>
                                  <p:childTnLst>
                                    <p:set>
                                      <p:cBhvr>
                                        <p:cTn id="124" dur="1" fill="hold">
                                          <p:stCondLst>
                                            <p:cond delay="0"/>
                                          </p:stCondLst>
                                        </p:cTn>
                                        <p:tgtEl>
                                          <p:spTgt spid="64"/>
                                        </p:tgtEl>
                                        <p:attrNameLst>
                                          <p:attrName>style.visibility</p:attrName>
                                        </p:attrNameLst>
                                      </p:cBhvr>
                                      <p:to>
                                        <p:strVal val="visible"/>
                                      </p:to>
                                    </p:set>
                                    <p:anim calcmode="lin" valueType="num">
                                      <p:cBhvr additive="base">
                                        <p:cTn id="125" dur="2000" fill="hold"/>
                                        <p:tgtEl>
                                          <p:spTgt spid="64"/>
                                        </p:tgtEl>
                                        <p:attrNameLst>
                                          <p:attrName>ppt_x</p:attrName>
                                        </p:attrNameLst>
                                      </p:cBhvr>
                                      <p:tavLst>
                                        <p:tav tm="0">
                                          <p:val>
                                            <p:strVal val="1+#ppt_w/2"/>
                                          </p:val>
                                        </p:tav>
                                        <p:tav tm="100000">
                                          <p:val>
                                            <p:strVal val="#ppt_x"/>
                                          </p:val>
                                        </p:tav>
                                      </p:tavLst>
                                    </p:anim>
                                    <p:anim calcmode="lin" valueType="num">
                                      <p:cBhvr additive="base">
                                        <p:cTn id="126" dur="2000" fill="hold"/>
                                        <p:tgtEl>
                                          <p:spTgt spid="64"/>
                                        </p:tgtEl>
                                        <p:attrNameLst>
                                          <p:attrName>ppt_y</p:attrName>
                                        </p:attrNameLst>
                                      </p:cBhvr>
                                      <p:tavLst>
                                        <p:tav tm="0">
                                          <p:val>
                                            <p:strVal val="0-#ppt_h/2"/>
                                          </p:val>
                                        </p:tav>
                                        <p:tav tm="100000">
                                          <p:val>
                                            <p:strVal val="#ppt_y"/>
                                          </p:val>
                                        </p:tav>
                                      </p:tavLst>
                                    </p:anim>
                                  </p:childTnLst>
                                </p:cTn>
                              </p:par>
                              <p:par>
                                <p:cTn id="127" presetID="2" presetClass="entr" presetSubtype="9" fill="hold" nodeType="withEffect">
                                  <p:stCondLst>
                                    <p:cond delay="0"/>
                                  </p:stCondLst>
                                  <p:childTnLst>
                                    <p:set>
                                      <p:cBhvr>
                                        <p:cTn id="128" dur="1" fill="hold">
                                          <p:stCondLst>
                                            <p:cond delay="0"/>
                                          </p:stCondLst>
                                        </p:cTn>
                                        <p:tgtEl>
                                          <p:spTgt spid="5"/>
                                        </p:tgtEl>
                                        <p:attrNameLst>
                                          <p:attrName>style.visibility</p:attrName>
                                        </p:attrNameLst>
                                      </p:cBhvr>
                                      <p:to>
                                        <p:strVal val="visible"/>
                                      </p:to>
                                    </p:set>
                                    <p:anim calcmode="lin" valueType="num">
                                      <p:cBhvr additive="base">
                                        <p:cTn id="129" dur="2000" fill="hold"/>
                                        <p:tgtEl>
                                          <p:spTgt spid="5"/>
                                        </p:tgtEl>
                                        <p:attrNameLst>
                                          <p:attrName>ppt_x</p:attrName>
                                        </p:attrNameLst>
                                      </p:cBhvr>
                                      <p:tavLst>
                                        <p:tav tm="0">
                                          <p:val>
                                            <p:strVal val="0-#ppt_w/2"/>
                                          </p:val>
                                        </p:tav>
                                        <p:tav tm="100000">
                                          <p:val>
                                            <p:strVal val="#ppt_x"/>
                                          </p:val>
                                        </p:tav>
                                      </p:tavLst>
                                    </p:anim>
                                    <p:anim calcmode="lin" valueType="num">
                                      <p:cBhvr additive="base">
                                        <p:cTn id="130" dur="2000" fill="hold"/>
                                        <p:tgtEl>
                                          <p:spTgt spid="5"/>
                                        </p:tgtEl>
                                        <p:attrNameLst>
                                          <p:attrName>ppt_y</p:attrName>
                                        </p:attrNameLst>
                                      </p:cBhvr>
                                      <p:tavLst>
                                        <p:tav tm="0">
                                          <p:val>
                                            <p:strVal val="0-#ppt_h/2"/>
                                          </p:val>
                                        </p:tav>
                                        <p:tav tm="100000">
                                          <p:val>
                                            <p:strVal val="#ppt_y"/>
                                          </p:val>
                                        </p:tav>
                                      </p:tavLst>
                                    </p:anim>
                                  </p:childTnLst>
                                </p:cTn>
                              </p:par>
                              <p:par>
                                <p:cTn id="131" presetID="2" presetClass="entr" presetSubtype="9" fill="hold" nodeType="withEffect">
                                  <p:stCondLst>
                                    <p:cond delay="0"/>
                                  </p:stCondLst>
                                  <p:childTnLst>
                                    <p:set>
                                      <p:cBhvr>
                                        <p:cTn id="132" dur="1" fill="hold">
                                          <p:stCondLst>
                                            <p:cond delay="0"/>
                                          </p:stCondLst>
                                        </p:cTn>
                                        <p:tgtEl>
                                          <p:spTgt spid="7"/>
                                        </p:tgtEl>
                                        <p:attrNameLst>
                                          <p:attrName>style.visibility</p:attrName>
                                        </p:attrNameLst>
                                      </p:cBhvr>
                                      <p:to>
                                        <p:strVal val="visible"/>
                                      </p:to>
                                    </p:set>
                                    <p:anim calcmode="lin" valueType="num">
                                      <p:cBhvr additive="base">
                                        <p:cTn id="133" dur="2000" fill="hold"/>
                                        <p:tgtEl>
                                          <p:spTgt spid="7"/>
                                        </p:tgtEl>
                                        <p:attrNameLst>
                                          <p:attrName>ppt_x</p:attrName>
                                        </p:attrNameLst>
                                      </p:cBhvr>
                                      <p:tavLst>
                                        <p:tav tm="0">
                                          <p:val>
                                            <p:strVal val="0-#ppt_w/2"/>
                                          </p:val>
                                        </p:tav>
                                        <p:tav tm="100000">
                                          <p:val>
                                            <p:strVal val="#ppt_x"/>
                                          </p:val>
                                        </p:tav>
                                      </p:tavLst>
                                    </p:anim>
                                    <p:anim calcmode="lin" valueType="num">
                                      <p:cBhvr additive="base">
                                        <p:cTn id="134" dur="2000" fill="hold"/>
                                        <p:tgtEl>
                                          <p:spTgt spid="7"/>
                                        </p:tgtEl>
                                        <p:attrNameLst>
                                          <p:attrName>ppt_y</p:attrName>
                                        </p:attrNameLst>
                                      </p:cBhvr>
                                      <p:tavLst>
                                        <p:tav tm="0">
                                          <p:val>
                                            <p:strVal val="0-#ppt_h/2"/>
                                          </p:val>
                                        </p:tav>
                                        <p:tav tm="100000">
                                          <p:val>
                                            <p:strVal val="#ppt_y"/>
                                          </p:val>
                                        </p:tav>
                                      </p:tavLst>
                                    </p:anim>
                                  </p:childTnLst>
                                </p:cTn>
                              </p:par>
                              <p:par>
                                <p:cTn id="135" presetID="2" presetClass="entr" presetSubtype="9" fill="hold" nodeType="withEffect">
                                  <p:stCondLst>
                                    <p:cond delay="0"/>
                                  </p:stCondLst>
                                  <p:childTnLst>
                                    <p:set>
                                      <p:cBhvr>
                                        <p:cTn id="136" dur="1" fill="hold">
                                          <p:stCondLst>
                                            <p:cond delay="0"/>
                                          </p:stCondLst>
                                        </p:cTn>
                                        <p:tgtEl>
                                          <p:spTgt spid="9"/>
                                        </p:tgtEl>
                                        <p:attrNameLst>
                                          <p:attrName>style.visibility</p:attrName>
                                        </p:attrNameLst>
                                      </p:cBhvr>
                                      <p:to>
                                        <p:strVal val="visible"/>
                                      </p:to>
                                    </p:set>
                                    <p:anim calcmode="lin" valueType="num">
                                      <p:cBhvr additive="base">
                                        <p:cTn id="137" dur="2000" fill="hold"/>
                                        <p:tgtEl>
                                          <p:spTgt spid="9"/>
                                        </p:tgtEl>
                                        <p:attrNameLst>
                                          <p:attrName>ppt_x</p:attrName>
                                        </p:attrNameLst>
                                      </p:cBhvr>
                                      <p:tavLst>
                                        <p:tav tm="0">
                                          <p:val>
                                            <p:strVal val="0-#ppt_w/2"/>
                                          </p:val>
                                        </p:tav>
                                        <p:tav tm="100000">
                                          <p:val>
                                            <p:strVal val="#ppt_x"/>
                                          </p:val>
                                        </p:tav>
                                      </p:tavLst>
                                    </p:anim>
                                    <p:anim calcmode="lin" valueType="num">
                                      <p:cBhvr additive="base">
                                        <p:cTn id="138" dur="2000" fill="hold"/>
                                        <p:tgtEl>
                                          <p:spTgt spid="9"/>
                                        </p:tgtEl>
                                        <p:attrNameLst>
                                          <p:attrName>ppt_y</p:attrName>
                                        </p:attrNameLst>
                                      </p:cBhvr>
                                      <p:tavLst>
                                        <p:tav tm="0">
                                          <p:val>
                                            <p:strVal val="0-#ppt_h/2"/>
                                          </p:val>
                                        </p:tav>
                                        <p:tav tm="100000">
                                          <p:val>
                                            <p:strVal val="#ppt_y"/>
                                          </p:val>
                                        </p:tav>
                                      </p:tavLst>
                                    </p:anim>
                                  </p:childTnLst>
                                </p:cTn>
                              </p:par>
                              <p:par>
                                <p:cTn id="139" presetID="2" presetClass="entr" presetSubtype="9" fill="hold" nodeType="withEffect">
                                  <p:stCondLst>
                                    <p:cond delay="0"/>
                                  </p:stCondLst>
                                  <p:childTnLst>
                                    <p:set>
                                      <p:cBhvr>
                                        <p:cTn id="140" dur="1" fill="hold">
                                          <p:stCondLst>
                                            <p:cond delay="0"/>
                                          </p:stCondLst>
                                        </p:cTn>
                                        <p:tgtEl>
                                          <p:spTgt spid="11"/>
                                        </p:tgtEl>
                                        <p:attrNameLst>
                                          <p:attrName>style.visibility</p:attrName>
                                        </p:attrNameLst>
                                      </p:cBhvr>
                                      <p:to>
                                        <p:strVal val="visible"/>
                                      </p:to>
                                    </p:set>
                                    <p:anim calcmode="lin" valueType="num">
                                      <p:cBhvr additive="base">
                                        <p:cTn id="141" dur="2000" fill="hold"/>
                                        <p:tgtEl>
                                          <p:spTgt spid="11"/>
                                        </p:tgtEl>
                                        <p:attrNameLst>
                                          <p:attrName>ppt_x</p:attrName>
                                        </p:attrNameLst>
                                      </p:cBhvr>
                                      <p:tavLst>
                                        <p:tav tm="0">
                                          <p:val>
                                            <p:strVal val="0-#ppt_w/2"/>
                                          </p:val>
                                        </p:tav>
                                        <p:tav tm="100000">
                                          <p:val>
                                            <p:strVal val="#ppt_x"/>
                                          </p:val>
                                        </p:tav>
                                      </p:tavLst>
                                    </p:anim>
                                    <p:anim calcmode="lin" valueType="num">
                                      <p:cBhvr additive="base">
                                        <p:cTn id="142" dur="2000" fill="hold"/>
                                        <p:tgtEl>
                                          <p:spTgt spid="11"/>
                                        </p:tgtEl>
                                        <p:attrNameLst>
                                          <p:attrName>ppt_y</p:attrName>
                                        </p:attrNameLst>
                                      </p:cBhvr>
                                      <p:tavLst>
                                        <p:tav tm="0">
                                          <p:val>
                                            <p:strVal val="0-#ppt_h/2"/>
                                          </p:val>
                                        </p:tav>
                                        <p:tav tm="100000">
                                          <p:val>
                                            <p:strVal val="#ppt_y"/>
                                          </p:val>
                                        </p:tav>
                                      </p:tavLst>
                                    </p:anim>
                                  </p:childTnLst>
                                </p:cTn>
                              </p:par>
                              <p:par>
                                <p:cTn id="143" presetID="2" presetClass="entr" presetSubtype="9" fill="hold" nodeType="withEffect">
                                  <p:stCondLst>
                                    <p:cond delay="0"/>
                                  </p:stCondLst>
                                  <p:childTnLst>
                                    <p:set>
                                      <p:cBhvr>
                                        <p:cTn id="144" dur="1" fill="hold">
                                          <p:stCondLst>
                                            <p:cond delay="0"/>
                                          </p:stCondLst>
                                        </p:cTn>
                                        <p:tgtEl>
                                          <p:spTgt spid="13"/>
                                        </p:tgtEl>
                                        <p:attrNameLst>
                                          <p:attrName>style.visibility</p:attrName>
                                        </p:attrNameLst>
                                      </p:cBhvr>
                                      <p:to>
                                        <p:strVal val="visible"/>
                                      </p:to>
                                    </p:set>
                                    <p:anim calcmode="lin" valueType="num">
                                      <p:cBhvr additive="base">
                                        <p:cTn id="145" dur="2000" fill="hold"/>
                                        <p:tgtEl>
                                          <p:spTgt spid="13"/>
                                        </p:tgtEl>
                                        <p:attrNameLst>
                                          <p:attrName>ppt_x</p:attrName>
                                        </p:attrNameLst>
                                      </p:cBhvr>
                                      <p:tavLst>
                                        <p:tav tm="0">
                                          <p:val>
                                            <p:strVal val="0-#ppt_w/2"/>
                                          </p:val>
                                        </p:tav>
                                        <p:tav tm="100000">
                                          <p:val>
                                            <p:strVal val="#ppt_x"/>
                                          </p:val>
                                        </p:tav>
                                      </p:tavLst>
                                    </p:anim>
                                    <p:anim calcmode="lin" valueType="num">
                                      <p:cBhvr additive="base">
                                        <p:cTn id="146" dur="2000" fill="hold"/>
                                        <p:tgtEl>
                                          <p:spTgt spid="13"/>
                                        </p:tgtEl>
                                        <p:attrNameLst>
                                          <p:attrName>ppt_y</p:attrName>
                                        </p:attrNameLst>
                                      </p:cBhvr>
                                      <p:tavLst>
                                        <p:tav tm="0">
                                          <p:val>
                                            <p:strVal val="0-#ppt_h/2"/>
                                          </p:val>
                                        </p:tav>
                                        <p:tav tm="100000">
                                          <p:val>
                                            <p:strVal val="#ppt_y"/>
                                          </p:val>
                                        </p:tav>
                                      </p:tavLst>
                                    </p:anim>
                                  </p:childTnLst>
                                </p:cTn>
                              </p:par>
                              <p:par>
                                <p:cTn id="147" presetID="2" presetClass="entr" presetSubtype="9" fill="hold" nodeType="withEffect">
                                  <p:stCondLst>
                                    <p:cond delay="0"/>
                                  </p:stCondLst>
                                  <p:childTnLst>
                                    <p:set>
                                      <p:cBhvr>
                                        <p:cTn id="148" dur="1" fill="hold">
                                          <p:stCondLst>
                                            <p:cond delay="0"/>
                                          </p:stCondLst>
                                        </p:cTn>
                                        <p:tgtEl>
                                          <p:spTgt spid="15"/>
                                        </p:tgtEl>
                                        <p:attrNameLst>
                                          <p:attrName>style.visibility</p:attrName>
                                        </p:attrNameLst>
                                      </p:cBhvr>
                                      <p:to>
                                        <p:strVal val="visible"/>
                                      </p:to>
                                    </p:set>
                                    <p:anim calcmode="lin" valueType="num">
                                      <p:cBhvr additive="base">
                                        <p:cTn id="149" dur="2000" fill="hold"/>
                                        <p:tgtEl>
                                          <p:spTgt spid="15"/>
                                        </p:tgtEl>
                                        <p:attrNameLst>
                                          <p:attrName>ppt_x</p:attrName>
                                        </p:attrNameLst>
                                      </p:cBhvr>
                                      <p:tavLst>
                                        <p:tav tm="0">
                                          <p:val>
                                            <p:strVal val="0-#ppt_w/2"/>
                                          </p:val>
                                        </p:tav>
                                        <p:tav tm="100000">
                                          <p:val>
                                            <p:strVal val="#ppt_x"/>
                                          </p:val>
                                        </p:tav>
                                      </p:tavLst>
                                    </p:anim>
                                    <p:anim calcmode="lin" valueType="num">
                                      <p:cBhvr additive="base">
                                        <p:cTn id="150" dur="2000" fill="hold"/>
                                        <p:tgtEl>
                                          <p:spTgt spid="15"/>
                                        </p:tgtEl>
                                        <p:attrNameLst>
                                          <p:attrName>ppt_y</p:attrName>
                                        </p:attrNameLst>
                                      </p:cBhvr>
                                      <p:tavLst>
                                        <p:tav tm="0">
                                          <p:val>
                                            <p:strVal val="0-#ppt_h/2"/>
                                          </p:val>
                                        </p:tav>
                                        <p:tav tm="100000">
                                          <p:val>
                                            <p:strVal val="#ppt_y"/>
                                          </p:val>
                                        </p:tav>
                                      </p:tavLst>
                                    </p:anim>
                                  </p:childTnLst>
                                </p:cTn>
                              </p:par>
                              <p:par>
                                <p:cTn id="151" presetID="2" presetClass="entr" presetSubtype="9" fill="hold" nodeType="withEffect">
                                  <p:stCondLst>
                                    <p:cond delay="0"/>
                                  </p:stCondLst>
                                  <p:childTnLst>
                                    <p:set>
                                      <p:cBhvr>
                                        <p:cTn id="152" dur="1" fill="hold">
                                          <p:stCondLst>
                                            <p:cond delay="0"/>
                                          </p:stCondLst>
                                        </p:cTn>
                                        <p:tgtEl>
                                          <p:spTgt spid="17"/>
                                        </p:tgtEl>
                                        <p:attrNameLst>
                                          <p:attrName>style.visibility</p:attrName>
                                        </p:attrNameLst>
                                      </p:cBhvr>
                                      <p:to>
                                        <p:strVal val="visible"/>
                                      </p:to>
                                    </p:set>
                                    <p:anim calcmode="lin" valueType="num">
                                      <p:cBhvr additive="base">
                                        <p:cTn id="153" dur="2000" fill="hold"/>
                                        <p:tgtEl>
                                          <p:spTgt spid="17"/>
                                        </p:tgtEl>
                                        <p:attrNameLst>
                                          <p:attrName>ppt_x</p:attrName>
                                        </p:attrNameLst>
                                      </p:cBhvr>
                                      <p:tavLst>
                                        <p:tav tm="0">
                                          <p:val>
                                            <p:strVal val="0-#ppt_w/2"/>
                                          </p:val>
                                        </p:tav>
                                        <p:tav tm="100000">
                                          <p:val>
                                            <p:strVal val="#ppt_x"/>
                                          </p:val>
                                        </p:tav>
                                      </p:tavLst>
                                    </p:anim>
                                    <p:anim calcmode="lin" valueType="num">
                                      <p:cBhvr additive="base">
                                        <p:cTn id="154" dur="2000" fill="hold"/>
                                        <p:tgtEl>
                                          <p:spTgt spid="17"/>
                                        </p:tgtEl>
                                        <p:attrNameLst>
                                          <p:attrName>ppt_y</p:attrName>
                                        </p:attrNameLst>
                                      </p:cBhvr>
                                      <p:tavLst>
                                        <p:tav tm="0">
                                          <p:val>
                                            <p:strVal val="0-#ppt_h/2"/>
                                          </p:val>
                                        </p:tav>
                                        <p:tav tm="100000">
                                          <p:val>
                                            <p:strVal val="#ppt_y"/>
                                          </p:val>
                                        </p:tav>
                                      </p:tavLst>
                                    </p:anim>
                                  </p:childTnLst>
                                </p:cTn>
                              </p:par>
                              <p:par>
                                <p:cTn id="155" presetID="2" presetClass="entr" presetSubtype="9" fill="hold" nodeType="withEffect">
                                  <p:stCondLst>
                                    <p:cond delay="0"/>
                                  </p:stCondLst>
                                  <p:childTnLst>
                                    <p:set>
                                      <p:cBhvr>
                                        <p:cTn id="156" dur="1" fill="hold">
                                          <p:stCondLst>
                                            <p:cond delay="0"/>
                                          </p:stCondLst>
                                        </p:cTn>
                                        <p:tgtEl>
                                          <p:spTgt spid="19"/>
                                        </p:tgtEl>
                                        <p:attrNameLst>
                                          <p:attrName>style.visibility</p:attrName>
                                        </p:attrNameLst>
                                      </p:cBhvr>
                                      <p:to>
                                        <p:strVal val="visible"/>
                                      </p:to>
                                    </p:set>
                                    <p:anim calcmode="lin" valueType="num">
                                      <p:cBhvr additive="base">
                                        <p:cTn id="157" dur="2000" fill="hold"/>
                                        <p:tgtEl>
                                          <p:spTgt spid="19"/>
                                        </p:tgtEl>
                                        <p:attrNameLst>
                                          <p:attrName>ppt_x</p:attrName>
                                        </p:attrNameLst>
                                      </p:cBhvr>
                                      <p:tavLst>
                                        <p:tav tm="0">
                                          <p:val>
                                            <p:strVal val="0-#ppt_w/2"/>
                                          </p:val>
                                        </p:tav>
                                        <p:tav tm="100000">
                                          <p:val>
                                            <p:strVal val="#ppt_x"/>
                                          </p:val>
                                        </p:tav>
                                      </p:tavLst>
                                    </p:anim>
                                    <p:anim calcmode="lin" valueType="num">
                                      <p:cBhvr additive="base">
                                        <p:cTn id="158" dur="2000" fill="hold"/>
                                        <p:tgtEl>
                                          <p:spTgt spid="19"/>
                                        </p:tgtEl>
                                        <p:attrNameLst>
                                          <p:attrName>ppt_y</p:attrName>
                                        </p:attrNameLst>
                                      </p:cBhvr>
                                      <p:tavLst>
                                        <p:tav tm="0">
                                          <p:val>
                                            <p:strVal val="0-#ppt_h/2"/>
                                          </p:val>
                                        </p:tav>
                                        <p:tav tm="100000">
                                          <p:val>
                                            <p:strVal val="#ppt_y"/>
                                          </p:val>
                                        </p:tav>
                                      </p:tavLst>
                                    </p:anim>
                                  </p:childTnLst>
                                </p:cTn>
                              </p:par>
                              <p:par>
                                <p:cTn id="159" presetID="2" presetClass="entr" presetSubtype="9" fill="hold" nodeType="withEffect">
                                  <p:stCondLst>
                                    <p:cond delay="0"/>
                                  </p:stCondLst>
                                  <p:childTnLst>
                                    <p:set>
                                      <p:cBhvr>
                                        <p:cTn id="160" dur="1" fill="hold">
                                          <p:stCondLst>
                                            <p:cond delay="0"/>
                                          </p:stCondLst>
                                        </p:cTn>
                                        <p:tgtEl>
                                          <p:spTgt spid="21"/>
                                        </p:tgtEl>
                                        <p:attrNameLst>
                                          <p:attrName>style.visibility</p:attrName>
                                        </p:attrNameLst>
                                      </p:cBhvr>
                                      <p:to>
                                        <p:strVal val="visible"/>
                                      </p:to>
                                    </p:set>
                                    <p:anim calcmode="lin" valueType="num">
                                      <p:cBhvr additive="base">
                                        <p:cTn id="161" dur="2000" fill="hold"/>
                                        <p:tgtEl>
                                          <p:spTgt spid="21"/>
                                        </p:tgtEl>
                                        <p:attrNameLst>
                                          <p:attrName>ppt_x</p:attrName>
                                        </p:attrNameLst>
                                      </p:cBhvr>
                                      <p:tavLst>
                                        <p:tav tm="0">
                                          <p:val>
                                            <p:strVal val="0-#ppt_w/2"/>
                                          </p:val>
                                        </p:tav>
                                        <p:tav tm="100000">
                                          <p:val>
                                            <p:strVal val="#ppt_x"/>
                                          </p:val>
                                        </p:tav>
                                      </p:tavLst>
                                    </p:anim>
                                    <p:anim calcmode="lin" valueType="num">
                                      <p:cBhvr additive="base">
                                        <p:cTn id="162" dur="2000" fill="hold"/>
                                        <p:tgtEl>
                                          <p:spTgt spid="21"/>
                                        </p:tgtEl>
                                        <p:attrNameLst>
                                          <p:attrName>ppt_y</p:attrName>
                                        </p:attrNameLst>
                                      </p:cBhvr>
                                      <p:tavLst>
                                        <p:tav tm="0">
                                          <p:val>
                                            <p:strVal val="0-#ppt_h/2"/>
                                          </p:val>
                                        </p:tav>
                                        <p:tav tm="100000">
                                          <p:val>
                                            <p:strVal val="#ppt_y"/>
                                          </p:val>
                                        </p:tav>
                                      </p:tavLst>
                                    </p:anim>
                                  </p:childTnLst>
                                </p:cTn>
                              </p:par>
                              <p:par>
                                <p:cTn id="163" presetID="2" presetClass="entr" presetSubtype="9" fill="hold" nodeType="withEffect">
                                  <p:stCondLst>
                                    <p:cond delay="0"/>
                                  </p:stCondLst>
                                  <p:childTnLst>
                                    <p:set>
                                      <p:cBhvr>
                                        <p:cTn id="164" dur="1" fill="hold">
                                          <p:stCondLst>
                                            <p:cond delay="0"/>
                                          </p:stCondLst>
                                        </p:cTn>
                                        <p:tgtEl>
                                          <p:spTgt spid="23"/>
                                        </p:tgtEl>
                                        <p:attrNameLst>
                                          <p:attrName>style.visibility</p:attrName>
                                        </p:attrNameLst>
                                      </p:cBhvr>
                                      <p:to>
                                        <p:strVal val="visible"/>
                                      </p:to>
                                    </p:set>
                                    <p:anim calcmode="lin" valueType="num">
                                      <p:cBhvr additive="base">
                                        <p:cTn id="165" dur="2000" fill="hold"/>
                                        <p:tgtEl>
                                          <p:spTgt spid="23"/>
                                        </p:tgtEl>
                                        <p:attrNameLst>
                                          <p:attrName>ppt_x</p:attrName>
                                        </p:attrNameLst>
                                      </p:cBhvr>
                                      <p:tavLst>
                                        <p:tav tm="0">
                                          <p:val>
                                            <p:strVal val="0-#ppt_w/2"/>
                                          </p:val>
                                        </p:tav>
                                        <p:tav tm="100000">
                                          <p:val>
                                            <p:strVal val="#ppt_x"/>
                                          </p:val>
                                        </p:tav>
                                      </p:tavLst>
                                    </p:anim>
                                    <p:anim calcmode="lin" valueType="num">
                                      <p:cBhvr additive="base">
                                        <p:cTn id="166" dur="2000" fill="hold"/>
                                        <p:tgtEl>
                                          <p:spTgt spid="23"/>
                                        </p:tgtEl>
                                        <p:attrNameLst>
                                          <p:attrName>ppt_y</p:attrName>
                                        </p:attrNameLst>
                                      </p:cBhvr>
                                      <p:tavLst>
                                        <p:tav tm="0">
                                          <p:val>
                                            <p:strVal val="0-#ppt_h/2"/>
                                          </p:val>
                                        </p:tav>
                                        <p:tav tm="100000">
                                          <p:val>
                                            <p:strVal val="#ppt_y"/>
                                          </p:val>
                                        </p:tav>
                                      </p:tavLst>
                                    </p:anim>
                                  </p:childTnLst>
                                </p:cTn>
                              </p:par>
                              <p:par>
                                <p:cTn id="167" presetID="2" presetClass="entr" presetSubtype="9" fill="hold" nodeType="withEffect">
                                  <p:stCondLst>
                                    <p:cond delay="0"/>
                                  </p:stCondLst>
                                  <p:childTnLst>
                                    <p:set>
                                      <p:cBhvr>
                                        <p:cTn id="168" dur="1" fill="hold">
                                          <p:stCondLst>
                                            <p:cond delay="0"/>
                                          </p:stCondLst>
                                        </p:cTn>
                                        <p:tgtEl>
                                          <p:spTgt spid="35"/>
                                        </p:tgtEl>
                                        <p:attrNameLst>
                                          <p:attrName>style.visibility</p:attrName>
                                        </p:attrNameLst>
                                      </p:cBhvr>
                                      <p:to>
                                        <p:strVal val="visible"/>
                                      </p:to>
                                    </p:set>
                                    <p:anim calcmode="lin" valueType="num">
                                      <p:cBhvr additive="base">
                                        <p:cTn id="169" dur="2000" fill="hold"/>
                                        <p:tgtEl>
                                          <p:spTgt spid="35"/>
                                        </p:tgtEl>
                                        <p:attrNameLst>
                                          <p:attrName>ppt_x</p:attrName>
                                        </p:attrNameLst>
                                      </p:cBhvr>
                                      <p:tavLst>
                                        <p:tav tm="0">
                                          <p:val>
                                            <p:strVal val="0-#ppt_w/2"/>
                                          </p:val>
                                        </p:tav>
                                        <p:tav tm="100000">
                                          <p:val>
                                            <p:strVal val="#ppt_x"/>
                                          </p:val>
                                        </p:tav>
                                      </p:tavLst>
                                    </p:anim>
                                    <p:anim calcmode="lin" valueType="num">
                                      <p:cBhvr additive="base">
                                        <p:cTn id="170" dur="2000" fill="hold"/>
                                        <p:tgtEl>
                                          <p:spTgt spid="35"/>
                                        </p:tgtEl>
                                        <p:attrNameLst>
                                          <p:attrName>ppt_y</p:attrName>
                                        </p:attrNameLst>
                                      </p:cBhvr>
                                      <p:tavLst>
                                        <p:tav tm="0">
                                          <p:val>
                                            <p:strVal val="0-#ppt_h/2"/>
                                          </p:val>
                                        </p:tav>
                                        <p:tav tm="100000">
                                          <p:val>
                                            <p:strVal val="#ppt_y"/>
                                          </p:val>
                                        </p:tav>
                                      </p:tavLst>
                                    </p:anim>
                                  </p:childTnLst>
                                </p:cTn>
                              </p:par>
                              <p:par>
                                <p:cTn id="171" presetID="2" presetClass="entr" presetSubtype="9" fill="hold" nodeType="withEffect">
                                  <p:stCondLst>
                                    <p:cond delay="0"/>
                                  </p:stCondLst>
                                  <p:childTnLst>
                                    <p:set>
                                      <p:cBhvr>
                                        <p:cTn id="172" dur="1" fill="hold">
                                          <p:stCondLst>
                                            <p:cond delay="0"/>
                                          </p:stCondLst>
                                        </p:cTn>
                                        <p:tgtEl>
                                          <p:spTgt spid="36"/>
                                        </p:tgtEl>
                                        <p:attrNameLst>
                                          <p:attrName>style.visibility</p:attrName>
                                        </p:attrNameLst>
                                      </p:cBhvr>
                                      <p:to>
                                        <p:strVal val="visible"/>
                                      </p:to>
                                    </p:set>
                                    <p:anim calcmode="lin" valueType="num">
                                      <p:cBhvr additive="base">
                                        <p:cTn id="173" dur="2000" fill="hold"/>
                                        <p:tgtEl>
                                          <p:spTgt spid="36"/>
                                        </p:tgtEl>
                                        <p:attrNameLst>
                                          <p:attrName>ppt_x</p:attrName>
                                        </p:attrNameLst>
                                      </p:cBhvr>
                                      <p:tavLst>
                                        <p:tav tm="0">
                                          <p:val>
                                            <p:strVal val="0-#ppt_w/2"/>
                                          </p:val>
                                        </p:tav>
                                        <p:tav tm="100000">
                                          <p:val>
                                            <p:strVal val="#ppt_x"/>
                                          </p:val>
                                        </p:tav>
                                      </p:tavLst>
                                    </p:anim>
                                    <p:anim calcmode="lin" valueType="num">
                                      <p:cBhvr additive="base">
                                        <p:cTn id="174" dur="2000" fill="hold"/>
                                        <p:tgtEl>
                                          <p:spTgt spid="36"/>
                                        </p:tgtEl>
                                        <p:attrNameLst>
                                          <p:attrName>ppt_y</p:attrName>
                                        </p:attrNameLst>
                                      </p:cBhvr>
                                      <p:tavLst>
                                        <p:tav tm="0">
                                          <p:val>
                                            <p:strVal val="0-#ppt_h/2"/>
                                          </p:val>
                                        </p:tav>
                                        <p:tav tm="100000">
                                          <p:val>
                                            <p:strVal val="#ppt_y"/>
                                          </p:val>
                                        </p:tav>
                                      </p:tavLst>
                                    </p:anim>
                                  </p:childTnLst>
                                </p:cTn>
                              </p:par>
                              <p:par>
                                <p:cTn id="175" presetID="2" presetClass="entr" presetSubtype="9" fill="hold" nodeType="withEffect">
                                  <p:stCondLst>
                                    <p:cond delay="0"/>
                                  </p:stCondLst>
                                  <p:childTnLst>
                                    <p:set>
                                      <p:cBhvr>
                                        <p:cTn id="176" dur="1" fill="hold">
                                          <p:stCondLst>
                                            <p:cond delay="0"/>
                                          </p:stCondLst>
                                        </p:cTn>
                                        <p:tgtEl>
                                          <p:spTgt spid="37"/>
                                        </p:tgtEl>
                                        <p:attrNameLst>
                                          <p:attrName>style.visibility</p:attrName>
                                        </p:attrNameLst>
                                      </p:cBhvr>
                                      <p:to>
                                        <p:strVal val="visible"/>
                                      </p:to>
                                    </p:set>
                                    <p:anim calcmode="lin" valueType="num">
                                      <p:cBhvr additive="base">
                                        <p:cTn id="177" dur="2000" fill="hold"/>
                                        <p:tgtEl>
                                          <p:spTgt spid="37"/>
                                        </p:tgtEl>
                                        <p:attrNameLst>
                                          <p:attrName>ppt_x</p:attrName>
                                        </p:attrNameLst>
                                      </p:cBhvr>
                                      <p:tavLst>
                                        <p:tav tm="0">
                                          <p:val>
                                            <p:strVal val="0-#ppt_w/2"/>
                                          </p:val>
                                        </p:tav>
                                        <p:tav tm="100000">
                                          <p:val>
                                            <p:strVal val="#ppt_x"/>
                                          </p:val>
                                        </p:tav>
                                      </p:tavLst>
                                    </p:anim>
                                    <p:anim calcmode="lin" valueType="num">
                                      <p:cBhvr additive="base">
                                        <p:cTn id="178" dur="2000" fill="hold"/>
                                        <p:tgtEl>
                                          <p:spTgt spid="37"/>
                                        </p:tgtEl>
                                        <p:attrNameLst>
                                          <p:attrName>ppt_y</p:attrName>
                                        </p:attrNameLst>
                                      </p:cBhvr>
                                      <p:tavLst>
                                        <p:tav tm="0">
                                          <p:val>
                                            <p:strVal val="0-#ppt_h/2"/>
                                          </p:val>
                                        </p:tav>
                                        <p:tav tm="100000">
                                          <p:val>
                                            <p:strVal val="#ppt_y"/>
                                          </p:val>
                                        </p:tav>
                                      </p:tavLst>
                                    </p:anim>
                                  </p:childTnLst>
                                </p:cTn>
                              </p:par>
                              <p:par>
                                <p:cTn id="179" presetID="2" presetClass="entr" presetSubtype="9" fill="hold" nodeType="withEffect">
                                  <p:stCondLst>
                                    <p:cond delay="0"/>
                                  </p:stCondLst>
                                  <p:childTnLst>
                                    <p:set>
                                      <p:cBhvr>
                                        <p:cTn id="180" dur="1" fill="hold">
                                          <p:stCondLst>
                                            <p:cond delay="0"/>
                                          </p:stCondLst>
                                        </p:cTn>
                                        <p:tgtEl>
                                          <p:spTgt spid="38"/>
                                        </p:tgtEl>
                                        <p:attrNameLst>
                                          <p:attrName>style.visibility</p:attrName>
                                        </p:attrNameLst>
                                      </p:cBhvr>
                                      <p:to>
                                        <p:strVal val="visible"/>
                                      </p:to>
                                    </p:set>
                                    <p:anim calcmode="lin" valueType="num">
                                      <p:cBhvr additive="base">
                                        <p:cTn id="181" dur="2000" fill="hold"/>
                                        <p:tgtEl>
                                          <p:spTgt spid="38"/>
                                        </p:tgtEl>
                                        <p:attrNameLst>
                                          <p:attrName>ppt_x</p:attrName>
                                        </p:attrNameLst>
                                      </p:cBhvr>
                                      <p:tavLst>
                                        <p:tav tm="0">
                                          <p:val>
                                            <p:strVal val="0-#ppt_w/2"/>
                                          </p:val>
                                        </p:tav>
                                        <p:tav tm="100000">
                                          <p:val>
                                            <p:strVal val="#ppt_x"/>
                                          </p:val>
                                        </p:tav>
                                      </p:tavLst>
                                    </p:anim>
                                    <p:anim calcmode="lin" valueType="num">
                                      <p:cBhvr additive="base">
                                        <p:cTn id="182" dur="2000" fill="hold"/>
                                        <p:tgtEl>
                                          <p:spTgt spid="38"/>
                                        </p:tgtEl>
                                        <p:attrNameLst>
                                          <p:attrName>ppt_y</p:attrName>
                                        </p:attrNameLst>
                                      </p:cBhvr>
                                      <p:tavLst>
                                        <p:tav tm="0">
                                          <p:val>
                                            <p:strVal val="0-#ppt_h/2"/>
                                          </p:val>
                                        </p:tav>
                                        <p:tav tm="100000">
                                          <p:val>
                                            <p:strVal val="#ppt_y"/>
                                          </p:val>
                                        </p:tav>
                                      </p:tavLst>
                                    </p:anim>
                                  </p:childTnLst>
                                </p:cTn>
                              </p:par>
                              <p:par>
                                <p:cTn id="183" presetID="2" presetClass="entr" presetSubtype="9" fill="hold" nodeType="withEffect">
                                  <p:stCondLst>
                                    <p:cond delay="0"/>
                                  </p:stCondLst>
                                  <p:childTnLst>
                                    <p:set>
                                      <p:cBhvr>
                                        <p:cTn id="184" dur="1" fill="hold">
                                          <p:stCondLst>
                                            <p:cond delay="0"/>
                                          </p:stCondLst>
                                        </p:cTn>
                                        <p:tgtEl>
                                          <p:spTgt spid="39"/>
                                        </p:tgtEl>
                                        <p:attrNameLst>
                                          <p:attrName>style.visibility</p:attrName>
                                        </p:attrNameLst>
                                      </p:cBhvr>
                                      <p:to>
                                        <p:strVal val="visible"/>
                                      </p:to>
                                    </p:set>
                                    <p:anim calcmode="lin" valueType="num">
                                      <p:cBhvr additive="base">
                                        <p:cTn id="185" dur="2000" fill="hold"/>
                                        <p:tgtEl>
                                          <p:spTgt spid="39"/>
                                        </p:tgtEl>
                                        <p:attrNameLst>
                                          <p:attrName>ppt_x</p:attrName>
                                        </p:attrNameLst>
                                      </p:cBhvr>
                                      <p:tavLst>
                                        <p:tav tm="0">
                                          <p:val>
                                            <p:strVal val="0-#ppt_w/2"/>
                                          </p:val>
                                        </p:tav>
                                        <p:tav tm="100000">
                                          <p:val>
                                            <p:strVal val="#ppt_x"/>
                                          </p:val>
                                        </p:tav>
                                      </p:tavLst>
                                    </p:anim>
                                    <p:anim calcmode="lin" valueType="num">
                                      <p:cBhvr additive="base">
                                        <p:cTn id="186" dur="2000" fill="hold"/>
                                        <p:tgtEl>
                                          <p:spTgt spid="39"/>
                                        </p:tgtEl>
                                        <p:attrNameLst>
                                          <p:attrName>ppt_y</p:attrName>
                                        </p:attrNameLst>
                                      </p:cBhvr>
                                      <p:tavLst>
                                        <p:tav tm="0">
                                          <p:val>
                                            <p:strVal val="0-#ppt_h/2"/>
                                          </p:val>
                                        </p:tav>
                                        <p:tav tm="100000">
                                          <p:val>
                                            <p:strVal val="#ppt_y"/>
                                          </p:val>
                                        </p:tav>
                                      </p:tavLst>
                                    </p:anim>
                                  </p:childTnLst>
                                </p:cTn>
                              </p:par>
                              <p:par>
                                <p:cTn id="187" presetID="2" presetClass="entr" presetSubtype="9" fill="hold" nodeType="withEffect">
                                  <p:stCondLst>
                                    <p:cond delay="0"/>
                                  </p:stCondLst>
                                  <p:childTnLst>
                                    <p:set>
                                      <p:cBhvr>
                                        <p:cTn id="188" dur="1" fill="hold">
                                          <p:stCondLst>
                                            <p:cond delay="0"/>
                                          </p:stCondLst>
                                        </p:cTn>
                                        <p:tgtEl>
                                          <p:spTgt spid="40"/>
                                        </p:tgtEl>
                                        <p:attrNameLst>
                                          <p:attrName>style.visibility</p:attrName>
                                        </p:attrNameLst>
                                      </p:cBhvr>
                                      <p:to>
                                        <p:strVal val="visible"/>
                                      </p:to>
                                    </p:set>
                                    <p:anim calcmode="lin" valueType="num">
                                      <p:cBhvr additive="base">
                                        <p:cTn id="189" dur="2000" fill="hold"/>
                                        <p:tgtEl>
                                          <p:spTgt spid="40"/>
                                        </p:tgtEl>
                                        <p:attrNameLst>
                                          <p:attrName>ppt_x</p:attrName>
                                        </p:attrNameLst>
                                      </p:cBhvr>
                                      <p:tavLst>
                                        <p:tav tm="0">
                                          <p:val>
                                            <p:strVal val="0-#ppt_w/2"/>
                                          </p:val>
                                        </p:tav>
                                        <p:tav tm="100000">
                                          <p:val>
                                            <p:strVal val="#ppt_x"/>
                                          </p:val>
                                        </p:tav>
                                      </p:tavLst>
                                    </p:anim>
                                    <p:anim calcmode="lin" valueType="num">
                                      <p:cBhvr additive="base">
                                        <p:cTn id="190" dur="2000" fill="hold"/>
                                        <p:tgtEl>
                                          <p:spTgt spid="40"/>
                                        </p:tgtEl>
                                        <p:attrNameLst>
                                          <p:attrName>ppt_y</p:attrName>
                                        </p:attrNameLst>
                                      </p:cBhvr>
                                      <p:tavLst>
                                        <p:tav tm="0">
                                          <p:val>
                                            <p:strVal val="0-#ppt_h/2"/>
                                          </p:val>
                                        </p:tav>
                                        <p:tav tm="100000">
                                          <p:val>
                                            <p:strVal val="#ppt_y"/>
                                          </p:val>
                                        </p:tav>
                                      </p:tavLst>
                                    </p:anim>
                                  </p:childTnLst>
                                </p:cTn>
                              </p:par>
                              <p:par>
                                <p:cTn id="191" presetID="2" presetClass="entr" presetSubtype="9" fill="hold" nodeType="withEffect">
                                  <p:stCondLst>
                                    <p:cond delay="0"/>
                                  </p:stCondLst>
                                  <p:childTnLst>
                                    <p:set>
                                      <p:cBhvr>
                                        <p:cTn id="192" dur="1" fill="hold">
                                          <p:stCondLst>
                                            <p:cond delay="0"/>
                                          </p:stCondLst>
                                        </p:cTn>
                                        <p:tgtEl>
                                          <p:spTgt spid="41"/>
                                        </p:tgtEl>
                                        <p:attrNameLst>
                                          <p:attrName>style.visibility</p:attrName>
                                        </p:attrNameLst>
                                      </p:cBhvr>
                                      <p:to>
                                        <p:strVal val="visible"/>
                                      </p:to>
                                    </p:set>
                                    <p:anim calcmode="lin" valueType="num">
                                      <p:cBhvr additive="base">
                                        <p:cTn id="193" dur="2000" fill="hold"/>
                                        <p:tgtEl>
                                          <p:spTgt spid="41"/>
                                        </p:tgtEl>
                                        <p:attrNameLst>
                                          <p:attrName>ppt_x</p:attrName>
                                        </p:attrNameLst>
                                      </p:cBhvr>
                                      <p:tavLst>
                                        <p:tav tm="0">
                                          <p:val>
                                            <p:strVal val="0-#ppt_w/2"/>
                                          </p:val>
                                        </p:tav>
                                        <p:tav tm="100000">
                                          <p:val>
                                            <p:strVal val="#ppt_x"/>
                                          </p:val>
                                        </p:tav>
                                      </p:tavLst>
                                    </p:anim>
                                    <p:anim calcmode="lin" valueType="num">
                                      <p:cBhvr additive="base">
                                        <p:cTn id="194" dur="2000" fill="hold"/>
                                        <p:tgtEl>
                                          <p:spTgt spid="41"/>
                                        </p:tgtEl>
                                        <p:attrNameLst>
                                          <p:attrName>ppt_y</p:attrName>
                                        </p:attrNameLst>
                                      </p:cBhvr>
                                      <p:tavLst>
                                        <p:tav tm="0">
                                          <p:val>
                                            <p:strVal val="0-#ppt_h/2"/>
                                          </p:val>
                                        </p:tav>
                                        <p:tav tm="100000">
                                          <p:val>
                                            <p:strVal val="#ppt_y"/>
                                          </p:val>
                                        </p:tav>
                                      </p:tavLst>
                                    </p:anim>
                                  </p:childTnLst>
                                </p:cTn>
                              </p:par>
                              <p:par>
                                <p:cTn id="195" presetID="2" presetClass="entr" presetSubtype="9" fill="hold" nodeType="withEffect">
                                  <p:stCondLst>
                                    <p:cond delay="0"/>
                                  </p:stCondLst>
                                  <p:childTnLst>
                                    <p:set>
                                      <p:cBhvr>
                                        <p:cTn id="196" dur="1" fill="hold">
                                          <p:stCondLst>
                                            <p:cond delay="0"/>
                                          </p:stCondLst>
                                        </p:cTn>
                                        <p:tgtEl>
                                          <p:spTgt spid="42"/>
                                        </p:tgtEl>
                                        <p:attrNameLst>
                                          <p:attrName>style.visibility</p:attrName>
                                        </p:attrNameLst>
                                      </p:cBhvr>
                                      <p:to>
                                        <p:strVal val="visible"/>
                                      </p:to>
                                    </p:set>
                                    <p:anim calcmode="lin" valueType="num">
                                      <p:cBhvr additive="base">
                                        <p:cTn id="197" dur="2000" fill="hold"/>
                                        <p:tgtEl>
                                          <p:spTgt spid="42"/>
                                        </p:tgtEl>
                                        <p:attrNameLst>
                                          <p:attrName>ppt_x</p:attrName>
                                        </p:attrNameLst>
                                      </p:cBhvr>
                                      <p:tavLst>
                                        <p:tav tm="0">
                                          <p:val>
                                            <p:strVal val="0-#ppt_w/2"/>
                                          </p:val>
                                        </p:tav>
                                        <p:tav tm="100000">
                                          <p:val>
                                            <p:strVal val="#ppt_x"/>
                                          </p:val>
                                        </p:tav>
                                      </p:tavLst>
                                    </p:anim>
                                    <p:anim calcmode="lin" valueType="num">
                                      <p:cBhvr additive="base">
                                        <p:cTn id="198" dur="2000" fill="hold"/>
                                        <p:tgtEl>
                                          <p:spTgt spid="42"/>
                                        </p:tgtEl>
                                        <p:attrNameLst>
                                          <p:attrName>ppt_y</p:attrName>
                                        </p:attrNameLst>
                                      </p:cBhvr>
                                      <p:tavLst>
                                        <p:tav tm="0">
                                          <p:val>
                                            <p:strVal val="0-#ppt_h/2"/>
                                          </p:val>
                                        </p:tav>
                                        <p:tav tm="100000">
                                          <p:val>
                                            <p:strVal val="#ppt_y"/>
                                          </p:val>
                                        </p:tav>
                                      </p:tavLst>
                                    </p:anim>
                                  </p:childTnLst>
                                </p:cTn>
                              </p:par>
                              <p:par>
                                <p:cTn id="199" presetID="2" presetClass="entr" presetSubtype="9" fill="hold" nodeType="withEffect">
                                  <p:stCondLst>
                                    <p:cond delay="0"/>
                                  </p:stCondLst>
                                  <p:childTnLst>
                                    <p:set>
                                      <p:cBhvr>
                                        <p:cTn id="200" dur="1" fill="hold">
                                          <p:stCondLst>
                                            <p:cond delay="0"/>
                                          </p:stCondLst>
                                        </p:cTn>
                                        <p:tgtEl>
                                          <p:spTgt spid="43"/>
                                        </p:tgtEl>
                                        <p:attrNameLst>
                                          <p:attrName>style.visibility</p:attrName>
                                        </p:attrNameLst>
                                      </p:cBhvr>
                                      <p:to>
                                        <p:strVal val="visible"/>
                                      </p:to>
                                    </p:set>
                                    <p:anim calcmode="lin" valueType="num">
                                      <p:cBhvr additive="base">
                                        <p:cTn id="201" dur="2000" fill="hold"/>
                                        <p:tgtEl>
                                          <p:spTgt spid="43"/>
                                        </p:tgtEl>
                                        <p:attrNameLst>
                                          <p:attrName>ppt_x</p:attrName>
                                        </p:attrNameLst>
                                      </p:cBhvr>
                                      <p:tavLst>
                                        <p:tav tm="0">
                                          <p:val>
                                            <p:strVal val="0-#ppt_w/2"/>
                                          </p:val>
                                        </p:tav>
                                        <p:tav tm="100000">
                                          <p:val>
                                            <p:strVal val="#ppt_x"/>
                                          </p:val>
                                        </p:tav>
                                      </p:tavLst>
                                    </p:anim>
                                    <p:anim calcmode="lin" valueType="num">
                                      <p:cBhvr additive="base">
                                        <p:cTn id="202" dur="2000" fill="hold"/>
                                        <p:tgtEl>
                                          <p:spTgt spid="43"/>
                                        </p:tgtEl>
                                        <p:attrNameLst>
                                          <p:attrName>ppt_y</p:attrName>
                                        </p:attrNameLst>
                                      </p:cBhvr>
                                      <p:tavLst>
                                        <p:tav tm="0">
                                          <p:val>
                                            <p:strVal val="0-#ppt_h/2"/>
                                          </p:val>
                                        </p:tav>
                                        <p:tav tm="100000">
                                          <p:val>
                                            <p:strVal val="#ppt_y"/>
                                          </p:val>
                                        </p:tav>
                                      </p:tavLst>
                                    </p:anim>
                                  </p:childTnLst>
                                </p:cTn>
                              </p:par>
                              <p:par>
                                <p:cTn id="203" presetID="2" presetClass="entr" presetSubtype="9" fill="hold" nodeType="withEffect">
                                  <p:stCondLst>
                                    <p:cond delay="0"/>
                                  </p:stCondLst>
                                  <p:childTnLst>
                                    <p:set>
                                      <p:cBhvr>
                                        <p:cTn id="204" dur="1" fill="hold">
                                          <p:stCondLst>
                                            <p:cond delay="0"/>
                                          </p:stCondLst>
                                        </p:cTn>
                                        <p:tgtEl>
                                          <p:spTgt spid="44"/>
                                        </p:tgtEl>
                                        <p:attrNameLst>
                                          <p:attrName>style.visibility</p:attrName>
                                        </p:attrNameLst>
                                      </p:cBhvr>
                                      <p:to>
                                        <p:strVal val="visible"/>
                                      </p:to>
                                    </p:set>
                                    <p:anim calcmode="lin" valueType="num">
                                      <p:cBhvr additive="base">
                                        <p:cTn id="205" dur="2000" fill="hold"/>
                                        <p:tgtEl>
                                          <p:spTgt spid="44"/>
                                        </p:tgtEl>
                                        <p:attrNameLst>
                                          <p:attrName>ppt_x</p:attrName>
                                        </p:attrNameLst>
                                      </p:cBhvr>
                                      <p:tavLst>
                                        <p:tav tm="0">
                                          <p:val>
                                            <p:strVal val="0-#ppt_w/2"/>
                                          </p:val>
                                        </p:tav>
                                        <p:tav tm="100000">
                                          <p:val>
                                            <p:strVal val="#ppt_x"/>
                                          </p:val>
                                        </p:tav>
                                      </p:tavLst>
                                    </p:anim>
                                    <p:anim calcmode="lin" valueType="num">
                                      <p:cBhvr additive="base">
                                        <p:cTn id="206" dur="2000" fill="hold"/>
                                        <p:tgtEl>
                                          <p:spTgt spid="44"/>
                                        </p:tgtEl>
                                        <p:attrNameLst>
                                          <p:attrName>ppt_y</p:attrName>
                                        </p:attrNameLst>
                                      </p:cBhvr>
                                      <p:tavLst>
                                        <p:tav tm="0">
                                          <p:val>
                                            <p:strVal val="0-#ppt_h/2"/>
                                          </p:val>
                                        </p:tav>
                                        <p:tav tm="100000">
                                          <p:val>
                                            <p:strVal val="#ppt_y"/>
                                          </p:val>
                                        </p:tav>
                                      </p:tavLst>
                                    </p:anim>
                                  </p:childTnLst>
                                </p:cTn>
                              </p:par>
                              <p:par>
                                <p:cTn id="207" presetID="2" presetClass="entr" presetSubtype="9" fill="hold" nodeType="withEffect">
                                  <p:stCondLst>
                                    <p:cond delay="0"/>
                                  </p:stCondLst>
                                  <p:childTnLst>
                                    <p:set>
                                      <p:cBhvr>
                                        <p:cTn id="208" dur="1" fill="hold">
                                          <p:stCondLst>
                                            <p:cond delay="0"/>
                                          </p:stCondLst>
                                        </p:cTn>
                                        <p:tgtEl>
                                          <p:spTgt spid="45"/>
                                        </p:tgtEl>
                                        <p:attrNameLst>
                                          <p:attrName>style.visibility</p:attrName>
                                        </p:attrNameLst>
                                      </p:cBhvr>
                                      <p:to>
                                        <p:strVal val="visible"/>
                                      </p:to>
                                    </p:set>
                                    <p:anim calcmode="lin" valueType="num">
                                      <p:cBhvr additive="base">
                                        <p:cTn id="209" dur="2000" fill="hold"/>
                                        <p:tgtEl>
                                          <p:spTgt spid="45"/>
                                        </p:tgtEl>
                                        <p:attrNameLst>
                                          <p:attrName>ppt_x</p:attrName>
                                        </p:attrNameLst>
                                      </p:cBhvr>
                                      <p:tavLst>
                                        <p:tav tm="0">
                                          <p:val>
                                            <p:strVal val="0-#ppt_w/2"/>
                                          </p:val>
                                        </p:tav>
                                        <p:tav tm="100000">
                                          <p:val>
                                            <p:strVal val="#ppt_x"/>
                                          </p:val>
                                        </p:tav>
                                      </p:tavLst>
                                    </p:anim>
                                    <p:anim calcmode="lin" valueType="num">
                                      <p:cBhvr additive="base">
                                        <p:cTn id="210" dur="2000" fill="hold"/>
                                        <p:tgtEl>
                                          <p:spTgt spid="45"/>
                                        </p:tgtEl>
                                        <p:attrNameLst>
                                          <p:attrName>ppt_y</p:attrName>
                                        </p:attrNameLst>
                                      </p:cBhvr>
                                      <p:tavLst>
                                        <p:tav tm="0">
                                          <p:val>
                                            <p:strVal val="0-#ppt_h/2"/>
                                          </p:val>
                                        </p:tav>
                                        <p:tav tm="100000">
                                          <p:val>
                                            <p:strVal val="#ppt_y"/>
                                          </p:val>
                                        </p:tav>
                                      </p:tavLst>
                                    </p:anim>
                                  </p:childTnLst>
                                </p:cTn>
                              </p:par>
                              <p:par>
                                <p:cTn id="211" presetID="2" presetClass="entr" presetSubtype="9" fill="hold" nodeType="withEffect">
                                  <p:stCondLst>
                                    <p:cond delay="0"/>
                                  </p:stCondLst>
                                  <p:childTnLst>
                                    <p:set>
                                      <p:cBhvr>
                                        <p:cTn id="212" dur="1" fill="hold">
                                          <p:stCondLst>
                                            <p:cond delay="0"/>
                                          </p:stCondLst>
                                        </p:cTn>
                                        <p:tgtEl>
                                          <p:spTgt spid="46"/>
                                        </p:tgtEl>
                                        <p:attrNameLst>
                                          <p:attrName>style.visibility</p:attrName>
                                        </p:attrNameLst>
                                      </p:cBhvr>
                                      <p:to>
                                        <p:strVal val="visible"/>
                                      </p:to>
                                    </p:set>
                                    <p:anim calcmode="lin" valueType="num">
                                      <p:cBhvr additive="base">
                                        <p:cTn id="213" dur="2000" fill="hold"/>
                                        <p:tgtEl>
                                          <p:spTgt spid="46"/>
                                        </p:tgtEl>
                                        <p:attrNameLst>
                                          <p:attrName>ppt_x</p:attrName>
                                        </p:attrNameLst>
                                      </p:cBhvr>
                                      <p:tavLst>
                                        <p:tav tm="0">
                                          <p:val>
                                            <p:strVal val="0-#ppt_w/2"/>
                                          </p:val>
                                        </p:tav>
                                        <p:tav tm="100000">
                                          <p:val>
                                            <p:strVal val="#ppt_x"/>
                                          </p:val>
                                        </p:tav>
                                      </p:tavLst>
                                    </p:anim>
                                    <p:anim calcmode="lin" valueType="num">
                                      <p:cBhvr additive="base">
                                        <p:cTn id="214" dur="2000" fill="hold"/>
                                        <p:tgtEl>
                                          <p:spTgt spid="46"/>
                                        </p:tgtEl>
                                        <p:attrNameLst>
                                          <p:attrName>ppt_y</p:attrName>
                                        </p:attrNameLst>
                                      </p:cBhvr>
                                      <p:tavLst>
                                        <p:tav tm="0">
                                          <p:val>
                                            <p:strVal val="0-#ppt_h/2"/>
                                          </p:val>
                                        </p:tav>
                                        <p:tav tm="100000">
                                          <p:val>
                                            <p:strVal val="#ppt_y"/>
                                          </p:val>
                                        </p:tav>
                                      </p:tavLst>
                                    </p:anim>
                                  </p:childTnLst>
                                </p:cTn>
                              </p:par>
                              <p:par>
                                <p:cTn id="215" presetID="2" presetClass="entr" presetSubtype="9" fill="hold" nodeType="withEffect">
                                  <p:stCondLst>
                                    <p:cond delay="0"/>
                                  </p:stCondLst>
                                  <p:childTnLst>
                                    <p:set>
                                      <p:cBhvr>
                                        <p:cTn id="216" dur="1" fill="hold">
                                          <p:stCondLst>
                                            <p:cond delay="0"/>
                                          </p:stCondLst>
                                        </p:cTn>
                                        <p:tgtEl>
                                          <p:spTgt spid="47"/>
                                        </p:tgtEl>
                                        <p:attrNameLst>
                                          <p:attrName>style.visibility</p:attrName>
                                        </p:attrNameLst>
                                      </p:cBhvr>
                                      <p:to>
                                        <p:strVal val="visible"/>
                                      </p:to>
                                    </p:set>
                                    <p:anim calcmode="lin" valueType="num">
                                      <p:cBhvr additive="base">
                                        <p:cTn id="217" dur="2000" fill="hold"/>
                                        <p:tgtEl>
                                          <p:spTgt spid="47"/>
                                        </p:tgtEl>
                                        <p:attrNameLst>
                                          <p:attrName>ppt_x</p:attrName>
                                        </p:attrNameLst>
                                      </p:cBhvr>
                                      <p:tavLst>
                                        <p:tav tm="0">
                                          <p:val>
                                            <p:strVal val="0-#ppt_w/2"/>
                                          </p:val>
                                        </p:tav>
                                        <p:tav tm="100000">
                                          <p:val>
                                            <p:strVal val="#ppt_x"/>
                                          </p:val>
                                        </p:tav>
                                      </p:tavLst>
                                    </p:anim>
                                    <p:anim calcmode="lin" valueType="num">
                                      <p:cBhvr additive="base">
                                        <p:cTn id="218" dur="2000" fill="hold"/>
                                        <p:tgtEl>
                                          <p:spTgt spid="47"/>
                                        </p:tgtEl>
                                        <p:attrNameLst>
                                          <p:attrName>ppt_y</p:attrName>
                                        </p:attrNameLst>
                                      </p:cBhvr>
                                      <p:tavLst>
                                        <p:tav tm="0">
                                          <p:val>
                                            <p:strVal val="0-#ppt_h/2"/>
                                          </p:val>
                                        </p:tav>
                                        <p:tav tm="100000">
                                          <p:val>
                                            <p:strVal val="#ppt_y"/>
                                          </p:val>
                                        </p:tav>
                                      </p:tavLst>
                                    </p:anim>
                                  </p:childTnLst>
                                </p:cTn>
                              </p:par>
                              <p:par>
                                <p:cTn id="219" presetID="2" presetClass="entr" presetSubtype="9" fill="hold" nodeType="withEffect">
                                  <p:stCondLst>
                                    <p:cond delay="0"/>
                                  </p:stCondLst>
                                  <p:childTnLst>
                                    <p:set>
                                      <p:cBhvr>
                                        <p:cTn id="220" dur="1" fill="hold">
                                          <p:stCondLst>
                                            <p:cond delay="0"/>
                                          </p:stCondLst>
                                        </p:cTn>
                                        <p:tgtEl>
                                          <p:spTgt spid="48"/>
                                        </p:tgtEl>
                                        <p:attrNameLst>
                                          <p:attrName>style.visibility</p:attrName>
                                        </p:attrNameLst>
                                      </p:cBhvr>
                                      <p:to>
                                        <p:strVal val="visible"/>
                                      </p:to>
                                    </p:set>
                                    <p:anim calcmode="lin" valueType="num">
                                      <p:cBhvr additive="base">
                                        <p:cTn id="221" dur="2000" fill="hold"/>
                                        <p:tgtEl>
                                          <p:spTgt spid="48"/>
                                        </p:tgtEl>
                                        <p:attrNameLst>
                                          <p:attrName>ppt_x</p:attrName>
                                        </p:attrNameLst>
                                      </p:cBhvr>
                                      <p:tavLst>
                                        <p:tav tm="0">
                                          <p:val>
                                            <p:strVal val="0-#ppt_w/2"/>
                                          </p:val>
                                        </p:tav>
                                        <p:tav tm="100000">
                                          <p:val>
                                            <p:strVal val="#ppt_x"/>
                                          </p:val>
                                        </p:tav>
                                      </p:tavLst>
                                    </p:anim>
                                    <p:anim calcmode="lin" valueType="num">
                                      <p:cBhvr additive="base">
                                        <p:cTn id="222" dur="2000" fill="hold"/>
                                        <p:tgtEl>
                                          <p:spTgt spid="48"/>
                                        </p:tgtEl>
                                        <p:attrNameLst>
                                          <p:attrName>ppt_y</p:attrName>
                                        </p:attrNameLst>
                                      </p:cBhvr>
                                      <p:tavLst>
                                        <p:tav tm="0">
                                          <p:val>
                                            <p:strVal val="0-#ppt_h/2"/>
                                          </p:val>
                                        </p:tav>
                                        <p:tav tm="100000">
                                          <p:val>
                                            <p:strVal val="#ppt_y"/>
                                          </p:val>
                                        </p:tav>
                                      </p:tavLst>
                                    </p:anim>
                                  </p:childTnLst>
                                </p:cTn>
                              </p:par>
                              <p:par>
                                <p:cTn id="223" presetID="2" presetClass="entr" presetSubtype="9" fill="hold" nodeType="withEffect">
                                  <p:stCondLst>
                                    <p:cond delay="0"/>
                                  </p:stCondLst>
                                  <p:childTnLst>
                                    <p:set>
                                      <p:cBhvr>
                                        <p:cTn id="224" dur="1" fill="hold">
                                          <p:stCondLst>
                                            <p:cond delay="0"/>
                                          </p:stCondLst>
                                        </p:cTn>
                                        <p:tgtEl>
                                          <p:spTgt spid="49"/>
                                        </p:tgtEl>
                                        <p:attrNameLst>
                                          <p:attrName>style.visibility</p:attrName>
                                        </p:attrNameLst>
                                      </p:cBhvr>
                                      <p:to>
                                        <p:strVal val="visible"/>
                                      </p:to>
                                    </p:set>
                                    <p:anim calcmode="lin" valueType="num">
                                      <p:cBhvr additive="base">
                                        <p:cTn id="225" dur="2000" fill="hold"/>
                                        <p:tgtEl>
                                          <p:spTgt spid="49"/>
                                        </p:tgtEl>
                                        <p:attrNameLst>
                                          <p:attrName>ppt_x</p:attrName>
                                        </p:attrNameLst>
                                      </p:cBhvr>
                                      <p:tavLst>
                                        <p:tav tm="0">
                                          <p:val>
                                            <p:strVal val="0-#ppt_w/2"/>
                                          </p:val>
                                        </p:tav>
                                        <p:tav tm="100000">
                                          <p:val>
                                            <p:strVal val="#ppt_x"/>
                                          </p:val>
                                        </p:tav>
                                      </p:tavLst>
                                    </p:anim>
                                    <p:anim calcmode="lin" valueType="num">
                                      <p:cBhvr additive="base">
                                        <p:cTn id="226" dur="2000" fill="hold"/>
                                        <p:tgtEl>
                                          <p:spTgt spid="49"/>
                                        </p:tgtEl>
                                        <p:attrNameLst>
                                          <p:attrName>ppt_y</p:attrName>
                                        </p:attrNameLst>
                                      </p:cBhvr>
                                      <p:tavLst>
                                        <p:tav tm="0">
                                          <p:val>
                                            <p:strVal val="0-#ppt_h/2"/>
                                          </p:val>
                                        </p:tav>
                                        <p:tav tm="100000">
                                          <p:val>
                                            <p:strVal val="#ppt_y"/>
                                          </p:val>
                                        </p:tav>
                                      </p:tavLst>
                                    </p:anim>
                                  </p:childTnLst>
                                </p:cTn>
                              </p:par>
                              <p:par>
                                <p:cTn id="227" presetID="2" presetClass="entr" presetSubtype="9" fill="hold" nodeType="withEffect">
                                  <p:stCondLst>
                                    <p:cond delay="0"/>
                                  </p:stCondLst>
                                  <p:childTnLst>
                                    <p:set>
                                      <p:cBhvr>
                                        <p:cTn id="228" dur="1" fill="hold">
                                          <p:stCondLst>
                                            <p:cond delay="0"/>
                                          </p:stCondLst>
                                        </p:cTn>
                                        <p:tgtEl>
                                          <p:spTgt spid="50"/>
                                        </p:tgtEl>
                                        <p:attrNameLst>
                                          <p:attrName>style.visibility</p:attrName>
                                        </p:attrNameLst>
                                      </p:cBhvr>
                                      <p:to>
                                        <p:strVal val="visible"/>
                                      </p:to>
                                    </p:set>
                                    <p:anim calcmode="lin" valueType="num">
                                      <p:cBhvr additive="base">
                                        <p:cTn id="229" dur="2000" fill="hold"/>
                                        <p:tgtEl>
                                          <p:spTgt spid="50"/>
                                        </p:tgtEl>
                                        <p:attrNameLst>
                                          <p:attrName>ppt_x</p:attrName>
                                        </p:attrNameLst>
                                      </p:cBhvr>
                                      <p:tavLst>
                                        <p:tav tm="0">
                                          <p:val>
                                            <p:strVal val="0-#ppt_w/2"/>
                                          </p:val>
                                        </p:tav>
                                        <p:tav tm="100000">
                                          <p:val>
                                            <p:strVal val="#ppt_x"/>
                                          </p:val>
                                        </p:tav>
                                      </p:tavLst>
                                    </p:anim>
                                    <p:anim calcmode="lin" valueType="num">
                                      <p:cBhvr additive="base">
                                        <p:cTn id="230" dur="2000" fill="hold"/>
                                        <p:tgtEl>
                                          <p:spTgt spid="50"/>
                                        </p:tgtEl>
                                        <p:attrNameLst>
                                          <p:attrName>ppt_y</p:attrName>
                                        </p:attrNameLst>
                                      </p:cBhvr>
                                      <p:tavLst>
                                        <p:tav tm="0">
                                          <p:val>
                                            <p:strVal val="0-#ppt_h/2"/>
                                          </p:val>
                                        </p:tav>
                                        <p:tav tm="100000">
                                          <p:val>
                                            <p:strVal val="#ppt_y"/>
                                          </p:val>
                                        </p:tav>
                                      </p:tavLst>
                                    </p:anim>
                                  </p:childTnLst>
                                </p:cTn>
                              </p:par>
                              <p:par>
                                <p:cTn id="231" presetID="2" presetClass="entr" presetSubtype="9" fill="hold" nodeType="withEffect">
                                  <p:stCondLst>
                                    <p:cond delay="0"/>
                                  </p:stCondLst>
                                  <p:childTnLst>
                                    <p:set>
                                      <p:cBhvr>
                                        <p:cTn id="232" dur="1" fill="hold">
                                          <p:stCondLst>
                                            <p:cond delay="0"/>
                                          </p:stCondLst>
                                        </p:cTn>
                                        <p:tgtEl>
                                          <p:spTgt spid="51"/>
                                        </p:tgtEl>
                                        <p:attrNameLst>
                                          <p:attrName>style.visibility</p:attrName>
                                        </p:attrNameLst>
                                      </p:cBhvr>
                                      <p:to>
                                        <p:strVal val="visible"/>
                                      </p:to>
                                    </p:set>
                                    <p:anim calcmode="lin" valueType="num">
                                      <p:cBhvr additive="base">
                                        <p:cTn id="233" dur="2000" fill="hold"/>
                                        <p:tgtEl>
                                          <p:spTgt spid="51"/>
                                        </p:tgtEl>
                                        <p:attrNameLst>
                                          <p:attrName>ppt_x</p:attrName>
                                        </p:attrNameLst>
                                      </p:cBhvr>
                                      <p:tavLst>
                                        <p:tav tm="0">
                                          <p:val>
                                            <p:strVal val="0-#ppt_w/2"/>
                                          </p:val>
                                        </p:tav>
                                        <p:tav tm="100000">
                                          <p:val>
                                            <p:strVal val="#ppt_x"/>
                                          </p:val>
                                        </p:tav>
                                      </p:tavLst>
                                    </p:anim>
                                    <p:anim calcmode="lin" valueType="num">
                                      <p:cBhvr additive="base">
                                        <p:cTn id="234" dur="2000" fill="hold"/>
                                        <p:tgtEl>
                                          <p:spTgt spid="51"/>
                                        </p:tgtEl>
                                        <p:attrNameLst>
                                          <p:attrName>ppt_y</p:attrName>
                                        </p:attrNameLst>
                                      </p:cBhvr>
                                      <p:tavLst>
                                        <p:tav tm="0">
                                          <p:val>
                                            <p:strVal val="0-#ppt_h/2"/>
                                          </p:val>
                                        </p:tav>
                                        <p:tav tm="100000">
                                          <p:val>
                                            <p:strVal val="#ppt_y"/>
                                          </p:val>
                                        </p:tav>
                                      </p:tavLst>
                                    </p:anim>
                                  </p:childTnLst>
                                </p:cTn>
                              </p:par>
                              <p:par>
                                <p:cTn id="235" presetID="2" presetClass="entr" presetSubtype="9" fill="hold" nodeType="withEffect">
                                  <p:stCondLst>
                                    <p:cond delay="0"/>
                                  </p:stCondLst>
                                  <p:childTnLst>
                                    <p:set>
                                      <p:cBhvr>
                                        <p:cTn id="236" dur="1" fill="hold">
                                          <p:stCondLst>
                                            <p:cond delay="0"/>
                                          </p:stCondLst>
                                        </p:cTn>
                                        <p:tgtEl>
                                          <p:spTgt spid="52"/>
                                        </p:tgtEl>
                                        <p:attrNameLst>
                                          <p:attrName>style.visibility</p:attrName>
                                        </p:attrNameLst>
                                      </p:cBhvr>
                                      <p:to>
                                        <p:strVal val="visible"/>
                                      </p:to>
                                    </p:set>
                                    <p:anim calcmode="lin" valueType="num">
                                      <p:cBhvr additive="base">
                                        <p:cTn id="237" dur="2000" fill="hold"/>
                                        <p:tgtEl>
                                          <p:spTgt spid="52"/>
                                        </p:tgtEl>
                                        <p:attrNameLst>
                                          <p:attrName>ppt_x</p:attrName>
                                        </p:attrNameLst>
                                      </p:cBhvr>
                                      <p:tavLst>
                                        <p:tav tm="0">
                                          <p:val>
                                            <p:strVal val="0-#ppt_w/2"/>
                                          </p:val>
                                        </p:tav>
                                        <p:tav tm="100000">
                                          <p:val>
                                            <p:strVal val="#ppt_x"/>
                                          </p:val>
                                        </p:tav>
                                      </p:tavLst>
                                    </p:anim>
                                    <p:anim calcmode="lin" valueType="num">
                                      <p:cBhvr additive="base">
                                        <p:cTn id="238" dur="2000" fill="hold"/>
                                        <p:tgtEl>
                                          <p:spTgt spid="52"/>
                                        </p:tgtEl>
                                        <p:attrNameLst>
                                          <p:attrName>ppt_y</p:attrName>
                                        </p:attrNameLst>
                                      </p:cBhvr>
                                      <p:tavLst>
                                        <p:tav tm="0">
                                          <p:val>
                                            <p:strVal val="0-#ppt_h/2"/>
                                          </p:val>
                                        </p:tav>
                                        <p:tav tm="100000">
                                          <p:val>
                                            <p:strVal val="#ppt_y"/>
                                          </p:val>
                                        </p:tav>
                                      </p:tavLst>
                                    </p:anim>
                                  </p:childTnLst>
                                </p:cTn>
                              </p:par>
                              <p:par>
                                <p:cTn id="239" presetID="2" presetClass="entr" presetSubtype="9" fill="hold" nodeType="withEffect">
                                  <p:stCondLst>
                                    <p:cond delay="0"/>
                                  </p:stCondLst>
                                  <p:childTnLst>
                                    <p:set>
                                      <p:cBhvr>
                                        <p:cTn id="240" dur="1" fill="hold">
                                          <p:stCondLst>
                                            <p:cond delay="0"/>
                                          </p:stCondLst>
                                        </p:cTn>
                                        <p:tgtEl>
                                          <p:spTgt spid="53"/>
                                        </p:tgtEl>
                                        <p:attrNameLst>
                                          <p:attrName>style.visibility</p:attrName>
                                        </p:attrNameLst>
                                      </p:cBhvr>
                                      <p:to>
                                        <p:strVal val="visible"/>
                                      </p:to>
                                    </p:set>
                                    <p:anim calcmode="lin" valueType="num">
                                      <p:cBhvr additive="base">
                                        <p:cTn id="241" dur="2000" fill="hold"/>
                                        <p:tgtEl>
                                          <p:spTgt spid="53"/>
                                        </p:tgtEl>
                                        <p:attrNameLst>
                                          <p:attrName>ppt_x</p:attrName>
                                        </p:attrNameLst>
                                      </p:cBhvr>
                                      <p:tavLst>
                                        <p:tav tm="0">
                                          <p:val>
                                            <p:strVal val="0-#ppt_w/2"/>
                                          </p:val>
                                        </p:tav>
                                        <p:tav tm="100000">
                                          <p:val>
                                            <p:strVal val="#ppt_x"/>
                                          </p:val>
                                        </p:tav>
                                      </p:tavLst>
                                    </p:anim>
                                    <p:anim calcmode="lin" valueType="num">
                                      <p:cBhvr additive="base">
                                        <p:cTn id="242" dur="2000" fill="hold"/>
                                        <p:tgtEl>
                                          <p:spTgt spid="53"/>
                                        </p:tgtEl>
                                        <p:attrNameLst>
                                          <p:attrName>ppt_y</p:attrName>
                                        </p:attrNameLst>
                                      </p:cBhvr>
                                      <p:tavLst>
                                        <p:tav tm="0">
                                          <p:val>
                                            <p:strVal val="0-#ppt_h/2"/>
                                          </p:val>
                                        </p:tav>
                                        <p:tav tm="100000">
                                          <p:val>
                                            <p:strVal val="#ppt_y"/>
                                          </p:val>
                                        </p:tav>
                                      </p:tavLst>
                                    </p:anim>
                                  </p:childTnLst>
                                </p:cTn>
                              </p:par>
                              <p:par>
                                <p:cTn id="243" presetID="2" presetClass="entr" presetSubtype="9" fill="hold" nodeType="withEffect">
                                  <p:stCondLst>
                                    <p:cond delay="0"/>
                                  </p:stCondLst>
                                  <p:childTnLst>
                                    <p:set>
                                      <p:cBhvr>
                                        <p:cTn id="244" dur="1" fill="hold">
                                          <p:stCondLst>
                                            <p:cond delay="0"/>
                                          </p:stCondLst>
                                        </p:cTn>
                                        <p:tgtEl>
                                          <p:spTgt spid="54"/>
                                        </p:tgtEl>
                                        <p:attrNameLst>
                                          <p:attrName>style.visibility</p:attrName>
                                        </p:attrNameLst>
                                      </p:cBhvr>
                                      <p:to>
                                        <p:strVal val="visible"/>
                                      </p:to>
                                    </p:set>
                                    <p:anim calcmode="lin" valueType="num">
                                      <p:cBhvr additive="base">
                                        <p:cTn id="245" dur="2000" fill="hold"/>
                                        <p:tgtEl>
                                          <p:spTgt spid="54"/>
                                        </p:tgtEl>
                                        <p:attrNameLst>
                                          <p:attrName>ppt_x</p:attrName>
                                        </p:attrNameLst>
                                      </p:cBhvr>
                                      <p:tavLst>
                                        <p:tav tm="0">
                                          <p:val>
                                            <p:strVal val="0-#ppt_w/2"/>
                                          </p:val>
                                        </p:tav>
                                        <p:tav tm="100000">
                                          <p:val>
                                            <p:strVal val="#ppt_x"/>
                                          </p:val>
                                        </p:tav>
                                      </p:tavLst>
                                    </p:anim>
                                    <p:anim calcmode="lin" valueType="num">
                                      <p:cBhvr additive="base">
                                        <p:cTn id="246" dur="2000" fill="hold"/>
                                        <p:tgtEl>
                                          <p:spTgt spid="54"/>
                                        </p:tgtEl>
                                        <p:attrNameLst>
                                          <p:attrName>ppt_y</p:attrName>
                                        </p:attrNameLst>
                                      </p:cBhvr>
                                      <p:tavLst>
                                        <p:tav tm="0">
                                          <p:val>
                                            <p:strVal val="0-#ppt_h/2"/>
                                          </p:val>
                                        </p:tav>
                                        <p:tav tm="100000">
                                          <p:val>
                                            <p:strVal val="#ppt_y"/>
                                          </p:val>
                                        </p:tav>
                                      </p:tavLst>
                                    </p:anim>
                                  </p:childTnLst>
                                </p:cTn>
                              </p:par>
                              <p:par>
                                <p:cTn id="247" presetID="8" presetClass="emph" presetSubtype="0" autoRev="1" fill="hold" nodeType="withEffect">
                                  <p:stCondLst>
                                    <p:cond delay="0"/>
                                  </p:stCondLst>
                                  <p:childTnLst>
                                    <p:animRot by="21600000">
                                      <p:cBhvr>
                                        <p:cTn id="248" dur="2000" fill="hold"/>
                                        <p:tgtEl>
                                          <p:spTgt spid="5"/>
                                        </p:tgtEl>
                                        <p:attrNameLst>
                                          <p:attrName>r</p:attrName>
                                        </p:attrNameLst>
                                      </p:cBhvr>
                                    </p:animRot>
                                  </p:childTnLst>
                                </p:cTn>
                              </p:par>
                              <p:par>
                                <p:cTn id="249" presetID="8" presetClass="emph" presetSubtype="0" autoRev="1" fill="hold" nodeType="withEffect">
                                  <p:stCondLst>
                                    <p:cond delay="0"/>
                                  </p:stCondLst>
                                  <p:childTnLst>
                                    <p:animRot by="21600000">
                                      <p:cBhvr>
                                        <p:cTn id="250" dur="2000" fill="hold"/>
                                        <p:tgtEl>
                                          <p:spTgt spid="7"/>
                                        </p:tgtEl>
                                        <p:attrNameLst>
                                          <p:attrName>r</p:attrName>
                                        </p:attrNameLst>
                                      </p:cBhvr>
                                    </p:animRot>
                                  </p:childTnLst>
                                </p:cTn>
                              </p:par>
                              <p:par>
                                <p:cTn id="251" presetID="8" presetClass="emph" presetSubtype="0" autoRev="1" fill="hold" nodeType="withEffect">
                                  <p:stCondLst>
                                    <p:cond delay="0"/>
                                  </p:stCondLst>
                                  <p:childTnLst>
                                    <p:animRot by="21600000">
                                      <p:cBhvr>
                                        <p:cTn id="252" dur="2000" fill="hold"/>
                                        <p:tgtEl>
                                          <p:spTgt spid="9"/>
                                        </p:tgtEl>
                                        <p:attrNameLst>
                                          <p:attrName>r</p:attrName>
                                        </p:attrNameLst>
                                      </p:cBhvr>
                                    </p:animRot>
                                  </p:childTnLst>
                                </p:cTn>
                              </p:par>
                              <p:par>
                                <p:cTn id="253" presetID="8" presetClass="emph" presetSubtype="0" autoRev="1" fill="hold" nodeType="withEffect">
                                  <p:stCondLst>
                                    <p:cond delay="0"/>
                                  </p:stCondLst>
                                  <p:childTnLst>
                                    <p:animRot by="21600000">
                                      <p:cBhvr>
                                        <p:cTn id="254" dur="2000" fill="hold"/>
                                        <p:tgtEl>
                                          <p:spTgt spid="11"/>
                                        </p:tgtEl>
                                        <p:attrNameLst>
                                          <p:attrName>r</p:attrName>
                                        </p:attrNameLst>
                                      </p:cBhvr>
                                    </p:animRot>
                                  </p:childTnLst>
                                </p:cTn>
                              </p:par>
                              <p:par>
                                <p:cTn id="255" presetID="8" presetClass="emph" presetSubtype="0" autoRev="1" fill="hold" nodeType="withEffect">
                                  <p:stCondLst>
                                    <p:cond delay="0"/>
                                  </p:stCondLst>
                                  <p:childTnLst>
                                    <p:animRot by="21600000">
                                      <p:cBhvr>
                                        <p:cTn id="256" dur="2000" fill="hold"/>
                                        <p:tgtEl>
                                          <p:spTgt spid="13"/>
                                        </p:tgtEl>
                                        <p:attrNameLst>
                                          <p:attrName>r</p:attrName>
                                        </p:attrNameLst>
                                      </p:cBhvr>
                                    </p:animRot>
                                  </p:childTnLst>
                                </p:cTn>
                              </p:par>
                              <p:par>
                                <p:cTn id="257" presetID="8" presetClass="emph" presetSubtype="0" autoRev="1" fill="hold" nodeType="withEffect">
                                  <p:stCondLst>
                                    <p:cond delay="0"/>
                                  </p:stCondLst>
                                  <p:childTnLst>
                                    <p:animRot by="21600000">
                                      <p:cBhvr>
                                        <p:cTn id="258" dur="2000" fill="hold"/>
                                        <p:tgtEl>
                                          <p:spTgt spid="15"/>
                                        </p:tgtEl>
                                        <p:attrNameLst>
                                          <p:attrName>r</p:attrName>
                                        </p:attrNameLst>
                                      </p:cBhvr>
                                    </p:animRot>
                                  </p:childTnLst>
                                </p:cTn>
                              </p:par>
                              <p:par>
                                <p:cTn id="259" presetID="8" presetClass="emph" presetSubtype="0" autoRev="1" fill="hold" nodeType="withEffect">
                                  <p:stCondLst>
                                    <p:cond delay="0"/>
                                  </p:stCondLst>
                                  <p:childTnLst>
                                    <p:animRot by="21600000">
                                      <p:cBhvr>
                                        <p:cTn id="260" dur="2000" fill="hold"/>
                                        <p:tgtEl>
                                          <p:spTgt spid="17"/>
                                        </p:tgtEl>
                                        <p:attrNameLst>
                                          <p:attrName>r</p:attrName>
                                        </p:attrNameLst>
                                      </p:cBhvr>
                                    </p:animRot>
                                  </p:childTnLst>
                                </p:cTn>
                              </p:par>
                              <p:par>
                                <p:cTn id="261" presetID="8" presetClass="emph" presetSubtype="0" autoRev="1" fill="hold" nodeType="withEffect">
                                  <p:stCondLst>
                                    <p:cond delay="0"/>
                                  </p:stCondLst>
                                  <p:childTnLst>
                                    <p:animRot by="21600000">
                                      <p:cBhvr>
                                        <p:cTn id="262" dur="2000" fill="hold"/>
                                        <p:tgtEl>
                                          <p:spTgt spid="19"/>
                                        </p:tgtEl>
                                        <p:attrNameLst>
                                          <p:attrName>r</p:attrName>
                                        </p:attrNameLst>
                                      </p:cBhvr>
                                    </p:animRot>
                                  </p:childTnLst>
                                </p:cTn>
                              </p:par>
                              <p:par>
                                <p:cTn id="263" presetID="8" presetClass="emph" presetSubtype="0" autoRev="1" fill="hold" nodeType="withEffect">
                                  <p:stCondLst>
                                    <p:cond delay="0"/>
                                  </p:stCondLst>
                                  <p:childTnLst>
                                    <p:animRot by="21600000">
                                      <p:cBhvr>
                                        <p:cTn id="264" dur="2000" fill="hold"/>
                                        <p:tgtEl>
                                          <p:spTgt spid="21"/>
                                        </p:tgtEl>
                                        <p:attrNameLst>
                                          <p:attrName>r</p:attrName>
                                        </p:attrNameLst>
                                      </p:cBhvr>
                                    </p:animRot>
                                  </p:childTnLst>
                                </p:cTn>
                              </p:par>
                              <p:par>
                                <p:cTn id="265" presetID="8" presetClass="emph" presetSubtype="0" autoRev="1" fill="hold" nodeType="withEffect">
                                  <p:stCondLst>
                                    <p:cond delay="0"/>
                                  </p:stCondLst>
                                  <p:childTnLst>
                                    <p:animRot by="21600000">
                                      <p:cBhvr>
                                        <p:cTn id="266" dur="2000" fill="hold"/>
                                        <p:tgtEl>
                                          <p:spTgt spid="23"/>
                                        </p:tgtEl>
                                        <p:attrNameLst>
                                          <p:attrName>r</p:attrName>
                                        </p:attrNameLst>
                                      </p:cBhvr>
                                    </p:animRot>
                                  </p:childTnLst>
                                </p:cTn>
                              </p:par>
                              <p:par>
                                <p:cTn id="267" presetID="8" presetClass="emph" presetSubtype="0" autoRev="1" fill="hold" nodeType="withEffect">
                                  <p:stCondLst>
                                    <p:cond delay="0"/>
                                  </p:stCondLst>
                                  <p:childTnLst>
                                    <p:animRot by="21600000">
                                      <p:cBhvr>
                                        <p:cTn id="268" dur="2000" fill="hold"/>
                                        <p:tgtEl>
                                          <p:spTgt spid="35"/>
                                        </p:tgtEl>
                                        <p:attrNameLst>
                                          <p:attrName>r</p:attrName>
                                        </p:attrNameLst>
                                      </p:cBhvr>
                                    </p:animRot>
                                  </p:childTnLst>
                                </p:cTn>
                              </p:par>
                              <p:par>
                                <p:cTn id="269" presetID="8" presetClass="emph" presetSubtype="0" autoRev="1" fill="hold" nodeType="withEffect">
                                  <p:stCondLst>
                                    <p:cond delay="0"/>
                                  </p:stCondLst>
                                  <p:childTnLst>
                                    <p:animRot by="21600000">
                                      <p:cBhvr>
                                        <p:cTn id="270" dur="2000" fill="hold"/>
                                        <p:tgtEl>
                                          <p:spTgt spid="36"/>
                                        </p:tgtEl>
                                        <p:attrNameLst>
                                          <p:attrName>r</p:attrName>
                                        </p:attrNameLst>
                                      </p:cBhvr>
                                    </p:animRot>
                                  </p:childTnLst>
                                </p:cTn>
                              </p:par>
                              <p:par>
                                <p:cTn id="271" presetID="8" presetClass="emph" presetSubtype="0" autoRev="1" fill="hold" nodeType="withEffect">
                                  <p:stCondLst>
                                    <p:cond delay="0"/>
                                  </p:stCondLst>
                                  <p:childTnLst>
                                    <p:animRot by="21600000">
                                      <p:cBhvr>
                                        <p:cTn id="272" dur="2000" fill="hold"/>
                                        <p:tgtEl>
                                          <p:spTgt spid="37"/>
                                        </p:tgtEl>
                                        <p:attrNameLst>
                                          <p:attrName>r</p:attrName>
                                        </p:attrNameLst>
                                      </p:cBhvr>
                                    </p:animRot>
                                  </p:childTnLst>
                                </p:cTn>
                              </p:par>
                              <p:par>
                                <p:cTn id="273" presetID="8" presetClass="emph" presetSubtype="0" autoRev="1" fill="hold" nodeType="withEffect">
                                  <p:stCondLst>
                                    <p:cond delay="0"/>
                                  </p:stCondLst>
                                  <p:childTnLst>
                                    <p:animRot by="21600000">
                                      <p:cBhvr>
                                        <p:cTn id="274" dur="2000" fill="hold"/>
                                        <p:tgtEl>
                                          <p:spTgt spid="38"/>
                                        </p:tgtEl>
                                        <p:attrNameLst>
                                          <p:attrName>r</p:attrName>
                                        </p:attrNameLst>
                                      </p:cBhvr>
                                    </p:animRot>
                                  </p:childTnLst>
                                </p:cTn>
                              </p:par>
                              <p:par>
                                <p:cTn id="275" presetID="8" presetClass="emph" presetSubtype="0" autoRev="1" fill="hold" nodeType="withEffect">
                                  <p:stCondLst>
                                    <p:cond delay="0"/>
                                  </p:stCondLst>
                                  <p:childTnLst>
                                    <p:animRot by="21600000">
                                      <p:cBhvr>
                                        <p:cTn id="276" dur="2000" fill="hold"/>
                                        <p:tgtEl>
                                          <p:spTgt spid="39"/>
                                        </p:tgtEl>
                                        <p:attrNameLst>
                                          <p:attrName>r</p:attrName>
                                        </p:attrNameLst>
                                      </p:cBhvr>
                                    </p:animRot>
                                  </p:childTnLst>
                                </p:cTn>
                              </p:par>
                              <p:par>
                                <p:cTn id="277" presetID="8" presetClass="emph" presetSubtype="0" autoRev="1" fill="hold" nodeType="withEffect">
                                  <p:stCondLst>
                                    <p:cond delay="0"/>
                                  </p:stCondLst>
                                  <p:childTnLst>
                                    <p:animRot by="21600000">
                                      <p:cBhvr>
                                        <p:cTn id="278" dur="2000" fill="hold"/>
                                        <p:tgtEl>
                                          <p:spTgt spid="40"/>
                                        </p:tgtEl>
                                        <p:attrNameLst>
                                          <p:attrName>r</p:attrName>
                                        </p:attrNameLst>
                                      </p:cBhvr>
                                    </p:animRot>
                                  </p:childTnLst>
                                </p:cTn>
                              </p:par>
                              <p:par>
                                <p:cTn id="279" presetID="8" presetClass="emph" presetSubtype="0" autoRev="1" fill="hold" nodeType="withEffect">
                                  <p:stCondLst>
                                    <p:cond delay="0"/>
                                  </p:stCondLst>
                                  <p:childTnLst>
                                    <p:animRot by="21600000">
                                      <p:cBhvr>
                                        <p:cTn id="280" dur="2000" fill="hold"/>
                                        <p:tgtEl>
                                          <p:spTgt spid="41"/>
                                        </p:tgtEl>
                                        <p:attrNameLst>
                                          <p:attrName>r</p:attrName>
                                        </p:attrNameLst>
                                      </p:cBhvr>
                                    </p:animRot>
                                  </p:childTnLst>
                                </p:cTn>
                              </p:par>
                              <p:par>
                                <p:cTn id="281" presetID="8" presetClass="emph" presetSubtype="0" autoRev="1" fill="hold" nodeType="withEffect">
                                  <p:stCondLst>
                                    <p:cond delay="0"/>
                                  </p:stCondLst>
                                  <p:childTnLst>
                                    <p:animRot by="21600000">
                                      <p:cBhvr>
                                        <p:cTn id="282" dur="2000" fill="hold"/>
                                        <p:tgtEl>
                                          <p:spTgt spid="42"/>
                                        </p:tgtEl>
                                        <p:attrNameLst>
                                          <p:attrName>r</p:attrName>
                                        </p:attrNameLst>
                                      </p:cBhvr>
                                    </p:animRot>
                                  </p:childTnLst>
                                </p:cTn>
                              </p:par>
                              <p:par>
                                <p:cTn id="283" presetID="8" presetClass="emph" presetSubtype="0" autoRev="1" fill="hold" nodeType="withEffect">
                                  <p:stCondLst>
                                    <p:cond delay="0"/>
                                  </p:stCondLst>
                                  <p:childTnLst>
                                    <p:animRot by="21600000">
                                      <p:cBhvr>
                                        <p:cTn id="284" dur="2000" fill="hold"/>
                                        <p:tgtEl>
                                          <p:spTgt spid="43"/>
                                        </p:tgtEl>
                                        <p:attrNameLst>
                                          <p:attrName>r</p:attrName>
                                        </p:attrNameLst>
                                      </p:cBhvr>
                                    </p:animRot>
                                  </p:childTnLst>
                                </p:cTn>
                              </p:par>
                              <p:par>
                                <p:cTn id="285" presetID="8" presetClass="emph" presetSubtype="0" autoRev="1" fill="hold" nodeType="withEffect">
                                  <p:stCondLst>
                                    <p:cond delay="0"/>
                                  </p:stCondLst>
                                  <p:childTnLst>
                                    <p:animRot by="21600000">
                                      <p:cBhvr>
                                        <p:cTn id="286" dur="2000" fill="hold"/>
                                        <p:tgtEl>
                                          <p:spTgt spid="44"/>
                                        </p:tgtEl>
                                        <p:attrNameLst>
                                          <p:attrName>r</p:attrName>
                                        </p:attrNameLst>
                                      </p:cBhvr>
                                    </p:animRot>
                                  </p:childTnLst>
                                </p:cTn>
                              </p:par>
                              <p:par>
                                <p:cTn id="287" presetID="8" presetClass="emph" presetSubtype="0" autoRev="1" fill="hold" nodeType="withEffect">
                                  <p:stCondLst>
                                    <p:cond delay="0"/>
                                  </p:stCondLst>
                                  <p:childTnLst>
                                    <p:animRot by="21600000">
                                      <p:cBhvr>
                                        <p:cTn id="288" dur="2000" fill="hold"/>
                                        <p:tgtEl>
                                          <p:spTgt spid="45"/>
                                        </p:tgtEl>
                                        <p:attrNameLst>
                                          <p:attrName>r</p:attrName>
                                        </p:attrNameLst>
                                      </p:cBhvr>
                                    </p:animRot>
                                  </p:childTnLst>
                                </p:cTn>
                              </p:par>
                              <p:par>
                                <p:cTn id="289" presetID="8" presetClass="emph" presetSubtype="0" autoRev="1" fill="hold" nodeType="withEffect">
                                  <p:stCondLst>
                                    <p:cond delay="0"/>
                                  </p:stCondLst>
                                  <p:childTnLst>
                                    <p:animRot by="21600000">
                                      <p:cBhvr>
                                        <p:cTn id="290" dur="2000" fill="hold"/>
                                        <p:tgtEl>
                                          <p:spTgt spid="46"/>
                                        </p:tgtEl>
                                        <p:attrNameLst>
                                          <p:attrName>r</p:attrName>
                                        </p:attrNameLst>
                                      </p:cBhvr>
                                    </p:animRot>
                                  </p:childTnLst>
                                </p:cTn>
                              </p:par>
                              <p:par>
                                <p:cTn id="291" presetID="8" presetClass="emph" presetSubtype="0" autoRev="1" fill="hold" nodeType="withEffect">
                                  <p:stCondLst>
                                    <p:cond delay="0"/>
                                  </p:stCondLst>
                                  <p:childTnLst>
                                    <p:animRot by="21600000">
                                      <p:cBhvr>
                                        <p:cTn id="292" dur="2000" fill="hold"/>
                                        <p:tgtEl>
                                          <p:spTgt spid="47"/>
                                        </p:tgtEl>
                                        <p:attrNameLst>
                                          <p:attrName>r</p:attrName>
                                        </p:attrNameLst>
                                      </p:cBhvr>
                                    </p:animRot>
                                  </p:childTnLst>
                                </p:cTn>
                              </p:par>
                              <p:par>
                                <p:cTn id="293" presetID="8" presetClass="emph" presetSubtype="0" autoRev="1" fill="hold" nodeType="withEffect">
                                  <p:stCondLst>
                                    <p:cond delay="0"/>
                                  </p:stCondLst>
                                  <p:childTnLst>
                                    <p:animRot by="21600000">
                                      <p:cBhvr>
                                        <p:cTn id="294" dur="2000" fill="hold"/>
                                        <p:tgtEl>
                                          <p:spTgt spid="48"/>
                                        </p:tgtEl>
                                        <p:attrNameLst>
                                          <p:attrName>r</p:attrName>
                                        </p:attrNameLst>
                                      </p:cBhvr>
                                    </p:animRot>
                                  </p:childTnLst>
                                </p:cTn>
                              </p:par>
                              <p:par>
                                <p:cTn id="295" presetID="8" presetClass="emph" presetSubtype="0" autoRev="1" fill="hold" nodeType="withEffect">
                                  <p:stCondLst>
                                    <p:cond delay="0"/>
                                  </p:stCondLst>
                                  <p:childTnLst>
                                    <p:animRot by="21600000">
                                      <p:cBhvr>
                                        <p:cTn id="296" dur="2000" fill="hold"/>
                                        <p:tgtEl>
                                          <p:spTgt spid="49"/>
                                        </p:tgtEl>
                                        <p:attrNameLst>
                                          <p:attrName>r</p:attrName>
                                        </p:attrNameLst>
                                      </p:cBhvr>
                                    </p:animRot>
                                  </p:childTnLst>
                                </p:cTn>
                              </p:par>
                              <p:par>
                                <p:cTn id="297" presetID="8" presetClass="emph" presetSubtype="0" autoRev="1" fill="hold" nodeType="withEffect">
                                  <p:stCondLst>
                                    <p:cond delay="0"/>
                                  </p:stCondLst>
                                  <p:childTnLst>
                                    <p:animRot by="21600000">
                                      <p:cBhvr>
                                        <p:cTn id="298" dur="2000" fill="hold"/>
                                        <p:tgtEl>
                                          <p:spTgt spid="50"/>
                                        </p:tgtEl>
                                        <p:attrNameLst>
                                          <p:attrName>r</p:attrName>
                                        </p:attrNameLst>
                                      </p:cBhvr>
                                    </p:animRot>
                                  </p:childTnLst>
                                </p:cTn>
                              </p:par>
                              <p:par>
                                <p:cTn id="299" presetID="8" presetClass="emph" presetSubtype="0" autoRev="1" fill="hold" nodeType="withEffect">
                                  <p:stCondLst>
                                    <p:cond delay="0"/>
                                  </p:stCondLst>
                                  <p:childTnLst>
                                    <p:animRot by="21600000">
                                      <p:cBhvr>
                                        <p:cTn id="300" dur="2000" fill="hold"/>
                                        <p:tgtEl>
                                          <p:spTgt spid="51"/>
                                        </p:tgtEl>
                                        <p:attrNameLst>
                                          <p:attrName>r</p:attrName>
                                        </p:attrNameLst>
                                      </p:cBhvr>
                                    </p:animRot>
                                  </p:childTnLst>
                                </p:cTn>
                              </p:par>
                              <p:par>
                                <p:cTn id="301" presetID="8" presetClass="emph" presetSubtype="0" autoRev="1" fill="hold" nodeType="withEffect">
                                  <p:stCondLst>
                                    <p:cond delay="0"/>
                                  </p:stCondLst>
                                  <p:childTnLst>
                                    <p:animRot by="21600000">
                                      <p:cBhvr>
                                        <p:cTn id="302" dur="2000" fill="hold"/>
                                        <p:tgtEl>
                                          <p:spTgt spid="52"/>
                                        </p:tgtEl>
                                        <p:attrNameLst>
                                          <p:attrName>r</p:attrName>
                                        </p:attrNameLst>
                                      </p:cBhvr>
                                    </p:animRot>
                                  </p:childTnLst>
                                </p:cTn>
                              </p:par>
                              <p:par>
                                <p:cTn id="303" presetID="8" presetClass="emph" presetSubtype="0" autoRev="1" fill="hold" nodeType="withEffect">
                                  <p:stCondLst>
                                    <p:cond delay="0"/>
                                  </p:stCondLst>
                                  <p:childTnLst>
                                    <p:animRot by="21600000">
                                      <p:cBhvr>
                                        <p:cTn id="304" dur="2000" fill="hold"/>
                                        <p:tgtEl>
                                          <p:spTgt spid="53"/>
                                        </p:tgtEl>
                                        <p:attrNameLst>
                                          <p:attrName>r</p:attrName>
                                        </p:attrNameLst>
                                      </p:cBhvr>
                                    </p:animRot>
                                  </p:childTnLst>
                                </p:cTn>
                              </p:par>
                              <p:par>
                                <p:cTn id="305" presetID="8" presetClass="emph" presetSubtype="0" autoRev="1" fill="hold" nodeType="withEffect">
                                  <p:stCondLst>
                                    <p:cond delay="0"/>
                                  </p:stCondLst>
                                  <p:childTnLst>
                                    <p:animRot by="21600000">
                                      <p:cBhvr>
                                        <p:cTn id="306" dur="2000" fill="hold"/>
                                        <p:tgtEl>
                                          <p:spTgt spid="54"/>
                                        </p:tgtEl>
                                        <p:attrNameLst>
                                          <p:attrName>r</p:attrName>
                                        </p:attrNameLst>
                                      </p:cBhvr>
                                    </p:animRot>
                                  </p:childTnLst>
                                </p:cTn>
                              </p:par>
                              <p:par>
                                <p:cTn id="307" presetID="8" presetClass="emph" presetSubtype="0" autoRev="1" fill="hold" nodeType="withEffect">
                                  <p:stCondLst>
                                    <p:cond delay="0"/>
                                  </p:stCondLst>
                                  <p:childTnLst>
                                    <p:animRot by="-21600000">
                                      <p:cBhvr>
                                        <p:cTn id="308" dur="2000" fill="hold"/>
                                        <p:tgtEl>
                                          <p:spTgt spid="6"/>
                                        </p:tgtEl>
                                        <p:attrNameLst>
                                          <p:attrName>r</p:attrName>
                                        </p:attrNameLst>
                                      </p:cBhvr>
                                    </p:animRot>
                                  </p:childTnLst>
                                </p:cTn>
                              </p:par>
                              <p:par>
                                <p:cTn id="309" presetID="8" presetClass="emph" presetSubtype="0" autoRev="1" fill="hold" nodeType="withEffect">
                                  <p:stCondLst>
                                    <p:cond delay="0"/>
                                  </p:stCondLst>
                                  <p:childTnLst>
                                    <p:animRot by="-21600000">
                                      <p:cBhvr>
                                        <p:cTn id="310" dur="2000" fill="hold"/>
                                        <p:tgtEl>
                                          <p:spTgt spid="8"/>
                                        </p:tgtEl>
                                        <p:attrNameLst>
                                          <p:attrName>r</p:attrName>
                                        </p:attrNameLst>
                                      </p:cBhvr>
                                    </p:animRot>
                                  </p:childTnLst>
                                </p:cTn>
                              </p:par>
                              <p:par>
                                <p:cTn id="311" presetID="8" presetClass="emph" presetSubtype="0" autoRev="1" fill="hold" nodeType="withEffect">
                                  <p:stCondLst>
                                    <p:cond delay="0"/>
                                  </p:stCondLst>
                                  <p:childTnLst>
                                    <p:animRot by="-21600000">
                                      <p:cBhvr>
                                        <p:cTn id="312" dur="2000" fill="hold"/>
                                        <p:tgtEl>
                                          <p:spTgt spid="10"/>
                                        </p:tgtEl>
                                        <p:attrNameLst>
                                          <p:attrName>r</p:attrName>
                                        </p:attrNameLst>
                                      </p:cBhvr>
                                    </p:animRot>
                                  </p:childTnLst>
                                </p:cTn>
                              </p:par>
                              <p:par>
                                <p:cTn id="313" presetID="8" presetClass="emph" presetSubtype="0" autoRev="1" fill="hold" nodeType="withEffect">
                                  <p:stCondLst>
                                    <p:cond delay="0"/>
                                  </p:stCondLst>
                                  <p:childTnLst>
                                    <p:animRot by="-21600000">
                                      <p:cBhvr>
                                        <p:cTn id="314" dur="2000" fill="hold"/>
                                        <p:tgtEl>
                                          <p:spTgt spid="12"/>
                                        </p:tgtEl>
                                        <p:attrNameLst>
                                          <p:attrName>r</p:attrName>
                                        </p:attrNameLst>
                                      </p:cBhvr>
                                    </p:animRot>
                                  </p:childTnLst>
                                </p:cTn>
                              </p:par>
                              <p:par>
                                <p:cTn id="315" presetID="8" presetClass="emph" presetSubtype="0" autoRev="1" fill="hold" nodeType="withEffect">
                                  <p:stCondLst>
                                    <p:cond delay="0"/>
                                  </p:stCondLst>
                                  <p:childTnLst>
                                    <p:animRot by="-21600000">
                                      <p:cBhvr>
                                        <p:cTn id="316" dur="2000" fill="hold"/>
                                        <p:tgtEl>
                                          <p:spTgt spid="14"/>
                                        </p:tgtEl>
                                        <p:attrNameLst>
                                          <p:attrName>r</p:attrName>
                                        </p:attrNameLst>
                                      </p:cBhvr>
                                    </p:animRot>
                                  </p:childTnLst>
                                </p:cTn>
                              </p:par>
                              <p:par>
                                <p:cTn id="317" presetID="8" presetClass="emph" presetSubtype="0" autoRev="1" fill="hold" nodeType="withEffect">
                                  <p:stCondLst>
                                    <p:cond delay="0"/>
                                  </p:stCondLst>
                                  <p:childTnLst>
                                    <p:animRot by="-21600000">
                                      <p:cBhvr>
                                        <p:cTn id="318" dur="2000" fill="hold"/>
                                        <p:tgtEl>
                                          <p:spTgt spid="16"/>
                                        </p:tgtEl>
                                        <p:attrNameLst>
                                          <p:attrName>r</p:attrName>
                                        </p:attrNameLst>
                                      </p:cBhvr>
                                    </p:animRot>
                                  </p:childTnLst>
                                </p:cTn>
                              </p:par>
                              <p:par>
                                <p:cTn id="319" presetID="8" presetClass="emph" presetSubtype="0" autoRev="1" fill="hold" nodeType="withEffect">
                                  <p:stCondLst>
                                    <p:cond delay="0"/>
                                  </p:stCondLst>
                                  <p:childTnLst>
                                    <p:animRot by="-21600000">
                                      <p:cBhvr>
                                        <p:cTn id="320" dur="2000" fill="hold"/>
                                        <p:tgtEl>
                                          <p:spTgt spid="18"/>
                                        </p:tgtEl>
                                        <p:attrNameLst>
                                          <p:attrName>r</p:attrName>
                                        </p:attrNameLst>
                                      </p:cBhvr>
                                    </p:animRot>
                                  </p:childTnLst>
                                </p:cTn>
                              </p:par>
                              <p:par>
                                <p:cTn id="321" presetID="8" presetClass="emph" presetSubtype="0" autoRev="1" fill="hold" nodeType="withEffect">
                                  <p:stCondLst>
                                    <p:cond delay="0"/>
                                  </p:stCondLst>
                                  <p:childTnLst>
                                    <p:animRot by="-21600000">
                                      <p:cBhvr>
                                        <p:cTn id="322" dur="2000" fill="hold"/>
                                        <p:tgtEl>
                                          <p:spTgt spid="20"/>
                                        </p:tgtEl>
                                        <p:attrNameLst>
                                          <p:attrName>r</p:attrName>
                                        </p:attrNameLst>
                                      </p:cBhvr>
                                    </p:animRot>
                                  </p:childTnLst>
                                </p:cTn>
                              </p:par>
                              <p:par>
                                <p:cTn id="323" presetID="8" presetClass="emph" presetSubtype="0" autoRev="1" fill="hold" nodeType="withEffect">
                                  <p:stCondLst>
                                    <p:cond delay="0"/>
                                  </p:stCondLst>
                                  <p:childTnLst>
                                    <p:animRot by="-21600000">
                                      <p:cBhvr>
                                        <p:cTn id="324" dur="2000" fill="hold"/>
                                        <p:tgtEl>
                                          <p:spTgt spid="22"/>
                                        </p:tgtEl>
                                        <p:attrNameLst>
                                          <p:attrName>r</p:attrName>
                                        </p:attrNameLst>
                                      </p:cBhvr>
                                    </p:animRot>
                                  </p:childTnLst>
                                </p:cTn>
                              </p:par>
                              <p:par>
                                <p:cTn id="325" presetID="8" presetClass="emph" presetSubtype="0" autoRev="1" fill="hold" nodeType="withEffect">
                                  <p:stCondLst>
                                    <p:cond delay="0"/>
                                  </p:stCondLst>
                                  <p:childTnLst>
                                    <p:animRot by="-21600000">
                                      <p:cBhvr>
                                        <p:cTn id="326" dur="2000" fill="hold"/>
                                        <p:tgtEl>
                                          <p:spTgt spid="24"/>
                                        </p:tgtEl>
                                        <p:attrNameLst>
                                          <p:attrName>r</p:attrName>
                                        </p:attrNameLst>
                                      </p:cBhvr>
                                    </p:animRot>
                                  </p:childTnLst>
                                </p:cTn>
                              </p:par>
                              <p:par>
                                <p:cTn id="327" presetID="8" presetClass="emph" presetSubtype="0" autoRev="1" fill="hold" nodeType="withEffect">
                                  <p:stCondLst>
                                    <p:cond delay="0"/>
                                  </p:stCondLst>
                                  <p:childTnLst>
                                    <p:animRot by="-21600000">
                                      <p:cBhvr>
                                        <p:cTn id="328" dur="2000" fill="hold"/>
                                        <p:tgtEl>
                                          <p:spTgt spid="25"/>
                                        </p:tgtEl>
                                        <p:attrNameLst>
                                          <p:attrName>r</p:attrName>
                                        </p:attrNameLst>
                                      </p:cBhvr>
                                    </p:animRot>
                                  </p:childTnLst>
                                </p:cTn>
                              </p:par>
                              <p:par>
                                <p:cTn id="329" presetID="8" presetClass="emph" presetSubtype="0" autoRev="1" fill="hold" nodeType="withEffect">
                                  <p:stCondLst>
                                    <p:cond delay="0"/>
                                  </p:stCondLst>
                                  <p:childTnLst>
                                    <p:animRot by="-21600000">
                                      <p:cBhvr>
                                        <p:cTn id="330" dur="2000" fill="hold"/>
                                        <p:tgtEl>
                                          <p:spTgt spid="26"/>
                                        </p:tgtEl>
                                        <p:attrNameLst>
                                          <p:attrName>r</p:attrName>
                                        </p:attrNameLst>
                                      </p:cBhvr>
                                    </p:animRot>
                                  </p:childTnLst>
                                </p:cTn>
                              </p:par>
                              <p:par>
                                <p:cTn id="331" presetID="8" presetClass="emph" presetSubtype="0" autoRev="1" fill="hold" nodeType="withEffect">
                                  <p:stCondLst>
                                    <p:cond delay="0"/>
                                  </p:stCondLst>
                                  <p:childTnLst>
                                    <p:animRot by="-21600000">
                                      <p:cBhvr>
                                        <p:cTn id="332" dur="2000" fill="hold"/>
                                        <p:tgtEl>
                                          <p:spTgt spid="27"/>
                                        </p:tgtEl>
                                        <p:attrNameLst>
                                          <p:attrName>r</p:attrName>
                                        </p:attrNameLst>
                                      </p:cBhvr>
                                    </p:animRot>
                                  </p:childTnLst>
                                </p:cTn>
                              </p:par>
                              <p:par>
                                <p:cTn id="333" presetID="8" presetClass="emph" presetSubtype="0" autoRev="1" fill="hold" nodeType="withEffect">
                                  <p:stCondLst>
                                    <p:cond delay="0"/>
                                  </p:stCondLst>
                                  <p:childTnLst>
                                    <p:animRot by="-21600000">
                                      <p:cBhvr>
                                        <p:cTn id="334" dur="2000" fill="hold"/>
                                        <p:tgtEl>
                                          <p:spTgt spid="28"/>
                                        </p:tgtEl>
                                        <p:attrNameLst>
                                          <p:attrName>r</p:attrName>
                                        </p:attrNameLst>
                                      </p:cBhvr>
                                    </p:animRot>
                                  </p:childTnLst>
                                </p:cTn>
                              </p:par>
                              <p:par>
                                <p:cTn id="335" presetID="8" presetClass="emph" presetSubtype="0" autoRev="1" fill="hold" nodeType="withEffect">
                                  <p:stCondLst>
                                    <p:cond delay="0"/>
                                  </p:stCondLst>
                                  <p:childTnLst>
                                    <p:animRot by="-21600000">
                                      <p:cBhvr>
                                        <p:cTn id="336" dur="2000" fill="hold"/>
                                        <p:tgtEl>
                                          <p:spTgt spid="29"/>
                                        </p:tgtEl>
                                        <p:attrNameLst>
                                          <p:attrName>r</p:attrName>
                                        </p:attrNameLst>
                                      </p:cBhvr>
                                    </p:animRot>
                                  </p:childTnLst>
                                </p:cTn>
                              </p:par>
                              <p:par>
                                <p:cTn id="337" presetID="8" presetClass="emph" presetSubtype="0" autoRev="1" fill="hold" nodeType="withEffect">
                                  <p:stCondLst>
                                    <p:cond delay="0"/>
                                  </p:stCondLst>
                                  <p:childTnLst>
                                    <p:animRot by="-21600000">
                                      <p:cBhvr>
                                        <p:cTn id="338" dur="2000" fill="hold"/>
                                        <p:tgtEl>
                                          <p:spTgt spid="30"/>
                                        </p:tgtEl>
                                        <p:attrNameLst>
                                          <p:attrName>r</p:attrName>
                                        </p:attrNameLst>
                                      </p:cBhvr>
                                    </p:animRot>
                                  </p:childTnLst>
                                </p:cTn>
                              </p:par>
                              <p:par>
                                <p:cTn id="339" presetID="8" presetClass="emph" presetSubtype="0" autoRev="1" fill="hold" nodeType="withEffect">
                                  <p:stCondLst>
                                    <p:cond delay="0"/>
                                  </p:stCondLst>
                                  <p:childTnLst>
                                    <p:animRot by="-21600000">
                                      <p:cBhvr>
                                        <p:cTn id="340" dur="2000" fill="hold"/>
                                        <p:tgtEl>
                                          <p:spTgt spid="31"/>
                                        </p:tgtEl>
                                        <p:attrNameLst>
                                          <p:attrName>r</p:attrName>
                                        </p:attrNameLst>
                                      </p:cBhvr>
                                    </p:animRot>
                                  </p:childTnLst>
                                </p:cTn>
                              </p:par>
                              <p:par>
                                <p:cTn id="341" presetID="8" presetClass="emph" presetSubtype="0" autoRev="1" fill="hold" nodeType="withEffect">
                                  <p:stCondLst>
                                    <p:cond delay="0"/>
                                  </p:stCondLst>
                                  <p:childTnLst>
                                    <p:animRot by="-21600000">
                                      <p:cBhvr>
                                        <p:cTn id="342" dur="2000" fill="hold"/>
                                        <p:tgtEl>
                                          <p:spTgt spid="32"/>
                                        </p:tgtEl>
                                        <p:attrNameLst>
                                          <p:attrName>r</p:attrName>
                                        </p:attrNameLst>
                                      </p:cBhvr>
                                    </p:animRot>
                                  </p:childTnLst>
                                </p:cTn>
                              </p:par>
                              <p:par>
                                <p:cTn id="343" presetID="8" presetClass="emph" presetSubtype="0" autoRev="1" fill="hold" nodeType="withEffect">
                                  <p:stCondLst>
                                    <p:cond delay="0"/>
                                  </p:stCondLst>
                                  <p:childTnLst>
                                    <p:animRot by="-21600000">
                                      <p:cBhvr>
                                        <p:cTn id="344" dur="2000" fill="hold"/>
                                        <p:tgtEl>
                                          <p:spTgt spid="33"/>
                                        </p:tgtEl>
                                        <p:attrNameLst>
                                          <p:attrName>r</p:attrName>
                                        </p:attrNameLst>
                                      </p:cBhvr>
                                    </p:animRot>
                                  </p:childTnLst>
                                </p:cTn>
                              </p:par>
                              <p:par>
                                <p:cTn id="345" presetID="8" presetClass="emph" presetSubtype="0" autoRev="1" fill="hold" nodeType="withEffect">
                                  <p:stCondLst>
                                    <p:cond delay="0"/>
                                  </p:stCondLst>
                                  <p:childTnLst>
                                    <p:animRot by="-21600000">
                                      <p:cBhvr>
                                        <p:cTn id="346" dur="2000" fill="hold"/>
                                        <p:tgtEl>
                                          <p:spTgt spid="34"/>
                                        </p:tgtEl>
                                        <p:attrNameLst>
                                          <p:attrName>r</p:attrName>
                                        </p:attrNameLst>
                                      </p:cBhvr>
                                    </p:animRot>
                                  </p:childTnLst>
                                </p:cTn>
                              </p:par>
                              <p:par>
                                <p:cTn id="347" presetID="8" presetClass="emph" presetSubtype="0" autoRev="1" fill="hold" nodeType="withEffect">
                                  <p:stCondLst>
                                    <p:cond delay="0"/>
                                  </p:stCondLst>
                                  <p:childTnLst>
                                    <p:animRot by="-21600000">
                                      <p:cBhvr>
                                        <p:cTn id="348" dur="2000" fill="hold"/>
                                        <p:tgtEl>
                                          <p:spTgt spid="55"/>
                                        </p:tgtEl>
                                        <p:attrNameLst>
                                          <p:attrName>r</p:attrName>
                                        </p:attrNameLst>
                                      </p:cBhvr>
                                    </p:animRot>
                                  </p:childTnLst>
                                </p:cTn>
                              </p:par>
                              <p:par>
                                <p:cTn id="349" presetID="8" presetClass="emph" presetSubtype="0" autoRev="1" fill="hold" nodeType="withEffect">
                                  <p:stCondLst>
                                    <p:cond delay="0"/>
                                  </p:stCondLst>
                                  <p:childTnLst>
                                    <p:animRot by="-21600000">
                                      <p:cBhvr>
                                        <p:cTn id="350" dur="2000" fill="hold"/>
                                        <p:tgtEl>
                                          <p:spTgt spid="56"/>
                                        </p:tgtEl>
                                        <p:attrNameLst>
                                          <p:attrName>r</p:attrName>
                                        </p:attrNameLst>
                                      </p:cBhvr>
                                    </p:animRot>
                                  </p:childTnLst>
                                </p:cTn>
                              </p:par>
                              <p:par>
                                <p:cTn id="351" presetID="8" presetClass="emph" presetSubtype="0" autoRev="1" fill="hold" nodeType="withEffect">
                                  <p:stCondLst>
                                    <p:cond delay="0"/>
                                  </p:stCondLst>
                                  <p:childTnLst>
                                    <p:animRot by="-21600000">
                                      <p:cBhvr>
                                        <p:cTn id="352" dur="2000" fill="hold"/>
                                        <p:tgtEl>
                                          <p:spTgt spid="57"/>
                                        </p:tgtEl>
                                        <p:attrNameLst>
                                          <p:attrName>r</p:attrName>
                                        </p:attrNameLst>
                                      </p:cBhvr>
                                    </p:animRot>
                                  </p:childTnLst>
                                </p:cTn>
                              </p:par>
                              <p:par>
                                <p:cTn id="353" presetID="8" presetClass="emph" presetSubtype="0" autoRev="1" fill="hold" nodeType="withEffect">
                                  <p:stCondLst>
                                    <p:cond delay="0"/>
                                  </p:stCondLst>
                                  <p:childTnLst>
                                    <p:animRot by="-21600000">
                                      <p:cBhvr>
                                        <p:cTn id="354" dur="2000" fill="hold"/>
                                        <p:tgtEl>
                                          <p:spTgt spid="58"/>
                                        </p:tgtEl>
                                        <p:attrNameLst>
                                          <p:attrName>r</p:attrName>
                                        </p:attrNameLst>
                                      </p:cBhvr>
                                    </p:animRot>
                                  </p:childTnLst>
                                </p:cTn>
                              </p:par>
                              <p:par>
                                <p:cTn id="355" presetID="8" presetClass="emph" presetSubtype="0" autoRev="1" fill="hold" nodeType="withEffect">
                                  <p:stCondLst>
                                    <p:cond delay="0"/>
                                  </p:stCondLst>
                                  <p:childTnLst>
                                    <p:animRot by="-21600000">
                                      <p:cBhvr>
                                        <p:cTn id="356" dur="2000" fill="hold"/>
                                        <p:tgtEl>
                                          <p:spTgt spid="59"/>
                                        </p:tgtEl>
                                        <p:attrNameLst>
                                          <p:attrName>r</p:attrName>
                                        </p:attrNameLst>
                                      </p:cBhvr>
                                    </p:animRot>
                                  </p:childTnLst>
                                </p:cTn>
                              </p:par>
                              <p:par>
                                <p:cTn id="357" presetID="8" presetClass="emph" presetSubtype="0" autoRev="1" fill="hold" nodeType="withEffect">
                                  <p:stCondLst>
                                    <p:cond delay="0"/>
                                  </p:stCondLst>
                                  <p:childTnLst>
                                    <p:animRot by="-21600000">
                                      <p:cBhvr>
                                        <p:cTn id="358" dur="2000" fill="hold"/>
                                        <p:tgtEl>
                                          <p:spTgt spid="60"/>
                                        </p:tgtEl>
                                        <p:attrNameLst>
                                          <p:attrName>r</p:attrName>
                                        </p:attrNameLst>
                                      </p:cBhvr>
                                    </p:animRot>
                                  </p:childTnLst>
                                </p:cTn>
                              </p:par>
                              <p:par>
                                <p:cTn id="359" presetID="8" presetClass="emph" presetSubtype="0" autoRev="1" fill="hold" nodeType="withEffect">
                                  <p:stCondLst>
                                    <p:cond delay="0"/>
                                  </p:stCondLst>
                                  <p:childTnLst>
                                    <p:animRot by="-21600000">
                                      <p:cBhvr>
                                        <p:cTn id="360" dur="2000" fill="hold"/>
                                        <p:tgtEl>
                                          <p:spTgt spid="61"/>
                                        </p:tgtEl>
                                        <p:attrNameLst>
                                          <p:attrName>r</p:attrName>
                                        </p:attrNameLst>
                                      </p:cBhvr>
                                    </p:animRot>
                                  </p:childTnLst>
                                </p:cTn>
                              </p:par>
                              <p:par>
                                <p:cTn id="361" presetID="8" presetClass="emph" presetSubtype="0" autoRev="1" fill="hold" nodeType="withEffect">
                                  <p:stCondLst>
                                    <p:cond delay="0"/>
                                  </p:stCondLst>
                                  <p:childTnLst>
                                    <p:animRot by="-21600000">
                                      <p:cBhvr>
                                        <p:cTn id="362" dur="2000" fill="hold"/>
                                        <p:tgtEl>
                                          <p:spTgt spid="62"/>
                                        </p:tgtEl>
                                        <p:attrNameLst>
                                          <p:attrName>r</p:attrName>
                                        </p:attrNameLst>
                                      </p:cBhvr>
                                    </p:animRot>
                                  </p:childTnLst>
                                </p:cTn>
                              </p:par>
                              <p:par>
                                <p:cTn id="363" presetID="8" presetClass="emph" presetSubtype="0" autoRev="1" fill="hold" nodeType="withEffect">
                                  <p:stCondLst>
                                    <p:cond delay="0"/>
                                  </p:stCondLst>
                                  <p:childTnLst>
                                    <p:animRot by="-21600000">
                                      <p:cBhvr>
                                        <p:cTn id="364" dur="2000" fill="hold"/>
                                        <p:tgtEl>
                                          <p:spTgt spid="63"/>
                                        </p:tgtEl>
                                        <p:attrNameLst>
                                          <p:attrName>r</p:attrName>
                                        </p:attrNameLst>
                                      </p:cBhvr>
                                    </p:animRot>
                                  </p:childTnLst>
                                </p:cTn>
                              </p:par>
                              <p:par>
                                <p:cTn id="365" presetID="8" presetClass="emph" presetSubtype="0" autoRev="1" fill="hold" nodeType="withEffect">
                                  <p:stCondLst>
                                    <p:cond delay="0"/>
                                  </p:stCondLst>
                                  <p:childTnLst>
                                    <p:animRot by="-21600000">
                                      <p:cBhvr>
                                        <p:cTn id="366" dur="2000" fill="hold"/>
                                        <p:tgtEl>
                                          <p:spTgt spid="64"/>
                                        </p:tgtEl>
                                        <p:attrNameLst>
                                          <p:attrName>r</p:attrName>
                                        </p:attrNameLst>
                                      </p:cBhvr>
                                    </p:animRot>
                                  </p:childTnLst>
                                </p:cTn>
                              </p:par>
                            </p:childTnLst>
                          </p:cTn>
                        </p:par>
                        <p:par>
                          <p:cTn id="367" fill="hold">
                            <p:stCondLst>
                              <p:cond delay="4000"/>
                            </p:stCondLst>
                            <p:childTnLst>
                              <p:par>
                                <p:cTn id="368" presetID="2" presetClass="exit" presetSubtype="12" fill="hold" nodeType="afterEffect">
                                  <p:stCondLst>
                                    <p:cond delay="0"/>
                                  </p:stCondLst>
                                  <p:childTnLst>
                                    <p:anim calcmode="lin" valueType="num">
                                      <p:cBhvr additive="base">
                                        <p:cTn id="369" dur="2000"/>
                                        <p:tgtEl>
                                          <p:spTgt spid="6"/>
                                        </p:tgtEl>
                                        <p:attrNameLst>
                                          <p:attrName>ppt_x</p:attrName>
                                        </p:attrNameLst>
                                      </p:cBhvr>
                                      <p:tavLst>
                                        <p:tav tm="0">
                                          <p:val>
                                            <p:strVal val="ppt_x"/>
                                          </p:val>
                                        </p:tav>
                                        <p:tav tm="100000">
                                          <p:val>
                                            <p:strVal val="0-ppt_w/2"/>
                                          </p:val>
                                        </p:tav>
                                      </p:tavLst>
                                    </p:anim>
                                    <p:anim calcmode="lin" valueType="num">
                                      <p:cBhvr additive="base">
                                        <p:cTn id="370" dur="2000"/>
                                        <p:tgtEl>
                                          <p:spTgt spid="6"/>
                                        </p:tgtEl>
                                        <p:attrNameLst>
                                          <p:attrName>ppt_y</p:attrName>
                                        </p:attrNameLst>
                                      </p:cBhvr>
                                      <p:tavLst>
                                        <p:tav tm="0">
                                          <p:val>
                                            <p:strVal val="ppt_y"/>
                                          </p:val>
                                        </p:tav>
                                        <p:tav tm="100000">
                                          <p:val>
                                            <p:strVal val="1+ppt_h/2"/>
                                          </p:val>
                                        </p:tav>
                                      </p:tavLst>
                                    </p:anim>
                                    <p:set>
                                      <p:cBhvr>
                                        <p:cTn id="371" dur="1" fill="hold">
                                          <p:stCondLst>
                                            <p:cond delay="1999"/>
                                          </p:stCondLst>
                                        </p:cTn>
                                        <p:tgtEl>
                                          <p:spTgt spid="6"/>
                                        </p:tgtEl>
                                        <p:attrNameLst>
                                          <p:attrName>style.visibility</p:attrName>
                                        </p:attrNameLst>
                                      </p:cBhvr>
                                      <p:to>
                                        <p:strVal val="hidden"/>
                                      </p:to>
                                    </p:set>
                                  </p:childTnLst>
                                </p:cTn>
                              </p:par>
                              <p:par>
                                <p:cTn id="372" presetID="2" presetClass="exit" presetSubtype="12" fill="hold" nodeType="withEffect">
                                  <p:stCondLst>
                                    <p:cond delay="0"/>
                                  </p:stCondLst>
                                  <p:childTnLst>
                                    <p:anim calcmode="lin" valueType="num">
                                      <p:cBhvr additive="base">
                                        <p:cTn id="373" dur="2000"/>
                                        <p:tgtEl>
                                          <p:spTgt spid="8"/>
                                        </p:tgtEl>
                                        <p:attrNameLst>
                                          <p:attrName>ppt_x</p:attrName>
                                        </p:attrNameLst>
                                      </p:cBhvr>
                                      <p:tavLst>
                                        <p:tav tm="0">
                                          <p:val>
                                            <p:strVal val="ppt_x"/>
                                          </p:val>
                                        </p:tav>
                                        <p:tav tm="100000">
                                          <p:val>
                                            <p:strVal val="0-ppt_w/2"/>
                                          </p:val>
                                        </p:tav>
                                      </p:tavLst>
                                    </p:anim>
                                    <p:anim calcmode="lin" valueType="num">
                                      <p:cBhvr additive="base">
                                        <p:cTn id="374" dur="2000"/>
                                        <p:tgtEl>
                                          <p:spTgt spid="8"/>
                                        </p:tgtEl>
                                        <p:attrNameLst>
                                          <p:attrName>ppt_y</p:attrName>
                                        </p:attrNameLst>
                                      </p:cBhvr>
                                      <p:tavLst>
                                        <p:tav tm="0">
                                          <p:val>
                                            <p:strVal val="ppt_y"/>
                                          </p:val>
                                        </p:tav>
                                        <p:tav tm="100000">
                                          <p:val>
                                            <p:strVal val="1+ppt_h/2"/>
                                          </p:val>
                                        </p:tav>
                                      </p:tavLst>
                                    </p:anim>
                                    <p:set>
                                      <p:cBhvr>
                                        <p:cTn id="375" dur="1" fill="hold">
                                          <p:stCondLst>
                                            <p:cond delay="1999"/>
                                          </p:stCondLst>
                                        </p:cTn>
                                        <p:tgtEl>
                                          <p:spTgt spid="8"/>
                                        </p:tgtEl>
                                        <p:attrNameLst>
                                          <p:attrName>style.visibility</p:attrName>
                                        </p:attrNameLst>
                                      </p:cBhvr>
                                      <p:to>
                                        <p:strVal val="hidden"/>
                                      </p:to>
                                    </p:set>
                                  </p:childTnLst>
                                </p:cTn>
                              </p:par>
                              <p:par>
                                <p:cTn id="376" presetID="2" presetClass="exit" presetSubtype="12" fill="hold" nodeType="withEffect">
                                  <p:stCondLst>
                                    <p:cond delay="0"/>
                                  </p:stCondLst>
                                  <p:childTnLst>
                                    <p:anim calcmode="lin" valueType="num">
                                      <p:cBhvr additive="base">
                                        <p:cTn id="377" dur="2000"/>
                                        <p:tgtEl>
                                          <p:spTgt spid="10"/>
                                        </p:tgtEl>
                                        <p:attrNameLst>
                                          <p:attrName>ppt_x</p:attrName>
                                        </p:attrNameLst>
                                      </p:cBhvr>
                                      <p:tavLst>
                                        <p:tav tm="0">
                                          <p:val>
                                            <p:strVal val="ppt_x"/>
                                          </p:val>
                                        </p:tav>
                                        <p:tav tm="100000">
                                          <p:val>
                                            <p:strVal val="0-ppt_w/2"/>
                                          </p:val>
                                        </p:tav>
                                      </p:tavLst>
                                    </p:anim>
                                    <p:anim calcmode="lin" valueType="num">
                                      <p:cBhvr additive="base">
                                        <p:cTn id="378" dur="2000"/>
                                        <p:tgtEl>
                                          <p:spTgt spid="10"/>
                                        </p:tgtEl>
                                        <p:attrNameLst>
                                          <p:attrName>ppt_y</p:attrName>
                                        </p:attrNameLst>
                                      </p:cBhvr>
                                      <p:tavLst>
                                        <p:tav tm="0">
                                          <p:val>
                                            <p:strVal val="ppt_y"/>
                                          </p:val>
                                        </p:tav>
                                        <p:tav tm="100000">
                                          <p:val>
                                            <p:strVal val="1+ppt_h/2"/>
                                          </p:val>
                                        </p:tav>
                                      </p:tavLst>
                                    </p:anim>
                                    <p:set>
                                      <p:cBhvr>
                                        <p:cTn id="379" dur="1" fill="hold">
                                          <p:stCondLst>
                                            <p:cond delay="1999"/>
                                          </p:stCondLst>
                                        </p:cTn>
                                        <p:tgtEl>
                                          <p:spTgt spid="10"/>
                                        </p:tgtEl>
                                        <p:attrNameLst>
                                          <p:attrName>style.visibility</p:attrName>
                                        </p:attrNameLst>
                                      </p:cBhvr>
                                      <p:to>
                                        <p:strVal val="hidden"/>
                                      </p:to>
                                    </p:set>
                                  </p:childTnLst>
                                </p:cTn>
                              </p:par>
                              <p:par>
                                <p:cTn id="380" presetID="2" presetClass="exit" presetSubtype="12" fill="hold" nodeType="withEffect">
                                  <p:stCondLst>
                                    <p:cond delay="0"/>
                                  </p:stCondLst>
                                  <p:childTnLst>
                                    <p:anim calcmode="lin" valueType="num">
                                      <p:cBhvr additive="base">
                                        <p:cTn id="381" dur="2000"/>
                                        <p:tgtEl>
                                          <p:spTgt spid="12"/>
                                        </p:tgtEl>
                                        <p:attrNameLst>
                                          <p:attrName>ppt_x</p:attrName>
                                        </p:attrNameLst>
                                      </p:cBhvr>
                                      <p:tavLst>
                                        <p:tav tm="0">
                                          <p:val>
                                            <p:strVal val="ppt_x"/>
                                          </p:val>
                                        </p:tav>
                                        <p:tav tm="100000">
                                          <p:val>
                                            <p:strVal val="0-ppt_w/2"/>
                                          </p:val>
                                        </p:tav>
                                      </p:tavLst>
                                    </p:anim>
                                    <p:anim calcmode="lin" valueType="num">
                                      <p:cBhvr additive="base">
                                        <p:cTn id="382" dur="2000"/>
                                        <p:tgtEl>
                                          <p:spTgt spid="12"/>
                                        </p:tgtEl>
                                        <p:attrNameLst>
                                          <p:attrName>ppt_y</p:attrName>
                                        </p:attrNameLst>
                                      </p:cBhvr>
                                      <p:tavLst>
                                        <p:tav tm="0">
                                          <p:val>
                                            <p:strVal val="ppt_y"/>
                                          </p:val>
                                        </p:tav>
                                        <p:tav tm="100000">
                                          <p:val>
                                            <p:strVal val="1+ppt_h/2"/>
                                          </p:val>
                                        </p:tav>
                                      </p:tavLst>
                                    </p:anim>
                                    <p:set>
                                      <p:cBhvr>
                                        <p:cTn id="383" dur="1" fill="hold">
                                          <p:stCondLst>
                                            <p:cond delay="1999"/>
                                          </p:stCondLst>
                                        </p:cTn>
                                        <p:tgtEl>
                                          <p:spTgt spid="12"/>
                                        </p:tgtEl>
                                        <p:attrNameLst>
                                          <p:attrName>style.visibility</p:attrName>
                                        </p:attrNameLst>
                                      </p:cBhvr>
                                      <p:to>
                                        <p:strVal val="hidden"/>
                                      </p:to>
                                    </p:set>
                                  </p:childTnLst>
                                </p:cTn>
                              </p:par>
                              <p:par>
                                <p:cTn id="384" presetID="2" presetClass="exit" presetSubtype="12" fill="hold" nodeType="withEffect">
                                  <p:stCondLst>
                                    <p:cond delay="0"/>
                                  </p:stCondLst>
                                  <p:childTnLst>
                                    <p:anim calcmode="lin" valueType="num">
                                      <p:cBhvr additive="base">
                                        <p:cTn id="385" dur="2000"/>
                                        <p:tgtEl>
                                          <p:spTgt spid="14"/>
                                        </p:tgtEl>
                                        <p:attrNameLst>
                                          <p:attrName>ppt_x</p:attrName>
                                        </p:attrNameLst>
                                      </p:cBhvr>
                                      <p:tavLst>
                                        <p:tav tm="0">
                                          <p:val>
                                            <p:strVal val="ppt_x"/>
                                          </p:val>
                                        </p:tav>
                                        <p:tav tm="100000">
                                          <p:val>
                                            <p:strVal val="0-ppt_w/2"/>
                                          </p:val>
                                        </p:tav>
                                      </p:tavLst>
                                    </p:anim>
                                    <p:anim calcmode="lin" valueType="num">
                                      <p:cBhvr additive="base">
                                        <p:cTn id="386" dur="2000"/>
                                        <p:tgtEl>
                                          <p:spTgt spid="14"/>
                                        </p:tgtEl>
                                        <p:attrNameLst>
                                          <p:attrName>ppt_y</p:attrName>
                                        </p:attrNameLst>
                                      </p:cBhvr>
                                      <p:tavLst>
                                        <p:tav tm="0">
                                          <p:val>
                                            <p:strVal val="ppt_y"/>
                                          </p:val>
                                        </p:tav>
                                        <p:tav tm="100000">
                                          <p:val>
                                            <p:strVal val="1+ppt_h/2"/>
                                          </p:val>
                                        </p:tav>
                                      </p:tavLst>
                                    </p:anim>
                                    <p:set>
                                      <p:cBhvr>
                                        <p:cTn id="387" dur="1" fill="hold">
                                          <p:stCondLst>
                                            <p:cond delay="1999"/>
                                          </p:stCondLst>
                                        </p:cTn>
                                        <p:tgtEl>
                                          <p:spTgt spid="14"/>
                                        </p:tgtEl>
                                        <p:attrNameLst>
                                          <p:attrName>style.visibility</p:attrName>
                                        </p:attrNameLst>
                                      </p:cBhvr>
                                      <p:to>
                                        <p:strVal val="hidden"/>
                                      </p:to>
                                    </p:set>
                                  </p:childTnLst>
                                </p:cTn>
                              </p:par>
                              <p:par>
                                <p:cTn id="388" presetID="2" presetClass="exit" presetSubtype="12" fill="hold" nodeType="withEffect">
                                  <p:stCondLst>
                                    <p:cond delay="0"/>
                                  </p:stCondLst>
                                  <p:childTnLst>
                                    <p:anim calcmode="lin" valueType="num">
                                      <p:cBhvr additive="base">
                                        <p:cTn id="389" dur="2000"/>
                                        <p:tgtEl>
                                          <p:spTgt spid="16"/>
                                        </p:tgtEl>
                                        <p:attrNameLst>
                                          <p:attrName>ppt_x</p:attrName>
                                        </p:attrNameLst>
                                      </p:cBhvr>
                                      <p:tavLst>
                                        <p:tav tm="0">
                                          <p:val>
                                            <p:strVal val="ppt_x"/>
                                          </p:val>
                                        </p:tav>
                                        <p:tav tm="100000">
                                          <p:val>
                                            <p:strVal val="0-ppt_w/2"/>
                                          </p:val>
                                        </p:tav>
                                      </p:tavLst>
                                    </p:anim>
                                    <p:anim calcmode="lin" valueType="num">
                                      <p:cBhvr additive="base">
                                        <p:cTn id="390" dur="2000"/>
                                        <p:tgtEl>
                                          <p:spTgt spid="16"/>
                                        </p:tgtEl>
                                        <p:attrNameLst>
                                          <p:attrName>ppt_y</p:attrName>
                                        </p:attrNameLst>
                                      </p:cBhvr>
                                      <p:tavLst>
                                        <p:tav tm="0">
                                          <p:val>
                                            <p:strVal val="ppt_y"/>
                                          </p:val>
                                        </p:tav>
                                        <p:tav tm="100000">
                                          <p:val>
                                            <p:strVal val="1+ppt_h/2"/>
                                          </p:val>
                                        </p:tav>
                                      </p:tavLst>
                                    </p:anim>
                                    <p:set>
                                      <p:cBhvr>
                                        <p:cTn id="391" dur="1" fill="hold">
                                          <p:stCondLst>
                                            <p:cond delay="1999"/>
                                          </p:stCondLst>
                                        </p:cTn>
                                        <p:tgtEl>
                                          <p:spTgt spid="16"/>
                                        </p:tgtEl>
                                        <p:attrNameLst>
                                          <p:attrName>style.visibility</p:attrName>
                                        </p:attrNameLst>
                                      </p:cBhvr>
                                      <p:to>
                                        <p:strVal val="hidden"/>
                                      </p:to>
                                    </p:set>
                                  </p:childTnLst>
                                </p:cTn>
                              </p:par>
                              <p:par>
                                <p:cTn id="392" presetID="2" presetClass="exit" presetSubtype="12" fill="hold" nodeType="withEffect">
                                  <p:stCondLst>
                                    <p:cond delay="0"/>
                                  </p:stCondLst>
                                  <p:childTnLst>
                                    <p:anim calcmode="lin" valueType="num">
                                      <p:cBhvr additive="base">
                                        <p:cTn id="393" dur="2000"/>
                                        <p:tgtEl>
                                          <p:spTgt spid="18"/>
                                        </p:tgtEl>
                                        <p:attrNameLst>
                                          <p:attrName>ppt_x</p:attrName>
                                        </p:attrNameLst>
                                      </p:cBhvr>
                                      <p:tavLst>
                                        <p:tav tm="0">
                                          <p:val>
                                            <p:strVal val="ppt_x"/>
                                          </p:val>
                                        </p:tav>
                                        <p:tav tm="100000">
                                          <p:val>
                                            <p:strVal val="0-ppt_w/2"/>
                                          </p:val>
                                        </p:tav>
                                      </p:tavLst>
                                    </p:anim>
                                    <p:anim calcmode="lin" valueType="num">
                                      <p:cBhvr additive="base">
                                        <p:cTn id="394" dur="2000"/>
                                        <p:tgtEl>
                                          <p:spTgt spid="18"/>
                                        </p:tgtEl>
                                        <p:attrNameLst>
                                          <p:attrName>ppt_y</p:attrName>
                                        </p:attrNameLst>
                                      </p:cBhvr>
                                      <p:tavLst>
                                        <p:tav tm="0">
                                          <p:val>
                                            <p:strVal val="ppt_y"/>
                                          </p:val>
                                        </p:tav>
                                        <p:tav tm="100000">
                                          <p:val>
                                            <p:strVal val="1+ppt_h/2"/>
                                          </p:val>
                                        </p:tav>
                                      </p:tavLst>
                                    </p:anim>
                                    <p:set>
                                      <p:cBhvr>
                                        <p:cTn id="395" dur="1" fill="hold">
                                          <p:stCondLst>
                                            <p:cond delay="1999"/>
                                          </p:stCondLst>
                                        </p:cTn>
                                        <p:tgtEl>
                                          <p:spTgt spid="18"/>
                                        </p:tgtEl>
                                        <p:attrNameLst>
                                          <p:attrName>style.visibility</p:attrName>
                                        </p:attrNameLst>
                                      </p:cBhvr>
                                      <p:to>
                                        <p:strVal val="hidden"/>
                                      </p:to>
                                    </p:set>
                                  </p:childTnLst>
                                </p:cTn>
                              </p:par>
                              <p:par>
                                <p:cTn id="396" presetID="2" presetClass="exit" presetSubtype="12" fill="hold" nodeType="withEffect">
                                  <p:stCondLst>
                                    <p:cond delay="0"/>
                                  </p:stCondLst>
                                  <p:childTnLst>
                                    <p:anim calcmode="lin" valueType="num">
                                      <p:cBhvr additive="base">
                                        <p:cTn id="397" dur="2000"/>
                                        <p:tgtEl>
                                          <p:spTgt spid="20"/>
                                        </p:tgtEl>
                                        <p:attrNameLst>
                                          <p:attrName>ppt_x</p:attrName>
                                        </p:attrNameLst>
                                      </p:cBhvr>
                                      <p:tavLst>
                                        <p:tav tm="0">
                                          <p:val>
                                            <p:strVal val="ppt_x"/>
                                          </p:val>
                                        </p:tav>
                                        <p:tav tm="100000">
                                          <p:val>
                                            <p:strVal val="0-ppt_w/2"/>
                                          </p:val>
                                        </p:tav>
                                      </p:tavLst>
                                    </p:anim>
                                    <p:anim calcmode="lin" valueType="num">
                                      <p:cBhvr additive="base">
                                        <p:cTn id="398" dur="2000"/>
                                        <p:tgtEl>
                                          <p:spTgt spid="20"/>
                                        </p:tgtEl>
                                        <p:attrNameLst>
                                          <p:attrName>ppt_y</p:attrName>
                                        </p:attrNameLst>
                                      </p:cBhvr>
                                      <p:tavLst>
                                        <p:tav tm="0">
                                          <p:val>
                                            <p:strVal val="ppt_y"/>
                                          </p:val>
                                        </p:tav>
                                        <p:tav tm="100000">
                                          <p:val>
                                            <p:strVal val="1+ppt_h/2"/>
                                          </p:val>
                                        </p:tav>
                                      </p:tavLst>
                                    </p:anim>
                                    <p:set>
                                      <p:cBhvr>
                                        <p:cTn id="399" dur="1" fill="hold">
                                          <p:stCondLst>
                                            <p:cond delay="1999"/>
                                          </p:stCondLst>
                                        </p:cTn>
                                        <p:tgtEl>
                                          <p:spTgt spid="20"/>
                                        </p:tgtEl>
                                        <p:attrNameLst>
                                          <p:attrName>style.visibility</p:attrName>
                                        </p:attrNameLst>
                                      </p:cBhvr>
                                      <p:to>
                                        <p:strVal val="hidden"/>
                                      </p:to>
                                    </p:set>
                                  </p:childTnLst>
                                </p:cTn>
                              </p:par>
                              <p:par>
                                <p:cTn id="400" presetID="2" presetClass="exit" presetSubtype="12" fill="hold" nodeType="withEffect">
                                  <p:stCondLst>
                                    <p:cond delay="0"/>
                                  </p:stCondLst>
                                  <p:childTnLst>
                                    <p:anim calcmode="lin" valueType="num">
                                      <p:cBhvr additive="base">
                                        <p:cTn id="401" dur="2000"/>
                                        <p:tgtEl>
                                          <p:spTgt spid="22"/>
                                        </p:tgtEl>
                                        <p:attrNameLst>
                                          <p:attrName>ppt_x</p:attrName>
                                        </p:attrNameLst>
                                      </p:cBhvr>
                                      <p:tavLst>
                                        <p:tav tm="0">
                                          <p:val>
                                            <p:strVal val="ppt_x"/>
                                          </p:val>
                                        </p:tav>
                                        <p:tav tm="100000">
                                          <p:val>
                                            <p:strVal val="0-ppt_w/2"/>
                                          </p:val>
                                        </p:tav>
                                      </p:tavLst>
                                    </p:anim>
                                    <p:anim calcmode="lin" valueType="num">
                                      <p:cBhvr additive="base">
                                        <p:cTn id="402" dur="2000"/>
                                        <p:tgtEl>
                                          <p:spTgt spid="22"/>
                                        </p:tgtEl>
                                        <p:attrNameLst>
                                          <p:attrName>ppt_y</p:attrName>
                                        </p:attrNameLst>
                                      </p:cBhvr>
                                      <p:tavLst>
                                        <p:tav tm="0">
                                          <p:val>
                                            <p:strVal val="ppt_y"/>
                                          </p:val>
                                        </p:tav>
                                        <p:tav tm="100000">
                                          <p:val>
                                            <p:strVal val="1+ppt_h/2"/>
                                          </p:val>
                                        </p:tav>
                                      </p:tavLst>
                                    </p:anim>
                                    <p:set>
                                      <p:cBhvr>
                                        <p:cTn id="403" dur="1" fill="hold">
                                          <p:stCondLst>
                                            <p:cond delay="1999"/>
                                          </p:stCondLst>
                                        </p:cTn>
                                        <p:tgtEl>
                                          <p:spTgt spid="22"/>
                                        </p:tgtEl>
                                        <p:attrNameLst>
                                          <p:attrName>style.visibility</p:attrName>
                                        </p:attrNameLst>
                                      </p:cBhvr>
                                      <p:to>
                                        <p:strVal val="hidden"/>
                                      </p:to>
                                    </p:set>
                                  </p:childTnLst>
                                </p:cTn>
                              </p:par>
                              <p:par>
                                <p:cTn id="404" presetID="2" presetClass="exit" presetSubtype="12" fill="hold" nodeType="withEffect">
                                  <p:stCondLst>
                                    <p:cond delay="0"/>
                                  </p:stCondLst>
                                  <p:childTnLst>
                                    <p:anim calcmode="lin" valueType="num">
                                      <p:cBhvr additive="base">
                                        <p:cTn id="405" dur="2000"/>
                                        <p:tgtEl>
                                          <p:spTgt spid="24"/>
                                        </p:tgtEl>
                                        <p:attrNameLst>
                                          <p:attrName>ppt_x</p:attrName>
                                        </p:attrNameLst>
                                      </p:cBhvr>
                                      <p:tavLst>
                                        <p:tav tm="0">
                                          <p:val>
                                            <p:strVal val="ppt_x"/>
                                          </p:val>
                                        </p:tav>
                                        <p:tav tm="100000">
                                          <p:val>
                                            <p:strVal val="0-ppt_w/2"/>
                                          </p:val>
                                        </p:tav>
                                      </p:tavLst>
                                    </p:anim>
                                    <p:anim calcmode="lin" valueType="num">
                                      <p:cBhvr additive="base">
                                        <p:cTn id="406" dur="2000"/>
                                        <p:tgtEl>
                                          <p:spTgt spid="24"/>
                                        </p:tgtEl>
                                        <p:attrNameLst>
                                          <p:attrName>ppt_y</p:attrName>
                                        </p:attrNameLst>
                                      </p:cBhvr>
                                      <p:tavLst>
                                        <p:tav tm="0">
                                          <p:val>
                                            <p:strVal val="ppt_y"/>
                                          </p:val>
                                        </p:tav>
                                        <p:tav tm="100000">
                                          <p:val>
                                            <p:strVal val="1+ppt_h/2"/>
                                          </p:val>
                                        </p:tav>
                                      </p:tavLst>
                                    </p:anim>
                                    <p:set>
                                      <p:cBhvr>
                                        <p:cTn id="407" dur="1" fill="hold">
                                          <p:stCondLst>
                                            <p:cond delay="1999"/>
                                          </p:stCondLst>
                                        </p:cTn>
                                        <p:tgtEl>
                                          <p:spTgt spid="24"/>
                                        </p:tgtEl>
                                        <p:attrNameLst>
                                          <p:attrName>style.visibility</p:attrName>
                                        </p:attrNameLst>
                                      </p:cBhvr>
                                      <p:to>
                                        <p:strVal val="hidden"/>
                                      </p:to>
                                    </p:set>
                                  </p:childTnLst>
                                </p:cTn>
                              </p:par>
                              <p:par>
                                <p:cTn id="408" presetID="2" presetClass="exit" presetSubtype="12" fill="hold" nodeType="withEffect">
                                  <p:stCondLst>
                                    <p:cond delay="0"/>
                                  </p:stCondLst>
                                  <p:childTnLst>
                                    <p:anim calcmode="lin" valueType="num">
                                      <p:cBhvr additive="base">
                                        <p:cTn id="409" dur="2000"/>
                                        <p:tgtEl>
                                          <p:spTgt spid="25"/>
                                        </p:tgtEl>
                                        <p:attrNameLst>
                                          <p:attrName>ppt_x</p:attrName>
                                        </p:attrNameLst>
                                      </p:cBhvr>
                                      <p:tavLst>
                                        <p:tav tm="0">
                                          <p:val>
                                            <p:strVal val="ppt_x"/>
                                          </p:val>
                                        </p:tav>
                                        <p:tav tm="100000">
                                          <p:val>
                                            <p:strVal val="0-ppt_w/2"/>
                                          </p:val>
                                        </p:tav>
                                      </p:tavLst>
                                    </p:anim>
                                    <p:anim calcmode="lin" valueType="num">
                                      <p:cBhvr additive="base">
                                        <p:cTn id="410" dur="2000"/>
                                        <p:tgtEl>
                                          <p:spTgt spid="25"/>
                                        </p:tgtEl>
                                        <p:attrNameLst>
                                          <p:attrName>ppt_y</p:attrName>
                                        </p:attrNameLst>
                                      </p:cBhvr>
                                      <p:tavLst>
                                        <p:tav tm="0">
                                          <p:val>
                                            <p:strVal val="ppt_y"/>
                                          </p:val>
                                        </p:tav>
                                        <p:tav tm="100000">
                                          <p:val>
                                            <p:strVal val="1+ppt_h/2"/>
                                          </p:val>
                                        </p:tav>
                                      </p:tavLst>
                                    </p:anim>
                                    <p:set>
                                      <p:cBhvr>
                                        <p:cTn id="411" dur="1" fill="hold">
                                          <p:stCondLst>
                                            <p:cond delay="1999"/>
                                          </p:stCondLst>
                                        </p:cTn>
                                        <p:tgtEl>
                                          <p:spTgt spid="25"/>
                                        </p:tgtEl>
                                        <p:attrNameLst>
                                          <p:attrName>style.visibility</p:attrName>
                                        </p:attrNameLst>
                                      </p:cBhvr>
                                      <p:to>
                                        <p:strVal val="hidden"/>
                                      </p:to>
                                    </p:set>
                                  </p:childTnLst>
                                </p:cTn>
                              </p:par>
                              <p:par>
                                <p:cTn id="412" presetID="2" presetClass="exit" presetSubtype="12" fill="hold" nodeType="withEffect">
                                  <p:stCondLst>
                                    <p:cond delay="0"/>
                                  </p:stCondLst>
                                  <p:childTnLst>
                                    <p:anim calcmode="lin" valueType="num">
                                      <p:cBhvr additive="base">
                                        <p:cTn id="413" dur="2000"/>
                                        <p:tgtEl>
                                          <p:spTgt spid="26"/>
                                        </p:tgtEl>
                                        <p:attrNameLst>
                                          <p:attrName>ppt_x</p:attrName>
                                        </p:attrNameLst>
                                      </p:cBhvr>
                                      <p:tavLst>
                                        <p:tav tm="0">
                                          <p:val>
                                            <p:strVal val="ppt_x"/>
                                          </p:val>
                                        </p:tav>
                                        <p:tav tm="100000">
                                          <p:val>
                                            <p:strVal val="0-ppt_w/2"/>
                                          </p:val>
                                        </p:tav>
                                      </p:tavLst>
                                    </p:anim>
                                    <p:anim calcmode="lin" valueType="num">
                                      <p:cBhvr additive="base">
                                        <p:cTn id="414" dur="2000"/>
                                        <p:tgtEl>
                                          <p:spTgt spid="26"/>
                                        </p:tgtEl>
                                        <p:attrNameLst>
                                          <p:attrName>ppt_y</p:attrName>
                                        </p:attrNameLst>
                                      </p:cBhvr>
                                      <p:tavLst>
                                        <p:tav tm="0">
                                          <p:val>
                                            <p:strVal val="ppt_y"/>
                                          </p:val>
                                        </p:tav>
                                        <p:tav tm="100000">
                                          <p:val>
                                            <p:strVal val="1+ppt_h/2"/>
                                          </p:val>
                                        </p:tav>
                                      </p:tavLst>
                                    </p:anim>
                                    <p:set>
                                      <p:cBhvr>
                                        <p:cTn id="415" dur="1" fill="hold">
                                          <p:stCondLst>
                                            <p:cond delay="1999"/>
                                          </p:stCondLst>
                                        </p:cTn>
                                        <p:tgtEl>
                                          <p:spTgt spid="26"/>
                                        </p:tgtEl>
                                        <p:attrNameLst>
                                          <p:attrName>style.visibility</p:attrName>
                                        </p:attrNameLst>
                                      </p:cBhvr>
                                      <p:to>
                                        <p:strVal val="hidden"/>
                                      </p:to>
                                    </p:set>
                                  </p:childTnLst>
                                </p:cTn>
                              </p:par>
                              <p:par>
                                <p:cTn id="416" presetID="2" presetClass="exit" presetSubtype="12" fill="hold" nodeType="withEffect">
                                  <p:stCondLst>
                                    <p:cond delay="0"/>
                                  </p:stCondLst>
                                  <p:childTnLst>
                                    <p:anim calcmode="lin" valueType="num">
                                      <p:cBhvr additive="base">
                                        <p:cTn id="417" dur="2000"/>
                                        <p:tgtEl>
                                          <p:spTgt spid="27"/>
                                        </p:tgtEl>
                                        <p:attrNameLst>
                                          <p:attrName>ppt_x</p:attrName>
                                        </p:attrNameLst>
                                      </p:cBhvr>
                                      <p:tavLst>
                                        <p:tav tm="0">
                                          <p:val>
                                            <p:strVal val="ppt_x"/>
                                          </p:val>
                                        </p:tav>
                                        <p:tav tm="100000">
                                          <p:val>
                                            <p:strVal val="0-ppt_w/2"/>
                                          </p:val>
                                        </p:tav>
                                      </p:tavLst>
                                    </p:anim>
                                    <p:anim calcmode="lin" valueType="num">
                                      <p:cBhvr additive="base">
                                        <p:cTn id="418" dur="2000"/>
                                        <p:tgtEl>
                                          <p:spTgt spid="27"/>
                                        </p:tgtEl>
                                        <p:attrNameLst>
                                          <p:attrName>ppt_y</p:attrName>
                                        </p:attrNameLst>
                                      </p:cBhvr>
                                      <p:tavLst>
                                        <p:tav tm="0">
                                          <p:val>
                                            <p:strVal val="ppt_y"/>
                                          </p:val>
                                        </p:tav>
                                        <p:tav tm="100000">
                                          <p:val>
                                            <p:strVal val="1+ppt_h/2"/>
                                          </p:val>
                                        </p:tav>
                                      </p:tavLst>
                                    </p:anim>
                                    <p:set>
                                      <p:cBhvr>
                                        <p:cTn id="419" dur="1" fill="hold">
                                          <p:stCondLst>
                                            <p:cond delay="1999"/>
                                          </p:stCondLst>
                                        </p:cTn>
                                        <p:tgtEl>
                                          <p:spTgt spid="27"/>
                                        </p:tgtEl>
                                        <p:attrNameLst>
                                          <p:attrName>style.visibility</p:attrName>
                                        </p:attrNameLst>
                                      </p:cBhvr>
                                      <p:to>
                                        <p:strVal val="hidden"/>
                                      </p:to>
                                    </p:set>
                                  </p:childTnLst>
                                </p:cTn>
                              </p:par>
                              <p:par>
                                <p:cTn id="420" presetID="2" presetClass="exit" presetSubtype="12" fill="hold" nodeType="withEffect">
                                  <p:stCondLst>
                                    <p:cond delay="0"/>
                                  </p:stCondLst>
                                  <p:childTnLst>
                                    <p:anim calcmode="lin" valueType="num">
                                      <p:cBhvr additive="base">
                                        <p:cTn id="421" dur="2000"/>
                                        <p:tgtEl>
                                          <p:spTgt spid="28"/>
                                        </p:tgtEl>
                                        <p:attrNameLst>
                                          <p:attrName>ppt_x</p:attrName>
                                        </p:attrNameLst>
                                      </p:cBhvr>
                                      <p:tavLst>
                                        <p:tav tm="0">
                                          <p:val>
                                            <p:strVal val="ppt_x"/>
                                          </p:val>
                                        </p:tav>
                                        <p:tav tm="100000">
                                          <p:val>
                                            <p:strVal val="0-ppt_w/2"/>
                                          </p:val>
                                        </p:tav>
                                      </p:tavLst>
                                    </p:anim>
                                    <p:anim calcmode="lin" valueType="num">
                                      <p:cBhvr additive="base">
                                        <p:cTn id="422" dur="2000"/>
                                        <p:tgtEl>
                                          <p:spTgt spid="28"/>
                                        </p:tgtEl>
                                        <p:attrNameLst>
                                          <p:attrName>ppt_y</p:attrName>
                                        </p:attrNameLst>
                                      </p:cBhvr>
                                      <p:tavLst>
                                        <p:tav tm="0">
                                          <p:val>
                                            <p:strVal val="ppt_y"/>
                                          </p:val>
                                        </p:tav>
                                        <p:tav tm="100000">
                                          <p:val>
                                            <p:strVal val="1+ppt_h/2"/>
                                          </p:val>
                                        </p:tav>
                                      </p:tavLst>
                                    </p:anim>
                                    <p:set>
                                      <p:cBhvr>
                                        <p:cTn id="423" dur="1" fill="hold">
                                          <p:stCondLst>
                                            <p:cond delay="1999"/>
                                          </p:stCondLst>
                                        </p:cTn>
                                        <p:tgtEl>
                                          <p:spTgt spid="28"/>
                                        </p:tgtEl>
                                        <p:attrNameLst>
                                          <p:attrName>style.visibility</p:attrName>
                                        </p:attrNameLst>
                                      </p:cBhvr>
                                      <p:to>
                                        <p:strVal val="hidden"/>
                                      </p:to>
                                    </p:set>
                                  </p:childTnLst>
                                </p:cTn>
                              </p:par>
                              <p:par>
                                <p:cTn id="424" presetID="2" presetClass="exit" presetSubtype="12" fill="hold" nodeType="withEffect">
                                  <p:stCondLst>
                                    <p:cond delay="0"/>
                                  </p:stCondLst>
                                  <p:childTnLst>
                                    <p:anim calcmode="lin" valueType="num">
                                      <p:cBhvr additive="base">
                                        <p:cTn id="425" dur="2000"/>
                                        <p:tgtEl>
                                          <p:spTgt spid="29"/>
                                        </p:tgtEl>
                                        <p:attrNameLst>
                                          <p:attrName>ppt_x</p:attrName>
                                        </p:attrNameLst>
                                      </p:cBhvr>
                                      <p:tavLst>
                                        <p:tav tm="0">
                                          <p:val>
                                            <p:strVal val="ppt_x"/>
                                          </p:val>
                                        </p:tav>
                                        <p:tav tm="100000">
                                          <p:val>
                                            <p:strVal val="0-ppt_w/2"/>
                                          </p:val>
                                        </p:tav>
                                      </p:tavLst>
                                    </p:anim>
                                    <p:anim calcmode="lin" valueType="num">
                                      <p:cBhvr additive="base">
                                        <p:cTn id="426" dur="2000"/>
                                        <p:tgtEl>
                                          <p:spTgt spid="29"/>
                                        </p:tgtEl>
                                        <p:attrNameLst>
                                          <p:attrName>ppt_y</p:attrName>
                                        </p:attrNameLst>
                                      </p:cBhvr>
                                      <p:tavLst>
                                        <p:tav tm="0">
                                          <p:val>
                                            <p:strVal val="ppt_y"/>
                                          </p:val>
                                        </p:tav>
                                        <p:tav tm="100000">
                                          <p:val>
                                            <p:strVal val="1+ppt_h/2"/>
                                          </p:val>
                                        </p:tav>
                                      </p:tavLst>
                                    </p:anim>
                                    <p:set>
                                      <p:cBhvr>
                                        <p:cTn id="427" dur="1" fill="hold">
                                          <p:stCondLst>
                                            <p:cond delay="1999"/>
                                          </p:stCondLst>
                                        </p:cTn>
                                        <p:tgtEl>
                                          <p:spTgt spid="29"/>
                                        </p:tgtEl>
                                        <p:attrNameLst>
                                          <p:attrName>style.visibility</p:attrName>
                                        </p:attrNameLst>
                                      </p:cBhvr>
                                      <p:to>
                                        <p:strVal val="hidden"/>
                                      </p:to>
                                    </p:set>
                                  </p:childTnLst>
                                </p:cTn>
                              </p:par>
                              <p:par>
                                <p:cTn id="428" presetID="2" presetClass="exit" presetSubtype="12" fill="hold" nodeType="withEffect">
                                  <p:stCondLst>
                                    <p:cond delay="0"/>
                                  </p:stCondLst>
                                  <p:childTnLst>
                                    <p:anim calcmode="lin" valueType="num">
                                      <p:cBhvr additive="base">
                                        <p:cTn id="429" dur="2000"/>
                                        <p:tgtEl>
                                          <p:spTgt spid="30"/>
                                        </p:tgtEl>
                                        <p:attrNameLst>
                                          <p:attrName>ppt_x</p:attrName>
                                        </p:attrNameLst>
                                      </p:cBhvr>
                                      <p:tavLst>
                                        <p:tav tm="0">
                                          <p:val>
                                            <p:strVal val="ppt_x"/>
                                          </p:val>
                                        </p:tav>
                                        <p:tav tm="100000">
                                          <p:val>
                                            <p:strVal val="0-ppt_w/2"/>
                                          </p:val>
                                        </p:tav>
                                      </p:tavLst>
                                    </p:anim>
                                    <p:anim calcmode="lin" valueType="num">
                                      <p:cBhvr additive="base">
                                        <p:cTn id="430" dur="2000"/>
                                        <p:tgtEl>
                                          <p:spTgt spid="30"/>
                                        </p:tgtEl>
                                        <p:attrNameLst>
                                          <p:attrName>ppt_y</p:attrName>
                                        </p:attrNameLst>
                                      </p:cBhvr>
                                      <p:tavLst>
                                        <p:tav tm="0">
                                          <p:val>
                                            <p:strVal val="ppt_y"/>
                                          </p:val>
                                        </p:tav>
                                        <p:tav tm="100000">
                                          <p:val>
                                            <p:strVal val="1+ppt_h/2"/>
                                          </p:val>
                                        </p:tav>
                                      </p:tavLst>
                                    </p:anim>
                                    <p:set>
                                      <p:cBhvr>
                                        <p:cTn id="431" dur="1" fill="hold">
                                          <p:stCondLst>
                                            <p:cond delay="1999"/>
                                          </p:stCondLst>
                                        </p:cTn>
                                        <p:tgtEl>
                                          <p:spTgt spid="30"/>
                                        </p:tgtEl>
                                        <p:attrNameLst>
                                          <p:attrName>style.visibility</p:attrName>
                                        </p:attrNameLst>
                                      </p:cBhvr>
                                      <p:to>
                                        <p:strVal val="hidden"/>
                                      </p:to>
                                    </p:set>
                                  </p:childTnLst>
                                </p:cTn>
                              </p:par>
                              <p:par>
                                <p:cTn id="432" presetID="2" presetClass="exit" presetSubtype="12" fill="hold" nodeType="withEffect">
                                  <p:stCondLst>
                                    <p:cond delay="0"/>
                                  </p:stCondLst>
                                  <p:childTnLst>
                                    <p:anim calcmode="lin" valueType="num">
                                      <p:cBhvr additive="base">
                                        <p:cTn id="433" dur="2000"/>
                                        <p:tgtEl>
                                          <p:spTgt spid="31"/>
                                        </p:tgtEl>
                                        <p:attrNameLst>
                                          <p:attrName>ppt_x</p:attrName>
                                        </p:attrNameLst>
                                      </p:cBhvr>
                                      <p:tavLst>
                                        <p:tav tm="0">
                                          <p:val>
                                            <p:strVal val="ppt_x"/>
                                          </p:val>
                                        </p:tav>
                                        <p:tav tm="100000">
                                          <p:val>
                                            <p:strVal val="0-ppt_w/2"/>
                                          </p:val>
                                        </p:tav>
                                      </p:tavLst>
                                    </p:anim>
                                    <p:anim calcmode="lin" valueType="num">
                                      <p:cBhvr additive="base">
                                        <p:cTn id="434" dur="2000"/>
                                        <p:tgtEl>
                                          <p:spTgt spid="31"/>
                                        </p:tgtEl>
                                        <p:attrNameLst>
                                          <p:attrName>ppt_y</p:attrName>
                                        </p:attrNameLst>
                                      </p:cBhvr>
                                      <p:tavLst>
                                        <p:tav tm="0">
                                          <p:val>
                                            <p:strVal val="ppt_y"/>
                                          </p:val>
                                        </p:tav>
                                        <p:tav tm="100000">
                                          <p:val>
                                            <p:strVal val="1+ppt_h/2"/>
                                          </p:val>
                                        </p:tav>
                                      </p:tavLst>
                                    </p:anim>
                                    <p:set>
                                      <p:cBhvr>
                                        <p:cTn id="435" dur="1" fill="hold">
                                          <p:stCondLst>
                                            <p:cond delay="1999"/>
                                          </p:stCondLst>
                                        </p:cTn>
                                        <p:tgtEl>
                                          <p:spTgt spid="31"/>
                                        </p:tgtEl>
                                        <p:attrNameLst>
                                          <p:attrName>style.visibility</p:attrName>
                                        </p:attrNameLst>
                                      </p:cBhvr>
                                      <p:to>
                                        <p:strVal val="hidden"/>
                                      </p:to>
                                    </p:set>
                                  </p:childTnLst>
                                </p:cTn>
                              </p:par>
                              <p:par>
                                <p:cTn id="436" presetID="2" presetClass="exit" presetSubtype="12" fill="hold" nodeType="withEffect">
                                  <p:stCondLst>
                                    <p:cond delay="0"/>
                                  </p:stCondLst>
                                  <p:childTnLst>
                                    <p:anim calcmode="lin" valueType="num">
                                      <p:cBhvr additive="base">
                                        <p:cTn id="437" dur="2000"/>
                                        <p:tgtEl>
                                          <p:spTgt spid="32"/>
                                        </p:tgtEl>
                                        <p:attrNameLst>
                                          <p:attrName>ppt_x</p:attrName>
                                        </p:attrNameLst>
                                      </p:cBhvr>
                                      <p:tavLst>
                                        <p:tav tm="0">
                                          <p:val>
                                            <p:strVal val="ppt_x"/>
                                          </p:val>
                                        </p:tav>
                                        <p:tav tm="100000">
                                          <p:val>
                                            <p:strVal val="0-ppt_w/2"/>
                                          </p:val>
                                        </p:tav>
                                      </p:tavLst>
                                    </p:anim>
                                    <p:anim calcmode="lin" valueType="num">
                                      <p:cBhvr additive="base">
                                        <p:cTn id="438" dur="2000"/>
                                        <p:tgtEl>
                                          <p:spTgt spid="32"/>
                                        </p:tgtEl>
                                        <p:attrNameLst>
                                          <p:attrName>ppt_y</p:attrName>
                                        </p:attrNameLst>
                                      </p:cBhvr>
                                      <p:tavLst>
                                        <p:tav tm="0">
                                          <p:val>
                                            <p:strVal val="ppt_y"/>
                                          </p:val>
                                        </p:tav>
                                        <p:tav tm="100000">
                                          <p:val>
                                            <p:strVal val="1+ppt_h/2"/>
                                          </p:val>
                                        </p:tav>
                                      </p:tavLst>
                                    </p:anim>
                                    <p:set>
                                      <p:cBhvr>
                                        <p:cTn id="439" dur="1" fill="hold">
                                          <p:stCondLst>
                                            <p:cond delay="1999"/>
                                          </p:stCondLst>
                                        </p:cTn>
                                        <p:tgtEl>
                                          <p:spTgt spid="32"/>
                                        </p:tgtEl>
                                        <p:attrNameLst>
                                          <p:attrName>style.visibility</p:attrName>
                                        </p:attrNameLst>
                                      </p:cBhvr>
                                      <p:to>
                                        <p:strVal val="hidden"/>
                                      </p:to>
                                    </p:set>
                                  </p:childTnLst>
                                </p:cTn>
                              </p:par>
                              <p:par>
                                <p:cTn id="440" presetID="2" presetClass="exit" presetSubtype="12" fill="hold" nodeType="withEffect">
                                  <p:stCondLst>
                                    <p:cond delay="0"/>
                                  </p:stCondLst>
                                  <p:childTnLst>
                                    <p:anim calcmode="lin" valueType="num">
                                      <p:cBhvr additive="base">
                                        <p:cTn id="441" dur="2000"/>
                                        <p:tgtEl>
                                          <p:spTgt spid="33"/>
                                        </p:tgtEl>
                                        <p:attrNameLst>
                                          <p:attrName>ppt_x</p:attrName>
                                        </p:attrNameLst>
                                      </p:cBhvr>
                                      <p:tavLst>
                                        <p:tav tm="0">
                                          <p:val>
                                            <p:strVal val="ppt_x"/>
                                          </p:val>
                                        </p:tav>
                                        <p:tav tm="100000">
                                          <p:val>
                                            <p:strVal val="0-ppt_w/2"/>
                                          </p:val>
                                        </p:tav>
                                      </p:tavLst>
                                    </p:anim>
                                    <p:anim calcmode="lin" valueType="num">
                                      <p:cBhvr additive="base">
                                        <p:cTn id="442" dur="2000"/>
                                        <p:tgtEl>
                                          <p:spTgt spid="33"/>
                                        </p:tgtEl>
                                        <p:attrNameLst>
                                          <p:attrName>ppt_y</p:attrName>
                                        </p:attrNameLst>
                                      </p:cBhvr>
                                      <p:tavLst>
                                        <p:tav tm="0">
                                          <p:val>
                                            <p:strVal val="ppt_y"/>
                                          </p:val>
                                        </p:tav>
                                        <p:tav tm="100000">
                                          <p:val>
                                            <p:strVal val="1+ppt_h/2"/>
                                          </p:val>
                                        </p:tav>
                                      </p:tavLst>
                                    </p:anim>
                                    <p:set>
                                      <p:cBhvr>
                                        <p:cTn id="443" dur="1" fill="hold">
                                          <p:stCondLst>
                                            <p:cond delay="1999"/>
                                          </p:stCondLst>
                                        </p:cTn>
                                        <p:tgtEl>
                                          <p:spTgt spid="33"/>
                                        </p:tgtEl>
                                        <p:attrNameLst>
                                          <p:attrName>style.visibility</p:attrName>
                                        </p:attrNameLst>
                                      </p:cBhvr>
                                      <p:to>
                                        <p:strVal val="hidden"/>
                                      </p:to>
                                    </p:set>
                                  </p:childTnLst>
                                </p:cTn>
                              </p:par>
                              <p:par>
                                <p:cTn id="444" presetID="2" presetClass="exit" presetSubtype="12" fill="hold" nodeType="withEffect">
                                  <p:stCondLst>
                                    <p:cond delay="0"/>
                                  </p:stCondLst>
                                  <p:childTnLst>
                                    <p:anim calcmode="lin" valueType="num">
                                      <p:cBhvr additive="base">
                                        <p:cTn id="445" dur="2000"/>
                                        <p:tgtEl>
                                          <p:spTgt spid="34"/>
                                        </p:tgtEl>
                                        <p:attrNameLst>
                                          <p:attrName>ppt_x</p:attrName>
                                        </p:attrNameLst>
                                      </p:cBhvr>
                                      <p:tavLst>
                                        <p:tav tm="0">
                                          <p:val>
                                            <p:strVal val="ppt_x"/>
                                          </p:val>
                                        </p:tav>
                                        <p:tav tm="100000">
                                          <p:val>
                                            <p:strVal val="0-ppt_w/2"/>
                                          </p:val>
                                        </p:tav>
                                      </p:tavLst>
                                    </p:anim>
                                    <p:anim calcmode="lin" valueType="num">
                                      <p:cBhvr additive="base">
                                        <p:cTn id="446" dur="2000"/>
                                        <p:tgtEl>
                                          <p:spTgt spid="34"/>
                                        </p:tgtEl>
                                        <p:attrNameLst>
                                          <p:attrName>ppt_y</p:attrName>
                                        </p:attrNameLst>
                                      </p:cBhvr>
                                      <p:tavLst>
                                        <p:tav tm="0">
                                          <p:val>
                                            <p:strVal val="ppt_y"/>
                                          </p:val>
                                        </p:tav>
                                        <p:tav tm="100000">
                                          <p:val>
                                            <p:strVal val="1+ppt_h/2"/>
                                          </p:val>
                                        </p:tav>
                                      </p:tavLst>
                                    </p:anim>
                                    <p:set>
                                      <p:cBhvr>
                                        <p:cTn id="447" dur="1" fill="hold">
                                          <p:stCondLst>
                                            <p:cond delay="1999"/>
                                          </p:stCondLst>
                                        </p:cTn>
                                        <p:tgtEl>
                                          <p:spTgt spid="34"/>
                                        </p:tgtEl>
                                        <p:attrNameLst>
                                          <p:attrName>style.visibility</p:attrName>
                                        </p:attrNameLst>
                                      </p:cBhvr>
                                      <p:to>
                                        <p:strVal val="hidden"/>
                                      </p:to>
                                    </p:set>
                                  </p:childTnLst>
                                </p:cTn>
                              </p:par>
                              <p:par>
                                <p:cTn id="448" presetID="2" presetClass="exit" presetSubtype="12" fill="hold" nodeType="withEffect">
                                  <p:stCondLst>
                                    <p:cond delay="0"/>
                                  </p:stCondLst>
                                  <p:childTnLst>
                                    <p:anim calcmode="lin" valueType="num">
                                      <p:cBhvr additive="base">
                                        <p:cTn id="449" dur="2000"/>
                                        <p:tgtEl>
                                          <p:spTgt spid="55"/>
                                        </p:tgtEl>
                                        <p:attrNameLst>
                                          <p:attrName>ppt_x</p:attrName>
                                        </p:attrNameLst>
                                      </p:cBhvr>
                                      <p:tavLst>
                                        <p:tav tm="0">
                                          <p:val>
                                            <p:strVal val="ppt_x"/>
                                          </p:val>
                                        </p:tav>
                                        <p:tav tm="100000">
                                          <p:val>
                                            <p:strVal val="0-ppt_w/2"/>
                                          </p:val>
                                        </p:tav>
                                      </p:tavLst>
                                    </p:anim>
                                    <p:anim calcmode="lin" valueType="num">
                                      <p:cBhvr additive="base">
                                        <p:cTn id="450" dur="2000"/>
                                        <p:tgtEl>
                                          <p:spTgt spid="55"/>
                                        </p:tgtEl>
                                        <p:attrNameLst>
                                          <p:attrName>ppt_y</p:attrName>
                                        </p:attrNameLst>
                                      </p:cBhvr>
                                      <p:tavLst>
                                        <p:tav tm="0">
                                          <p:val>
                                            <p:strVal val="ppt_y"/>
                                          </p:val>
                                        </p:tav>
                                        <p:tav tm="100000">
                                          <p:val>
                                            <p:strVal val="1+ppt_h/2"/>
                                          </p:val>
                                        </p:tav>
                                      </p:tavLst>
                                    </p:anim>
                                    <p:set>
                                      <p:cBhvr>
                                        <p:cTn id="451" dur="1" fill="hold">
                                          <p:stCondLst>
                                            <p:cond delay="1999"/>
                                          </p:stCondLst>
                                        </p:cTn>
                                        <p:tgtEl>
                                          <p:spTgt spid="55"/>
                                        </p:tgtEl>
                                        <p:attrNameLst>
                                          <p:attrName>style.visibility</p:attrName>
                                        </p:attrNameLst>
                                      </p:cBhvr>
                                      <p:to>
                                        <p:strVal val="hidden"/>
                                      </p:to>
                                    </p:set>
                                  </p:childTnLst>
                                </p:cTn>
                              </p:par>
                              <p:par>
                                <p:cTn id="452" presetID="2" presetClass="exit" presetSubtype="12" fill="hold" nodeType="withEffect">
                                  <p:stCondLst>
                                    <p:cond delay="0"/>
                                  </p:stCondLst>
                                  <p:childTnLst>
                                    <p:anim calcmode="lin" valueType="num">
                                      <p:cBhvr additive="base">
                                        <p:cTn id="453" dur="2000"/>
                                        <p:tgtEl>
                                          <p:spTgt spid="56"/>
                                        </p:tgtEl>
                                        <p:attrNameLst>
                                          <p:attrName>ppt_x</p:attrName>
                                        </p:attrNameLst>
                                      </p:cBhvr>
                                      <p:tavLst>
                                        <p:tav tm="0">
                                          <p:val>
                                            <p:strVal val="ppt_x"/>
                                          </p:val>
                                        </p:tav>
                                        <p:tav tm="100000">
                                          <p:val>
                                            <p:strVal val="0-ppt_w/2"/>
                                          </p:val>
                                        </p:tav>
                                      </p:tavLst>
                                    </p:anim>
                                    <p:anim calcmode="lin" valueType="num">
                                      <p:cBhvr additive="base">
                                        <p:cTn id="454" dur="2000"/>
                                        <p:tgtEl>
                                          <p:spTgt spid="56"/>
                                        </p:tgtEl>
                                        <p:attrNameLst>
                                          <p:attrName>ppt_y</p:attrName>
                                        </p:attrNameLst>
                                      </p:cBhvr>
                                      <p:tavLst>
                                        <p:tav tm="0">
                                          <p:val>
                                            <p:strVal val="ppt_y"/>
                                          </p:val>
                                        </p:tav>
                                        <p:tav tm="100000">
                                          <p:val>
                                            <p:strVal val="1+ppt_h/2"/>
                                          </p:val>
                                        </p:tav>
                                      </p:tavLst>
                                    </p:anim>
                                    <p:set>
                                      <p:cBhvr>
                                        <p:cTn id="455" dur="1" fill="hold">
                                          <p:stCondLst>
                                            <p:cond delay="1999"/>
                                          </p:stCondLst>
                                        </p:cTn>
                                        <p:tgtEl>
                                          <p:spTgt spid="56"/>
                                        </p:tgtEl>
                                        <p:attrNameLst>
                                          <p:attrName>style.visibility</p:attrName>
                                        </p:attrNameLst>
                                      </p:cBhvr>
                                      <p:to>
                                        <p:strVal val="hidden"/>
                                      </p:to>
                                    </p:set>
                                  </p:childTnLst>
                                </p:cTn>
                              </p:par>
                              <p:par>
                                <p:cTn id="456" presetID="2" presetClass="exit" presetSubtype="12" fill="hold" nodeType="withEffect">
                                  <p:stCondLst>
                                    <p:cond delay="0"/>
                                  </p:stCondLst>
                                  <p:childTnLst>
                                    <p:anim calcmode="lin" valueType="num">
                                      <p:cBhvr additive="base">
                                        <p:cTn id="457" dur="2000"/>
                                        <p:tgtEl>
                                          <p:spTgt spid="57"/>
                                        </p:tgtEl>
                                        <p:attrNameLst>
                                          <p:attrName>ppt_x</p:attrName>
                                        </p:attrNameLst>
                                      </p:cBhvr>
                                      <p:tavLst>
                                        <p:tav tm="0">
                                          <p:val>
                                            <p:strVal val="ppt_x"/>
                                          </p:val>
                                        </p:tav>
                                        <p:tav tm="100000">
                                          <p:val>
                                            <p:strVal val="0-ppt_w/2"/>
                                          </p:val>
                                        </p:tav>
                                      </p:tavLst>
                                    </p:anim>
                                    <p:anim calcmode="lin" valueType="num">
                                      <p:cBhvr additive="base">
                                        <p:cTn id="458" dur="2000"/>
                                        <p:tgtEl>
                                          <p:spTgt spid="57"/>
                                        </p:tgtEl>
                                        <p:attrNameLst>
                                          <p:attrName>ppt_y</p:attrName>
                                        </p:attrNameLst>
                                      </p:cBhvr>
                                      <p:tavLst>
                                        <p:tav tm="0">
                                          <p:val>
                                            <p:strVal val="ppt_y"/>
                                          </p:val>
                                        </p:tav>
                                        <p:tav tm="100000">
                                          <p:val>
                                            <p:strVal val="1+ppt_h/2"/>
                                          </p:val>
                                        </p:tav>
                                      </p:tavLst>
                                    </p:anim>
                                    <p:set>
                                      <p:cBhvr>
                                        <p:cTn id="459" dur="1" fill="hold">
                                          <p:stCondLst>
                                            <p:cond delay="1999"/>
                                          </p:stCondLst>
                                        </p:cTn>
                                        <p:tgtEl>
                                          <p:spTgt spid="57"/>
                                        </p:tgtEl>
                                        <p:attrNameLst>
                                          <p:attrName>style.visibility</p:attrName>
                                        </p:attrNameLst>
                                      </p:cBhvr>
                                      <p:to>
                                        <p:strVal val="hidden"/>
                                      </p:to>
                                    </p:set>
                                  </p:childTnLst>
                                </p:cTn>
                              </p:par>
                              <p:par>
                                <p:cTn id="460" presetID="2" presetClass="exit" presetSubtype="12" fill="hold" nodeType="withEffect">
                                  <p:stCondLst>
                                    <p:cond delay="0"/>
                                  </p:stCondLst>
                                  <p:childTnLst>
                                    <p:anim calcmode="lin" valueType="num">
                                      <p:cBhvr additive="base">
                                        <p:cTn id="461" dur="2000"/>
                                        <p:tgtEl>
                                          <p:spTgt spid="58"/>
                                        </p:tgtEl>
                                        <p:attrNameLst>
                                          <p:attrName>ppt_x</p:attrName>
                                        </p:attrNameLst>
                                      </p:cBhvr>
                                      <p:tavLst>
                                        <p:tav tm="0">
                                          <p:val>
                                            <p:strVal val="ppt_x"/>
                                          </p:val>
                                        </p:tav>
                                        <p:tav tm="100000">
                                          <p:val>
                                            <p:strVal val="0-ppt_w/2"/>
                                          </p:val>
                                        </p:tav>
                                      </p:tavLst>
                                    </p:anim>
                                    <p:anim calcmode="lin" valueType="num">
                                      <p:cBhvr additive="base">
                                        <p:cTn id="462" dur="2000"/>
                                        <p:tgtEl>
                                          <p:spTgt spid="58"/>
                                        </p:tgtEl>
                                        <p:attrNameLst>
                                          <p:attrName>ppt_y</p:attrName>
                                        </p:attrNameLst>
                                      </p:cBhvr>
                                      <p:tavLst>
                                        <p:tav tm="0">
                                          <p:val>
                                            <p:strVal val="ppt_y"/>
                                          </p:val>
                                        </p:tav>
                                        <p:tav tm="100000">
                                          <p:val>
                                            <p:strVal val="1+ppt_h/2"/>
                                          </p:val>
                                        </p:tav>
                                      </p:tavLst>
                                    </p:anim>
                                    <p:set>
                                      <p:cBhvr>
                                        <p:cTn id="463" dur="1" fill="hold">
                                          <p:stCondLst>
                                            <p:cond delay="1999"/>
                                          </p:stCondLst>
                                        </p:cTn>
                                        <p:tgtEl>
                                          <p:spTgt spid="58"/>
                                        </p:tgtEl>
                                        <p:attrNameLst>
                                          <p:attrName>style.visibility</p:attrName>
                                        </p:attrNameLst>
                                      </p:cBhvr>
                                      <p:to>
                                        <p:strVal val="hidden"/>
                                      </p:to>
                                    </p:set>
                                  </p:childTnLst>
                                </p:cTn>
                              </p:par>
                              <p:par>
                                <p:cTn id="464" presetID="2" presetClass="exit" presetSubtype="12" fill="hold" nodeType="withEffect">
                                  <p:stCondLst>
                                    <p:cond delay="0"/>
                                  </p:stCondLst>
                                  <p:childTnLst>
                                    <p:anim calcmode="lin" valueType="num">
                                      <p:cBhvr additive="base">
                                        <p:cTn id="465" dur="2000"/>
                                        <p:tgtEl>
                                          <p:spTgt spid="59"/>
                                        </p:tgtEl>
                                        <p:attrNameLst>
                                          <p:attrName>ppt_x</p:attrName>
                                        </p:attrNameLst>
                                      </p:cBhvr>
                                      <p:tavLst>
                                        <p:tav tm="0">
                                          <p:val>
                                            <p:strVal val="ppt_x"/>
                                          </p:val>
                                        </p:tav>
                                        <p:tav tm="100000">
                                          <p:val>
                                            <p:strVal val="0-ppt_w/2"/>
                                          </p:val>
                                        </p:tav>
                                      </p:tavLst>
                                    </p:anim>
                                    <p:anim calcmode="lin" valueType="num">
                                      <p:cBhvr additive="base">
                                        <p:cTn id="466" dur="2000"/>
                                        <p:tgtEl>
                                          <p:spTgt spid="59"/>
                                        </p:tgtEl>
                                        <p:attrNameLst>
                                          <p:attrName>ppt_y</p:attrName>
                                        </p:attrNameLst>
                                      </p:cBhvr>
                                      <p:tavLst>
                                        <p:tav tm="0">
                                          <p:val>
                                            <p:strVal val="ppt_y"/>
                                          </p:val>
                                        </p:tav>
                                        <p:tav tm="100000">
                                          <p:val>
                                            <p:strVal val="1+ppt_h/2"/>
                                          </p:val>
                                        </p:tav>
                                      </p:tavLst>
                                    </p:anim>
                                    <p:set>
                                      <p:cBhvr>
                                        <p:cTn id="467" dur="1" fill="hold">
                                          <p:stCondLst>
                                            <p:cond delay="1999"/>
                                          </p:stCondLst>
                                        </p:cTn>
                                        <p:tgtEl>
                                          <p:spTgt spid="59"/>
                                        </p:tgtEl>
                                        <p:attrNameLst>
                                          <p:attrName>style.visibility</p:attrName>
                                        </p:attrNameLst>
                                      </p:cBhvr>
                                      <p:to>
                                        <p:strVal val="hidden"/>
                                      </p:to>
                                    </p:set>
                                  </p:childTnLst>
                                </p:cTn>
                              </p:par>
                              <p:par>
                                <p:cTn id="468" presetID="2" presetClass="exit" presetSubtype="12" fill="hold" nodeType="withEffect">
                                  <p:stCondLst>
                                    <p:cond delay="0"/>
                                  </p:stCondLst>
                                  <p:childTnLst>
                                    <p:anim calcmode="lin" valueType="num">
                                      <p:cBhvr additive="base">
                                        <p:cTn id="469" dur="2000"/>
                                        <p:tgtEl>
                                          <p:spTgt spid="60"/>
                                        </p:tgtEl>
                                        <p:attrNameLst>
                                          <p:attrName>ppt_x</p:attrName>
                                        </p:attrNameLst>
                                      </p:cBhvr>
                                      <p:tavLst>
                                        <p:tav tm="0">
                                          <p:val>
                                            <p:strVal val="ppt_x"/>
                                          </p:val>
                                        </p:tav>
                                        <p:tav tm="100000">
                                          <p:val>
                                            <p:strVal val="0-ppt_w/2"/>
                                          </p:val>
                                        </p:tav>
                                      </p:tavLst>
                                    </p:anim>
                                    <p:anim calcmode="lin" valueType="num">
                                      <p:cBhvr additive="base">
                                        <p:cTn id="470" dur="2000"/>
                                        <p:tgtEl>
                                          <p:spTgt spid="60"/>
                                        </p:tgtEl>
                                        <p:attrNameLst>
                                          <p:attrName>ppt_y</p:attrName>
                                        </p:attrNameLst>
                                      </p:cBhvr>
                                      <p:tavLst>
                                        <p:tav tm="0">
                                          <p:val>
                                            <p:strVal val="ppt_y"/>
                                          </p:val>
                                        </p:tav>
                                        <p:tav tm="100000">
                                          <p:val>
                                            <p:strVal val="1+ppt_h/2"/>
                                          </p:val>
                                        </p:tav>
                                      </p:tavLst>
                                    </p:anim>
                                    <p:set>
                                      <p:cBhvr>
                                        <p:cTn id="471" dur="1" fill="hold">
                                          <p:stCondLst>
                                            <p:cond delay="1999"/>
                                          </p:stCondLst>
                                        </p:cTn>
                                        <p:tgtEl>
                                          <p:spTgt spid="60"/>
                                        </p:tgtEl>
                                        <p:attrNameLst>
                                          <p:attrName>style.visibility</p:attrName>
                                        </p:attrNameLst>
                                      </p:cBhvr>
                                      <p:to>
                                        <p:strVal val="hidden"/>
                                      </p:to>
                                    </p:set>
                                  </p:childTnLst>
                                </p:cTn>
                              </p:par>
                              <p:par>
                                <p:cTn id="472" presetID="2" presetClass="exit" presetSubtype="12" fill="hold" nodeType="withEffect">
                                  <p:stCondLst>
                                    <p:cond delay="0"/>
                                  </p:stCondLst>
                                  <p:childTnLst>
                                    <p:anim calcmode="lin" valueType="num">
                                      <p:cBhvr additive="base">
                                        <p:cTn id="473" dur="2000"/>
                                        <p:tgtEl>
                                          <p:spTgt spid="61"/>
                                        </p:tgtEl>
                                        <p:attrNameLst>
                                          <p:attrName>ppt_x</p:attrName>
                                        </p:attrNameLst>
                                      </p:cBhvr>
                                      <p:tavLst>
                                        <p:tav tm="0">
                                          <p:val>
                                            <p:strVal val="ppt_x"/>
                                          </p:val>
                                        </p:tav>
                                        <p:tav tm="100000">
                                          <p:val>
                                            <p:strVal val="0-ppt_w/2"/>
                                          </p:val>
                                        </p:tav>
                                      </p:tavLst>
                                    </p:anim>
                                    <p:anim calcmode="lin" valueType="num">
                                      <p:cBhvr additive="base">
                                        <p:cTn id="474" dur="2000"/>
                                        <p:tgtEl>
                                          <p:spTgt spid="61"/>
                                        </p:tgtEl>
                                        <p:attrNameLst>
                                          <p:attrName>ppt_y</p:attrName>
                                        </p:attrNameLst>
                                      </p:cBhvr>
                                      <p:tavLst>
                                        <p:tav tm="0">
                                          <p:val>
                                            <p:strVal val="ppt_y"/>
                                          </p:val>
                                        </p:tav>
                                        <p:tav tm="100000">
                                          <p:val>
                                            <p:strVal val="1+ppt_h/2"/>
                                          </p:val>
                                        </p:tav>
                                      </p:tavLst>
                                    </p:anim>
                                    <p:set>
                                      <p:cBhvr>
                                        <p:cTn id="475" dur="1" fill="hold">
                                          <p:stCondLst>
                                            <p:cond delay="1999"/>
                                          </p:stCondLst>
                                        </p:cTn>
                                        <p:tgtEl>
                                          <p:spTgt spid="61"/>
                                        </p:tgtEl>
                                        <p:attrNameLst>
                                          <p:attrName>style.visibility</p:attrName>
                                        </p:attrNameLst>
                                      </p:cBhvr>
                                      <p:to>
                                        <p:strVal val="hidden"/>
                                      </p:to>
                                    </p:set>
                                  </p:childTnLst>
                                </p:cTn>
                              </p:par>
                              <p:par>
                                <p:cTn id="476" presetID="2" presetClass="exit" presetSubtype="12" fill="hold" nodeType="withEffect">
                                  <p:stCondLst>
                                    <p:cond delay="0"/>
                                  </p:stCondLst>
                                  <p:childTnLst>
                                    <p:anim calcmode="lin" valueType="num">
                                      <p:cBhvr additive="base">
                                        <p:cTn id="477" dur="2000"/>
                                        <p:tgtEl>
                                          <p:spTgt spid="62"/>
                                        </p:tgtEl>
                                        <p:attrNameLst>
                                          <p:attrName>ppt_x</p:attrName>
                                        </p:attrNameLst>
                                      </p:cBhvr>
                                      <p:tavLst>
                                        <p:tav tm="0">
                                          <p:val>
                                            <p:strVal val="ppt_x"/>
                                          </p:val>
                                        </p:tav>
                                        <p:tav tm="100000">
                                          <p:val>
                                            <p:strVal val="0-ppt_w/2"/>
                                          </p:val>
                                        </p:tav>
                                      </p:tavLst>
                                    </p:anim>
                                    <p:anim calcmode="lin" valueType="num">
                                      <p:cBhvr additive="base">
                                        <p:cTn id="478" dur="2000"/>
                                        <p:tgtEl>
                                          <p:spTgt spid="62"/>
                                        </p:tgtEl>
                                        <p:attrNameLst>
                                          <p:attrName>ppt_y</p:attrName>
                                        </p:attrNameLst>
                                      </p:cBhvr>
                                      <p:tavLst>
                                        <p:tav tm="0">
                                          <p:val>
                                            <p:strVal val="ppt_y"/>
                                          </p:val>
                                        </p:tav>
                                        <p:tav tm="100000">
                                          <p:val>
                                            <p:strVal val="1+ppt_h/2"/>
                                          </p:val>
                                        </p:tav>
                                      </p:tavLst>
                                    </p:anim>
                                    <p:set>
                                      <p:cBhvr>
                                        <p:cTn id="479" dur="1" fill="hold">
                                          <p:stCondLst>
                                            <p:cond delay="1999"/>
                                          </p:stCondLst>
                                        </p:cTn>
                                        <p:tgtEl>
                                          <p:spTgt spid="62"/>
                                        </p:tgtEl>
                                        <p:attrNameLst>
                                          <p:attrName>style.visibility</p:attrName>
                                        </p:attrNameLst>
                                      </p:cBhvr>
                                      <p:to>
                                        <p:strVal val="hidden"/>
                                      </p:to>
                                    </p:set>
                                  </p:childTnLst>
                                </p:cTn>
                              </p:par>
                              <p:par>
                                <p:cTn id="480" presetID="2" presetClass="exit" presetSubtype="12" fill="hold" nodeType="withEffect">
                                  <p:stCondLst>
                                    <p:cond delay="0"/>
                                  </p:stCondLst>
                                  <p:childTnLst>
                                    <p:anim calcmode="lin" valueType="num">
                                      <p:cBhvr additive="base">
                                        <p:cTn id="481" dur="2000"/>
                                        <p:tgtEl>
                                          <p:spTgt spid="63"/>
                                        </p:tgtEl>
                                        <p:attrNameLst>
                                          <p:attrName>ppt_x</p:attrName>
                                        </p:attrNameLst>
                                      </p:cBhvr>
                                      <p:tavLst>
                                        <p:tav tm="0">
                                          <p:val>
                                            <p:strVal val="ppt_x"/>
                                          </p:val>
                                        </p:tav>
                                        <p:tav tm="100000">
                                          <p:val>
                                            <p:strVal val="0-ppt_w/2"/>
                                          </p:val>
                                        </p:tav>
                                      </p:tavLst>
                                    </p:anim>
                                    <p:anim calcmode="lin" valueType="num">
                                      <p:cBhvr additive="base">
                                        <p:cTn id="482" dur="2000"/>
                                        <p:tgtEl>
                                          <p:spTgt spid="63"/>
                                        </p:tgtEl>
                                        <p:attrNameLst>
                                          <p:attrName>ppt_y</p:attrName>
                                        </p:attrNameLst>
                                      </p:cBhvr>
                                      <p:tavLst>
                                        <p:tav tm="0">
                                          <p:val>
                                            <p:strVal val="ppt_y"/>
                                          </p:val>
                                        </p:tav>
                                        <p:tav tm="100000">
                                          <p:val>
                                            <p:strVal val="1+ppt_h/2"/>
                                          </p:val>
                                        </p:tav>
                                      </p:tavLst>
                                    </p:anim>
                                    <p:set>
                                      <p:cBhvr>
                                        <p:cTn id="483" dur="1" fill="hold">
                                          <p:stCondLst>
                                            <p:cond delay="1999"/>
                                          </p:stCondLst>
                                        </p:cTn>
                                        <p:tgtEl>
                                          <p:spTgt spid="63"/>
                                        </p:tgtEl>
                                        <p:attrNameLst>
                                          <p:attrName>style.visibility</p:attrName>
                                        </p:attrNameLst>
                                      </p:cBhvr>
                                      <p:to>
                                        <p:strVal val="hidden"/>
                                      </p:to>
                                    </p:set>
                                  </p:childTnLst>
                                </p:cTn>
                              </p:par>
                              <p:par>
                                <p:cTn id="484" presetID="2" presetClass="exit" presetSubtype="12" fill="hold" nodeType="withEffect">
                                  <p:stCondLst>
                                    <p:cond delay="0"/>
                                  </p:stCondLst>
                                  <p:childTnLst>
                                    <p:anim calcmode="lin" valueType="num">
                                      <p:cBhvr additive="base">
                                        <p:cTn id="485" dur="2000"/>
                                        <p:tgtEl>
                                          <p:spTgt spid="64"/>
                                        </p:tgtEl>
                                        <p:attrNameLst>
                                          <p:attrName>ppt_x</p:attrName>
                                        </p:attrNameLst>
                                      </p:cBhvr>
                                      <p:tavLst>
                                        <p:tav tm="0">
                                          <p:val>
                                            <p:strVal val="ppt_x"/>
                                          </p:val>
                                        </p:tav>
                                        <p:tav tm="100000">
                                          <p:val>
                                            <p:strVal val="0-ppt_w/2"/>
                                          </p:val>
                                        </p:tav>
                                      </p:tavLst>
                                    </p:anim>
                                    <p:anim calcmode="lin" valueType="num">
                                      <p:cBhvr additive="base">
                                        <p:cTn id="486" dur="2000"/>
                                        <p:tgtEl>
                                          <p:spTgt spid="64"/>
                                        </p:tgtEl>
                                        <p:attrNameLst>
                                          <p:attrName>ppt_y</p:attrName>
                                        </p:attrNameLst>
                                      </p:cBhvr>
                                      <p:tavLst>
                                        <p:tav tm="0">
                                          <p:val>
                                            <p:strVal val="ppt_y"/>
                                          </p:val>
                                        </p:tav>
                                        <p:tav tm="100000">
                                          <p:val>
                                            <p:strVal val="1+ppt_h/2"/>
                                          </p:val>
                                        </p:tav>
                                      </p:tavLst>
                                    </p:anim>
                                    <p:set>
                                      <p:cBhvr>
                                        <p:cTn id="487" dur="1" fill="hold">
                                          <p:stCondLst>
                                            <p:cond delay="1999"/>
                                          </p:stCondLst>
                                        </p:cTn>
                                        <p:tgtEl>
                                          <p:spTgt spid="64"/>
                                        </p:tgtEl>
                                        <p:attrNameLst>
                                          <p:attrName>style.visibility</p:attrName>
                                        </p:attrNameLst>
                                      </p:cBhvr>
                                      <p:to>
                                        <p:strVal val="hidden"/>
                                      </p:to>
                                    </p:set>
                                  </p:childTnLst>
                                </p:cTn>
                              </p:par>
                              <p:par>
                                <p:cTn id="488" presetID="2" presetClass="exit" presetSubtype="6" fill="hold" nodeType="withEffect">
                                  <p:stCondLst>
                                    <p:cond delay="0"/>
                                  </p:stCondLst>
                                  <p:childTnLst>
                                    <p:anim calcmode="lin" valueType="num">
                                      <p:cBhvr additive="base">
                                        <p:cTn id="489" dur="2000"/>
                                        <p:tgtEl>
                                          <p:spTgt spid="5"/>
                                        </p:tgtEl>
                                        <p:attrNameLst>
                                          <p:attrName>ppt_x</p:attrName>
                                        </p:attrNameLst>
                                      </p:cBhvr>
                                      <p:tavLst>
                                        <p:tav tm="0">
                                          <p:val>
                                            <p:strVal val="ppt_x"/>
                                          </p:val>
                                        </p:tav>
                                        <p:tav tm="100000">
                                          <p:val>
                                            <p:strVal val="1+ppt_w/2"/>
                                          </p:val>
                                        </p:tav>
                                      </p:tavLst>
                                    </p:anim>
                                    <p:anim calcmode="lin" valueType="num">
                                      <p:cBhvr additive="base">
                                        <p:cTn id="490" dur="2000"/>
                                        <p:tgtEl>
                                          <p:spTgt spid="5"/>
                                        </p:tgtEl>
                                        <p:attrNameLst>
                                          <p:attrName>ppt_y</p:attrName>
                                        </p:attrNameLst>
                                      </p:cBhvr>
                                      <p:tavLst>
                                        <p:tav tm="0">
                                          <p:val>
                                            <p:strVal val="ppt_y"/>
                                          </p:val>
                                        </p:tav>
                                        <p:tav tm="100000">
                                          <p:val>
                                            <p:strVal val="1+ppt_h/2"/>
                                          </p:val>
                                        </p:tav>
                                      </p:tavLst>
                                    </p:anim>
                                    <p:set>
                                      <p:cBhvr>
                                        <p:cTn id="491" dur="1" fill="hold">
                                          <p:stCondLst>
                                            <p:cond delay="1999"/>
                                          </p:stCondLst>
                                        </p:cTn>
                                        <p:tgtEl>
                                          <p:spTgt spid="5"/>
                                        </p:tgtEl>
                                        <p:attrNameLst>
                                          <p:attrName>style.visibility</p:attrName>
                                        </p:attrNameLst>
                                      </p:cBhvr>
                                      <p:to>
                                        <p:strVal val="hidden"/>
                                      </p:to>
                                    </p:set>
                                  </p:childTnLst>
                                </p:cTn>
                              </p:par>
                              <p:par>
                                <p:cTn id="492" presetID="2" presetClass="exit" presetSubtype="6" fill="hold" nodeType="withEffect">
                                  <p:stCondLst>
                                    <p:cond delay="0"/>
                                  </p:stCondLst>
                                  <p:childTnLst>
                                    <p:anim calcmode="lin" valueType="num">
                                      <p:cBhvr additive="base">
                                        <p:cTn id="493" dur="2000"/>
                                        <p:tgtEl>
                                          <p:spTgt spid="7"/>
                                        </p:tgtEl>
                                        <p:attrNameLst>
                                          <p:attrName>ppt_x</p:attrName>
                                        </p:attrNameLst>
                                      </p:cBhvr>
                                      <p:tavLst>
                                        <p:tav tm="0">
                                          <p:val>
                                            <p:strVal val="ppt_x"/>
                                          </p:val>
                                        </p:tav>
                                        <p:tav tm="100000">
                                          <p:val>
                                            <p:strVal val="1+ppt_w/2"/>
                                          </p:val>
                                        </p:tav>
                                      </p:tavLst>
                                    </p:anim>
                                    <p:anim calcmode="lin" valueType="num">
                                      <p:cBhvr additive="base">
                                        <p:cTn id="494" dur="2000"/>
                                        <p:tgtEl>
                                          <p:spTgt spid="7"/>
                                        </p:tgtEl>
                                        <p:attrNameLst>
                                          <p:attrName>ppt_y</p:attrName>
                                        </p:attrNameLst>
                                      </p:cBhvr>
                                      <p:tavLst>
                                        <p:tav tm="0">
                                          <p:val>
                                            <p:strVal val="ppt_y"/>
                                          </p:val>
                                        </p:tav>
                                        <p:tav tm="100000">
                                          <p:val>
                                            <p:strVal val="1+ppt_h/2"/>
                                          </p:val>
                                        </p:tav>
                                      </p:tavLst>
                                    </p:anim>
                                    <p:set>
                                      <p:cBhvr>
                                        <p:cTn id="495" dur="1" fill="hold">
                                          <p:stCondLst>
                                            <p:cond delay="1999"/>
                                          </p:stCondLst>
                                        </p:cTn>
                                        <p:tgtEl>
                                          <p:spTgt spid="7"/>
                                        </p:tgtEl>
                                        <p:attrNameLst>
                                          <p:attrName>style.visibility</p:attrName>
                                        </p:attrNameLst>
                                      </p:cBhvr>
                                      <p:to>
                                        <p:strVal val="hidden"/>
                                      </p:to>
                                    </p:set>
                                  </p:childTnLst>
                                </p:cTn>
                              </p:par>
                              <p:par>
                                <p:cTn id="496" presetID="2" presetClass="exit" presetSubtype="6" fill="hold" nodeType="withEffect">
                                  <p:stCondLst>
                                    <p:cond delay="0"/>
                                  </p:stCondLst>
                                  <p:childTnLst>
                                    <p:anim calcmode="lin" valueType="num">
                                      <p:cBhvr additive="base">
                                        <p:cTn id="497" dur="2000"/>
                                        <p:tgtEl>
                                          <p:spTgt spid="9"/>
                                        </p:tgtEl>
                                        <p:attrNameLst>
                                          <p:attrName>ppt_x</p:attrName>
                                        </p:attrNameLst>
                                      </p:cBhvr>
                                      <p:tavLst>
                                        <p:tav tm="0">
                                          <p:val>
                                            <p:strVal val="ppt_x"/>
                                          </p:val>
                                        </p:tav>
                                        <p:tav tm="100000">
                                          <p:val>
                                            <p:strVal val="1+ppt_w/2"/>
                                          </p:val>
                                        </p:tav>
                                      </p:tavLst>
                                    </p:anim>
                                    <p:anim calcmode="lin" valueType="num">
                                      <p:cBhvr additive="base">
                                        <p:cTn id="498" dur="2000"/>
                                        <p:tgtEl>
                                          <p:spTgt spid="9"/>
                                        </p:tgtEl>
                                        <p:attrNameLst>
                                          <p:attrName>ppt_y</p:attrName>
                                        </p:attrNameLst>
                                      </p:cBhvr>
                                      <p:tavLst>
                                        <p:tav tm="0">
                                          <p:val>
                                            <p:strVal val="ppt_y"/>
                                          </p:val>
                                        </p:tav>
                                        <p:tav tm="100000">
                                          <p:val>
                                            <p:strVal val="1+ppt_h/2"/>
                                          </p:val>
                                        </p:tav>
                                      </p:tavLst>
                                    </p:anim>
                                    <p:set>
                                      <p:cBhvr>
                                        <p:cTn id="499" dur="1" fill="hold">
                                          <p:stCondLst>
                                            <p:cond delay="1999"/>
                                          </p:stCondLst>
                                        </p:cTn>
                                        <p:tgtEl>
                                          <p:spTgt spid="9"/>
                                        </p:tgtEl>
                                        <p:attrNameLst>
                                          <p:attrName>style.visibility</p:attrName>
                                        </p:attrNameLst>
                                      </p:cBhvr>
                                      <p:to>
                                        <p:strVal val="hidden"/>
                                      </p:to>
                                    </p:set>
                                  </p:childTnLst>
                                </p:cTn>
                              </p:par>
                              <p:par>
                                <p:cTn id="500" presetID="2" presetClass="exit" presetSubtype="6" fill="hold" nodeType="withEffect">
                                  <p:stCondLst>
                                    <p:cond delay="0"/>
                                  </p:stCondLst>
                                  <p:childTnLst>
                                    <p:anim calcmode="lin" valueType="num">
                                      <p:cBhvr additive="base">
                                        <p:cTn id="501" dur="2000"/>
                                        <p:tgtEl>
                                          <p:spTgt spid="11"/>
                                        </p:tgtEl>
                                        <p:attrNameLst>
                                          <p:attrName>ppt_x</p:attrName>
                                        </p:attrNameLst>
                                      </p:cBhvr>
                                      <p:tavLst>
                                        <p:tav tm="0">
                                          <p:val>
                                            <p:strVal val="ppt_x"/>
                                          </p:val>
                                        </p:tav>
                                        <p:tav tm="100000">
                                          <p:val>
                                            <p:strVal val="1+ppt_w/2"/>
                                          </p:val>
                                        </p:tav>
                                      </p:tavLst>
                                    </p:anim>
                                    <p:anim calcmode="lin" valueType="num">
                                      <p:cBhvr additive="base">
                                        <p:cTn id="502" dur="2000"/>
                                        <p:tgtEl>
                                          <p:spTgt spid="11"/>
                                        </p:tgtEl>
                                        <p:attrNameLst>
                                          <p:attrName>ppt_y</p:attrName>
                                        </p:attrNameLst>
                                      </p:cBhvr>
                                      <p:tavLst>
                                        <p:tav tm="0">
                                          <p:val>
                                            <p:strVal val="ppt_y"/>
                                          </p:val>
                                        </p:tav>
                                        <p:tav tm="100000">
                                          <p:val>
                                            <p:strVal val="1+ppt_h/2"/>
                                          </p:val>
                                        </p:tav>
                                      </p:tavLst>
                                    </p:anim>
                                    <p:set>
                                      <p:cBhvr>
                                        <p:cTn id="503" dur="1" fill="hold">
                                          <p:stCondLst>
                                            <p:cond delay="1999"/>
                                          </p:stCondLst>
                                        </p:cTn>
                                        <p:tgtEl>
                                          <p:spTgt spid="11"/>
                                        </p:tgtEl>
                                        <p:attrNameLst>
                                          <p:attrName>style.visibility</p:attrName>
                                        </p:attrNameLst>
                                      </p:cBhvr>
                                      <p:to>
                                        <p:strVal val="hidden"/>
                                      </p:to>
                                    </p:set>
                                  </p:childTnLst>
                                </p:cTn>
                              </p:par>
                              <p:par>
                                <p:cTn id="504" presetID="2" presetClass="exit" presetSubtype="6" fill="hold" nodeType="withEffect">
                                  <p:stCondLst>
                                    <p:cond delay="0"/>
                                  </p:stCondLst>
                                  <p:childTnLst>
                                    <p:anim calcmode="lin" valueType="num">
                                      <p:cBhvr additive="base">
                                        <p:cTn id="505" dur="2000"/>
                                        <p:tgtEl>
                                          <p:spTgt spid="13"/>
                                        </p:tgtEl>
                                        <p:attrNameLst>
                                          <p:attrName>ppt_x</p:attrName>
                                        </p:attrNameLst>
                                      </p:cBhvr>
                                      <p:tavLst>
                                        <p:tav tm="0">
                                          <p:val>
                                            <p:strVal val="ppt_x"/>
                                          </p:val>
                                        </p:tav>
                                        <p:tav tm="100000">
                                          <p:val>
                                            <p:strVal val="1+ppt_w/2"/>
                                          </p:val>
                                        </p:tav>
                                      </p:tavLst>
                                    </p:anim>
                                    <p:anim calcmode="lin" valueType="num">
                                      <p:cBhvr additive="base">
                                        <p:cTn id="506" dur="2000"/>
                                        <p:tgtEl>
                                          <p:spTgt spid="13"/>
                                        </p:tgtEl>
                                        <p:attrNameLst>
                                          <p:attrName>ppt_y</p:attrName>
                                        </p:attrNameLst>
                                      </p:cBhvr>
                                      <p:tavLst>
                                        <p:tav tm="0">
                                          <p:val>
                                            <p:strVal val="ppt_y"/>
                                          </p:val>
                                        </p:tav>
                                        <p:tav tm="100000">
                                          <p:val>
                                            <p:strVal val="1+ppt_h/2"/>
                                          </p:val>
                                        </p:tav>
                                      </p:tavLst>
                                    </p:anim>
                                    <p:set>
                                      <p:cBhvr>
                                        <p:cTn id="507" dur="1" fill="hold">
                                          <p:stCondLst>
                                            <p:cond delay="1999"/>
                                          </p:stCondLst>
                                        </p:cTn>
                                        <p:tgtEl>
                                          <p:spTgt spid="13"/>
                                        </p:tgtEl>
                                        <p:attrNameLst>
                                          <p:attrName>style.visibility</p:attrName>
                                        </p:attrNameLst>
                                      </p:cBhvr>
                                      <p:to>
                                        <p:strVal val="hidden"/>
                                      </p:to>
                                    </p:set>
                                  </p:childTnLst>
                                </p:cTn>
                              </p:par>
                              <p:par>
                                <p:cTn id="508" presetID="2" presetClass="exit" presetSubtype="6" fill="hold" nodeType="withEffect">
                                  <p:stCondLst>
                                    <p:cond delay="0"/>
                                  </p:stCondLst>
                                  <p:childTnLst>
                                    <p:anim calcmode="lin" valueType="num">
                                      <p:cBhvr additive="base">
                                        <p:cTn id="509" dur="2000"/>
                                        <p:tgtEl>
                                          <p:spTgt spid="15"/>
                                        </p:tgtEl>
                                        <p:attrNameLst>
                                          <p:attrName>ppt_x</p:attrName>
                                        </p:attrNameLst>
                                      </p:cBhvr>
                                      <p:tavLst>
                                        <p:tav tm="0">
                                          <p:val>
                                            <p:strVal val="ppt_x"/>
                                          </p:val>
                                        </p:tav>
                                        <p:tav tm="100000">
                                          <p:val>
                                            <p:strVal val="1+ppt_w/2"/>
                                          </p:val>
                                        </p:tav>
                                      </p:tavLst>
                                    </p:anim>
                                    <p:anim calcmode="lin" valueType="num">
                                      <p:cBhvr additive="base">
                                        <p:cTn id="510" dur="2000"/>
                                        <p:tgtEl>
                                          <p:spTgt spid="15"/>
                                        </p:tgtEl>
                                        <p:attrNameLst>
                                          <p:attrName>ppt_y</p:attrName>
                                        </p:attrNameLst>
                                      </p:cBhvr>
                                      <p:tavLst>
                                        <p:tav tm="0">
                                          <p:val>
                                            <p:strVal val="ppt_y"/>
                                          </p:val>
                                        </p:tav>
                                        <p:tav tm="100000">
                                          <p:val>
                                            <p:strVal val="1+ppt_h/2"/>
                                          </p:val>
                                        </p:tav>
                                      </p:tavLst>
                                    </p:anim>
                                    <p:set>
                                      <p:cBhvr>
                                        <p:cTn id="511" dur="1" fill="hold">
                                          <p:stCondLst>
                                            <p:cond delay="1999"/>
                                          </p:stCondLst>
                                        </p:cTn>
                                        <p:tgtEl>
                                          <p:spTgt spid="15"/>
                                        </p:tgtEl>
                                        <p:attrNameLst>
                                          <p:attrName>style.visibility</p:attrName>
                                        </p:attrNameLst>
                                      </p:cBhvr>
                                      <p:to>
                                        <p:strVal val="hidden"/>
                                      </p:to>
                                    </p:set>
                                  </p:childTnLst>
                                </p:cTn>
                              </p:par>
                              <p:par>
                                <p:cTn id="512" presetID="2" presetClass="exit" presetSubtype="6" fill="hold" nodeType="withEffect">
                                  <p:stCondLst>
                                    <p:cond delay="0"/>
                                  </p:stCondLst>
                                  <p:childTnLst>
                                    <p:anim calcmode="lin" valueType="num">
                                      <p:cBhvr additive="base">
                                        <p:cTn id="513" dur="2000"/>
                                        <p:tgtEl>
                                          <p:spTgt spid="17"/>
                                        </p:tgtEl>
                                        <p:attrNameLst>
                                          <p:attrName>ppt_x</p:attrName>
                                        </p:attrNameLst>
                                      </p:cBhvr>
                                      <p:tavLst>
                                        <p:tav tm="0">
                                          <p:val>
                                            <p:strVal val="ppt_x"/>
                                          </p:val>
                                        </p:tav>
                                        <p:tav tm="100000">
                                          <p:val>
                                            <p:strVal val="1+ppt_w/2"/>
                                          </p:val>
                                        </p:tav>
                                      </p:tavLst>
                                    </p:anim>
                                    <p:anim calcmode="lin" valueType="num">
                                      <p:cBhvr additive="base">
                                        <p:cTn id="514" dur="2000"/>
                                        <p:tgtEl>
                                          <p:spTgt spid="17"/>
                                        </p:tgtEl>
                                        <p:attrNameLst>
                                          <p:attrName>ppt_y</p:attrName>
                                        </p:attrNameLst>
                                      </p:cBhvr>
                                      <p:tavLst>
                                        <p:tav tm="0">
                                          <p:val>
                                            <p:strVal val="ppt_y"/>
                                          </p:val>
                                        </p:tav>
                                        <p:tav tm="100000">
                                          <p:val>
                                            <p:strVal val="1+ppt_h/2"/>
                                          </p:val>
                                        </p:tav>
                                      </p:tavLst>
                                    </p:anim>
                                    <p:set>
                                      <p:cBhvr>
                                        <p:cTn id="515" dur="1" fill="hold">
                                          <p:stCondLst>
                                            <p:cond delay="1999"/>
                                          </p:stCondLst>
                                        </p:cTn>
                                        <p:tgtEl>
                                          <p:spTgt spid="17"/>
                                        </p:tgtEl>
                                        <p:attrNameLst>
                                          <p:attrName>style.visibility</p:attrName>
                                        </p:attrNameLst>
                                      </p:cBhvr>
                                      <p:to>
                                        <p:strVal val="hidden"/>
                                      </p:to>
                                    </p:set>
                                  </p:childTnLst>
                                </p:cTn>
                              </p:par>
                              <p:par>
                                <p:cTn id="516" presetID="2" presetClass="exit" presetSubtype="6" fill="hold" nodeType="withEffect">
                                  <p:stCondLst>
                                    <p:cond delay="0"/>
                                  </p:stCondLst>
                                  <p:childTnLst>
                                    <p:anim calcmode="lin" valueType="num">
                                      <p:cBhvr additive="base">
                                        <p:cTn id="517" dur="2000"/>
                                        <p:tgtEl>
                                          <p:spTgt spid="19"/>
                                        </p:tgtEl>
                                        <p:attrNameLst>
                                          <p:attrName>ppt_x</p:attrName>
                                        </p:attrNameLst>
                                      </p:cBhvr>
                                      <p:tavLst>
                                        <p:tav tm="0">
                                          <p:val>
                                            <p:strVal val="ppt_x"/>
                                          </p:val>
                                        </p:tav>
                                        <p:tav tm="100000">
                                          <p:val>
                                            <p:strVal val="1+ppt_w/2"/>
                                          </p:val>
                                        </p:tav>
                                      </p:tavLst>
                                    </p:anim>
                                    <p:anim calcmode="lin" valueType="num">
                                      <p:cBhvr additive="base">
                                        <p:cTn id="518" dur="2000"/>
                                        <p:tgtEl>
                                          <p:spTgt spid="19"/>
                                        </p:tgtEl>
                                        <p:attrNameLst>
                                          <p:attrName>ppt_y</p:attrName>
                                        </p:attrNameLst>
                                      </p:cBhvr>
                                      <p:tavLst>
                                        <p:tav tm="0">
                                          <p:val>
                                            <p:strVal val="ppt_y"/>
                                          </p:val>
                                        </p:tav>
                                        <p:tav tm="100000">
                                          <p:val>
                                            <p:strVal val="1+ppt_h/2"/>
                                          </p:val>
                                        </p:tav>
                                      </p:tavLst>
                                    </p:anim>
                                    <p:set>
                                      <p:cBhvr>
                                        <p:cTn id="519" dur="1" fill="hold">
                                          <p:stCondLst>
                                            <p:cond delay="1999"/>
                                          </p:stCondLst>
                                        </p:cTn>
                                        <p:tgtEl>
                                          <p:spTgt spid="19"/>
                                        </p:tgtEl>
                                        <p:attrNameLst>
                                          <p:attrName>style.visibility</p:attrName>
                                        </p:attrNameLst>
                                      </p:cBhvr>
                                      <p:to>
                                        <p:strVal val="hidden"/>
                                      </p:to>
                                    </p:set>
                                  </p:childTnLst>
                                </p:cTn>
                              </p:par>
                              <p:par>
                                <p:cTn id="520" presetID="2" presetClass="exit" presetSubtype="6" fill="hold" nodeType="withEffect">
                                  <p:stCondLst>
                                    <p:cond delay="0"/>
                                  </p:stCondLst>
                                  <p:childTnLst>
                                    <p:anim calcmode="lin" valueType="num">
                                      <p:cBhvr additive="base">
                                        <p:cTn id="521" dur="2000"/>
                                        <p:tgtEl>
                                          <p:spTgt spid="21"/>
                                        </p:tgtEl>
                                        <p:attrNameLst>
                                          <p:attrName>ppt_x</p:attrName>
                                        </p:attrNameLst>
                                      </p:cBhvr>
                                      <p:tavLst>
                                        <p:tav tm="0">
                                          <p:val>
                                            <p:strVal val="ppt_x"/>
                                          </p:val>
                                        </p:tav>
                                        <p:tav tm="100000">
                                          <p:val>
                                            <p:strVal val="1+ppt_w/2"/>
                                          </p:val>
                                        </p:tav>
                                      </p:tavLst>
                                    </p:anim>
                                    <p:anim calcmode="lin" valueType="num">
                                      <p:cBhvr additive="base">
                                        <p:cTn id="522" dur="2000"/>
                                        <p:tgtEl>
                                          <p:spTgt spid="21"/>
                                        </p:tgtEl>
                                        <p:attrNameLst>
                                          <p:attrName>ppt_y</p:attrName>
                                        </p:attrNameLst>
                                      </p:cBhvr>
                                      <p:tavLst>
                                        <p:tav tm="0">
                                          <p:val>
                                            <p:strVal val="ppt_y"/>
                                          </p:val>
                                        </p:tav>
                                        <p:tav tm="100000">
                                          <p:val>
                                            <p:strVal val="1+ppt_h/2"/>
                                          </p:val>
                                        </p:tav>
                                      </p:tavLst>
                                    </p:anim>
                                    <p:set>
                                      <p:cBhvr>
                                        <p:cTn id="523" dur="1" fill="hold">
                                          <p:stCondLst>
                                            <p:cond delay="1999"/>
                                          </p:stCondLst>
                                        </p:cTn>
                                        <p:tgtEl>
                                          <p:spTgt spid="21"/>
                                        </p:tgtEl>
                                        <p:attrNameLst>
                                          <p:attrName>style.visibility</p:attrName>
                                        </p:attrNameLst>
                                      </p:cBhvr>
                                      <p:to>
                                        <p:strVal val="hidden"/>
                                      </p:to>
                                    </p:set>
                                  </p:childTnLst>
                                </p:cTn>
                              </p:par>
                              <p:par>
                                <p:cTn id="524" presetID="2" presetClass="exit" presetSubtype="6" fill="hold" nodeType="withEffect">
                                  <p:stCondLst>
                                    <p:cond delay="0"/>
                                  </p:stCondLst>
                                  <p:childTnLst>
                                    <p:anim calcmode="lin" valueType="num">
                                      <p:cBhvr additive="base">
                                        <p:cTn id="525" dur="2000"/>
                                        <p:tgtEl>
                                          <p:spTgt spid="23"/>
                                        </p:tgtEl>
                                        <p:attrNameLst>
                                          <p:attrName>ppt_x</p:attrName>
                                        </p:attrNameLst>
                                      </p:cBhvr>
                                      <p:tavLst>
                                        <p:tav tm="0">
                                          <p:val>
                                            <p:strVal val="ppt_x"/>
                                          </p:val>
                                        </p:tav>
                                        <p:tav tm="100000">
                                          <p:val>
                                            <p:strVal val="1+ppt_w/2"/>
                                          </p:val>
                                        </p:tav>
                                      </p:tavLst>
                                    </p:anim>
                                    <p:anim calcmode="lin" valueType="num">
                                      <p:cBhvr additive="base">
                                        <p:cTn id="526" dur="2000"/>
                                        <p:tgtEl>
                                          <p:spTgt spid="23"/>
                                        </p:tgtEl>
                                        <p:attrNameLst>
                                          <p:attrName>ppt_y</p:attrName>
                                        </p:attrNameLst>
                                      </p:cBhvr>
                                      <p:tavLst>
                                        <p:tav tm="0">
                                          <p:val>
                                            <p:strVal val="ppt_y"/>
                                          </p:val>
                                        </p:tav>
                                        <p:tav tm="100000">
                                          <p:val>
                                            <p:strVal val="1+ppt_h/2"/>
                                          </p:val>
                                        </p:tav>
                                      </p:tavLst>
                                    </p:anim>
                                    <p:set>
                                      <p:cBhvr>
                                        <p:cTn id="527" dur="1" fill="hold">
                                          <p:stCondLst>
                                            <p:cond delay="1999"/>
                                          </p:stCondLst>
                                        </p:cTn>
                                        <p:tgtEl>
                                          <p:spTgt spid="23"/>
                                        </p:tgtEl>
                                        <p:attrNameLst>
                                          <p:attrName>style.visibility</p:attrName>
                                        </p:attrNameLst>
                                      </p:cBhvr>
                                      <p:to>
                                        <p:strVal val="hidden"/>
                                      </p:to>
                                    </p:set>
                                  </p:childTnLst>
                                </p:cTn>
                              </p:par>
                              <p:par>
                                <p:cTn id="528" presetID="2" presetClass="exit" presetSubtype="6" fill="hold" nodeType="withEffect">
                                  <p:stCondLst>
                                    <p:cond delay="0"/>
                                  </p:stCondLst>
                                  <p:childTnLst>
                                    <p:anim calcmode="lin" valueType="num">
                                      <p:cBhvr additive="base">
                                        <p:cTn id="529" dur="2000"/>
                                        <p:tgtEl>
                                          <p:spTgt spid="35"/>
                                        </p:tgtEl>
                                        <p:attrNameLst>
                                          <p:attrName>ppt_x</p:attrName>
                                        </p:attrNameLst>
                                      </p:cBhvr>
                                      <p:tavLst>
                                        <p:tav tm="0">
                                          <p:val>
                                            <p:strVal val="ppt_x"/>
                                          </p:val>
                                        </p:tav>
                                        <p:tav tm="100000">
                                          <p:val>
                                            <p:strVal val="1+ppt_w/2"/>
                                          </p:val>
                                        </p:tav>
                                      </p:tavLst>
                                    </p:anim>
                                    <p:anim calcmode="lin" valueType="num">
                                      <p:cBhvr additive="base">
                                        <p:cTn id="530" dur="2000"/>
                                        <p:tgtEl>
                                          <p:spTgt spid="35"/>
                                        </p:tgtEl>
                                        <p:attrNameLst>
                                          <p:attrName>ppt_y</p:attrName>
                                        </p:attrNameLst>
                                      </p:cBhvr>
                                      <p:tavLst>
                                        <p:tav tm="0">
                                          <p:val>
                                            <p:strVal val="ppt_y"/>
                                          </p:val>
                                        </p:tav>
                                        <p:tav tm="100000">
                                          <p:val>
                                            <p:strVal val="1+ppt_h/2"/>
                                          </p:val>
                                        </p:tav>
                                      </p:tavLst>
                                    </p:anim>
                                    <p:set>
                                      <p:cBhvr>
                                        <p:cTn id="531" dur="1" fill="hold">
                                          <p:stCondLst>
                                            <p:cond delay="1999"/>
                                          </p:stCondLst>
                                        </p:cTn>
                                        <p:tgtEl>
                                          <p:spTgt spid="35"/>
                                        </p:tgtEl>
                                        <p:attrNameLst>
                                          <p:attrName>style.visibility</p:attrName>
                                        </p:attrNameLst>
                                      </p:cBhvr>
                                      <p:to>
                                        <p:strVal val="hidden"/>
                                      </p:to>
                                    </p:set>
                                  </p:childTnLst>
                                </p:cTn>
                              </p:par>
                              <p:par>
                                <p:cTn id="532" presetID="2" presetClass="exit" presetSubtype="6" fill="hold" nodeType="withEffect">
                                  <p:stCondLst>
                                    <p:cond delay="0"/>
                                  </p:stCondLst>
                                  <p:childTnLst>
                                    <p:anim calcmode="lin" valueType="num">
                                      <p:cBhvr additive="base">
                                        <p:cTn id="533" dur="2000"/>
                                        <p:tgtEl>
                                          <p:spTgt spid="36"/>
                                        </p:tgtEl>
                                        <p:attrNameLst>
                                          <p:attrName>ppt_x</p:attrName>
                                        </p:attrNameLst>
                                      </p:cBhvr>
                                      <p:tavLst>
                                        <p:tav tm="0">
                                          <p:val>
                                            <p:strVal val="ppt_x"/>
                                          </p:val>
                                        </p:tav>
                                        <p:tav tm="100000">
                                          <p:val>
                                            <p:strVal val="1+ppt_w/2"/>
                                          </p:val>
                                        </p:tav>
                                      </p:tavLst>
                                    </p:anim>
                                    <p:anim calcmode="lin" valueType="num">
                                      <p:cBhvr additive="base">
                                        <p:cTn id="534" dur="2000"/>
                                        <p:tgtEl>
                                          <p:spTgt spid="36"/>
                                        </p:tgtEl>
                                        <p:attrNameLst>
                                          <p:attrName>ppt_y</p:attrName>
                                        </p:attrNameLst>
                                      </p:cBhvr>
                                      <p:tavLst>
                                        <p:tav tm="0">
                                          <p:val>
                                            <p:strVal val="ppt_y"/>
                                          </p:val>
                                        </p:tav>
                                        <p:tav tm="100000">
                                          <p:val>
                                            <p:strVal val="1+ppt_h/2"/>
                                          </p:val>
                                        </p:tav>
                                      </p:tavLst>
                                    </p:anim>
                                    <p:set>
                                      <p:cBhvr>
                                        <p:cTn id="535" dur="1" fill="hold">
                                          <p:stCondLst>
                                            <p:cond delay="1999"/>
                                          </p:stCondLst>
                                        </p:cTn>
                                        <p:tgtEl>
                                          <p:spTgt spid="36"/>
                                        </p:tgtEl>
                                        <p:attrNameLst>
                                          <p:attrName>style.visibility</p:attrName>
                                        </p:attrNameLst>
                                      </p:cBhvr>
                                      <p:to>
                                        <p:strVal val="hidden"/>
                                      </p:to>
                                    </p:set>
                                  </p:childTnLst>
                                </p:cTn>
                              </p:par>
                              <p:par>
                                <p:cTn id="536" presetID="2" presetClass="exit" presetSubtype="6" fill="hold" nodeType="withEffect">
                                  <p:stCondLst>
                                    <p:cond delay="0"/>
                                  </p:stCondLst>
                                  <p:childTnLst>
                                    <p:anim calcmode="lin" valueType="num">
                                      <p:cBhvr additive="base">
                                        <p:cTn id="537" dur="2000"/>
                                        <p:tgtEl>
                                          <p:spTgt spid="37"/>
                                        </p:tgtEl>
                                        <p:attrNameLst>
                                          <p:attrName>ppt_x</p:attrName>
                                        </p:attrNameLst>
                                      </p:cBhvr>
                                      <p:tavLst>
                                        <p:tav tm="0">
                                          <p:val>
                                            <p:strVal val="ppt_x"/>
                                          </p:val>
                                        </p:tav>
                                        <p:tav tm="100000">
                                          <p:val>
                                            <p:strVal val="1+ppt_w/2"/>
                                          </p:val>
                                        </p:tav>
                                      </p:tavLst>
                                    </p:anim>
                                    <p:anim calcmode="lin" valueType="num">
                                      <p:cBhvr additive="base">
                                        <p:cTn id="538" dur="2000"/>
                                        <p:tgtEl>
                                          <p:spTgt spid="37"/>
                                        </p:tgtEl>
                                        <p:attrNameLst>
                                          <p:attrName>ppt_y</p:attrName>
                                        </p:attrNameLst>
                                      </p:cBhvr>
                                      <p:tavLst>
                                        <p:tav tm="0">
                                          <p:val>
                                            <p:strVal val="ppt_y"/>
                                          </p:val>
                                        </p:tav>
                                        <p:tav tm="100000">
                                          <p:val>
                                            <p:strVal val="1+ppt_h/2"/>
                                          </p:val>
                                        </p:tav>
                                      </p:tavLst>
                                    </p:anim>
                                    <p:set>
                                      <p:cBhvr>
                                        <p:cTn id="539" dur="1" fill="hold">
                                          <p:stCondLst>
                                            <p:cond delay="1999"/>
                                          </p:stCondLst>
                                        </p:cTn>
                                        <p:tgtEl>
                                          <p:spTgt spid="37"/>
                                        </p:tgtEl>
                                        <p:attrNameLst>
                                          <p:attrName>style.visibility</p:attrName>
                                        </p:attrNameLst>
                                      </p:cBhvr>
                                      <p:to>
                                        <p:strVal val="hidden"/>
                                      </p:to>
                                    </p:set>
                                  </p:childTnLst>
                                </p:cTn>
                              </p:par>
                              <p:par>
                                <p:cTn id="540" presetID="2" presetClass="exit" presetSubtype="6" fill="hold" nodeType="withEffect">
                                  <p:stCondLst>
                                    <p:cond delay="0"/>
                                  </p:stCondLst>
                                  <p:childTnLst>
                                    <p:anim calcmode="lin" valueType="num">
                                      <p:cBhvr additive="base">
                                        <p:cTn id="541" dur="2000"/>
                                        <p:tgtEl>
                                          <p:spTgt spid="38"/>
                                        </p:tgtEl>
                                        <p:attrNameLst>
                                          <p:attrName>ppt_x</p:attrName>
                                        </p:attrNameLst>
                                      </p:cBhvr>
                                      <p:tavLst>
                                        <p:tav tm="0">
                                          <p:val>
                                            <p:strVal val="ppt_x"/>
                                          </p:val>
                                        </p:tav>
                                        <p:tav tm="100000">
                                          <p:val>
                                            <p:strVal val="1+ppt_w/2"/>
                                          </p:val>
                                        </p:tav>
                                      </p:tavLst>
                                    </p:anim>
                                    <p:anim calcmode="lin" valueType="num">
                                      <p:cBhvr additive="base">
                                        <p:cTn id="542" dur="2000"/>
                                        <p:tgtEl>
                                          <p:spTgt spid="38"/>
                                        </p:tgtEl>
                                        <p:attrNameLst>
                                          <p:attrName>ppt_y</p:attrName>
                                        </p:attrNameLst>
                                      </p:cBhvr>
                                      <p:tavLst>
                                        <p:tav tm="0">
                                          <p:val>
                                            <p:strVal val="ppt_y"/>
                                          </p:val>
                                        </p:tav>
                                        <p:tav tm="100000">
                                          <p:val>
                                            <p:strVal val="1+ppt_h/2"/>
                                          </p:val>
                                        </p:tav>
                                      </p:tavLst>
                                    </p:anim>
                                    <p:set>
                                      <p:cBhvr>
                                        <p:cTn id="543" dur="1" fill="hold">
                                          <p:stCondLst>
                                            <p:cond delay="1999"/>
                                          </p:stCondLst>
                                        </p:cTn>
                                        <p:tgtEl>
                                          <p:spTgt spid="38"/>
                                        </p:tgtEl>
                                        <p:attrNameLst>
                                          <p:attrName>style.visibility</p:attrName>
                                        </p:attrNameLst>
                                      </p:cBhvr>
                                      <p:to>
                                        <p:strVal val="hidden"/>
                                      </p:to>
                                    </p:set>
                                  </p:childTnLst>
                                </p:cTn>
                              </p:par>
                              <p:par>
                                <p:cTn id="544" presetID="2" presetClass="exit" presetSubtype="6" fill="hold" nodeType="withEffect">
                                  <p:stCondLst>
                                    <p:cond delay="0"/>
                                  </p:stCondLst>
                                  <p:childTnLst>
                                    <p:anim calcmode="lin" valueType="num">
                                      <p:cBhvr additive="base">
                                        <p:cTn id="545" dur="2000"/>
                                        <p:tgtEl>
                                          <p:spTgt spid="39"/>
                                        </p:tgtEl>
                                        <p:attrNameLst>
                                          <p:attrName>ppt_x</p:attrName>
                                        </p:attrNameLst>
                                      </p:cBhvr>
                                      <p:tavLst>
                                        <p:tav tm="0">
                                          <p:val>
                                            <p:strVal val="ppt_x"/>
                                          </p:val>
                                        </p:tav>
                                        <p:tav tm="100000">
                                          <p:val>
                                            <p:strVal val="1+ppt_w/2"/>
                                          </p:val>
                                        </p:tav>
                                      </p:tavLst>
                                    </p:anim>
                                    <p:anim calcmode="lin" valueType="num">
                                      <p:cBhvr additive="base">
                                        <p:cTn id="546" dur="2000"/>
                                        <p:tgtEl>
                                          <p:spTgt spid="39"/>
                                        </p:tgtEl>
                                        <p:attrNameLst>
                                          <p:attrName>ppt_y</p:attrName>
                                        </p:attrNameLst>
                                      </p:cBhvr>
                                      <p:tavLst>
                                        <p:tav tm="0">
                                          <p:val>
                                            <p:strVal val="ppt_y"/>
                                          </p:val>
                                        </p:tav>
                                        <p:tav tm="100000">
                                          <p:val>
                                            <p:strVal val="1+ppt_h/2"/>
                                          </p:val>
                                        </p:tav>
                                      </p:tavLst>
                                    </p:anim>
                                    <p:set>
                                      <p:cBhvr>
                                        <p:cTn id="547" dur="1" fill="hold">
                                          <p:stCondLst>
                                            <p:cond delay="1999"/>
                                          </p:stCondLst>
                                        </p:cTn>
                                        <p:tgtEl>
                                          <p:spTgt spid="39"/>
                                        </p:tgtEl>
                                        <p:attrNameLst>
                                          <p:attrName>style.visibility</p:attrName>
                                        </p:attrNameLst>
                                      </p:cBhvr>
                                      <p:to>
                                        <p:strVal val="hidden"/>
                                      </p:to>
                                    </p:set>
                                  </p:childTnLst>
                                </p:cTn>
                              </p:par>
                              <p:par>
                                <p:cTn id="548" presetID="2" presetClass="exit" presetSubtype="6" fill="hold" nodeType="withEffect">
                                  <p:stCondLst>
                                    <p:cond delay="0"/>
                                  </p:stCondLst>
                                  <p:childTnLst>
                                    <p:anim calcmode="lin" valueType="num">
                                      <p:cBhvr additive="base">
                                        <p:cTn id="549" dur="2000"/>
                                        <p:tgtEl>
                                          <p:spTgt spid="40"/>
                                        </p:tgtEl>
                                        <p:attrNameLst>
                                          <p:attrName>ppt_x</p:attrName>
                                        </p:attrNameLst>
                                      </p:cBhvr>
                                      <p:tavLst>
                                        <p:tav tm="0">
                                          <p:val>
                                            <p:strVal val="ppt_x"/>
                                          </p:val>
                                        </p:tav>
                                        <p:tav tm="100000">
                                          <p:val>
                                            <p:strVal val="1+ppt_w/2"/>
                                          </p:val>
                                        </p:tav>
                                      </p:tavLst>
                                    </p:anim>
                                    <p:anim calcmode="lin" valueType="num">
                                      <p:cBhvr additive="base">
                                        <p:cTn id="550" dur="2000"/>
                                        <p:tgtEl>
                                          <p:spTgt spid="40"/>
                                        </p:tgtEl>
                                        <p:attrNameLst>
                                          <p:attrName>ppt_y</p:attrName>
                                        </p:attrNameLst>
                                      </p:cBhvr>
                                      <p:tavLst>
                                        <p:tav tm="0">
                                          <p:val>
                                            <p:strVal val="ppt_y"/>
                                          </p:val>
                                        </p:tav>
                                        <p:tav tm="100000">
                                          <p:val>
                                            <p:strVal val="1+ppt_h/2"/>
                                          </p:val>
                                        </p:tav>
                                      </p:tavLst>
                                    </p:anim>
                                    <p:set>
                                      <p:cBhvr>
                                        <p:cTn id="551" dur="1" fill="hold">
                                          <p:stCondLst>
                                            <p:cond delay="1999"/>
                                          </p:stCondLst>
                                        </p:cTn>
                                        <p:tgtEl>
                                          <p:spTgt spid="40"/>
                                        </p:tgtEl>
                                        <p:attrNameLst>
                                          <p:attrName>style.visibility</p:attrName>
                                        </p:attrNameLst>
                                      </p:cBhvr>
                                      <p:to>
                                        <p:strVal val="hidden"/>
                                      </p:to>
                                    </p:set>
                                  </p:childTnLst>
                                </p:cTn>
                              </p:par>
                              <p:par>
                                <p:cTn id="552" presetID="2" presetClass="exit" presetSubtype="6" fill="hold" nodeType="withEffect">
                                  <p:stCondLst>
                                    <p:cond delay="0"/>
                                  </p:stCondLst>
                                  <p:childTnLst>
                                    <p:anim calcmode="lin" valueType="num">
                                      <p:cBhvr additive="base">
                                        <p:cTn id="553" dur="2000"/>
                                        <p:tgtEl>
                                          <p:spTgt spid="41"/>
                                        </p:tgtEl>
                                        <p:attrNameLst>
                                          <p:attrName>ppt_x</p:attrName>
                                        </p:attrNameLst>
                                      </p:cBhvr>
                                      <p:tavLst>
                                        <p:tav tm="0">
                                          <p:val>
                                            <p:strVal val="ppt_x"/>
                                          </p:val>
                                        </p:tav>
                                        <p:tav tm="100000">
                                          <p:val>
                                            <p:strVal val="1+ppt_w/2"/>
                                          </p:val>
                                        </p:tav>
                                      </p:tavLst>
                                    </p:anim>
                                    <p:anim calcmode="lin" valueType="num">
                                      <p:cBhvr additive="base">
                                        <p:cTn id="554" dur="2000"/>
                                        <p:tgtEl>
                                          <p:spTgt spid="41"/>
                                        </p:tgtEl>
                                        <p:attrNameLst>
                                          <p:attrName>ppt_y</p:attrName>
                                        </p:attrNameLst>
                                      </p:cBhvr>
                                      <p:tavLst>
                                        <p:tav tm="0">
                                          <p:val>
                                            <p:strVal val="ppt_y"/>
                                          </p:val>
                                        </p:tav>
                                        <p:tav tm="100000">
                                          <p:val>
                                            <p:strVal val="1+ppt_h/2"/>
                                          </p:val>
                                        </p:tav>
                                      </p:tavLst>
                                    </p:anim>
                                    <p:set>
                                      <p:cBhvr>
                                        <p:cTn id="555" dur="1" fill="hold">
                                          <p:stCondLst>
                                            <p:cond delay="1999"/>
                                          </p:stCondLst>
                                        </p:cTn>
                                        <p:tgtEl>
                                          <p:spTgt spid="41"/>
                                        </p:tgtEl>
                                        <p:attrNameLst>
                                          <p:attrName>style.visibility</p:attrName>
                                        </p:attrNameLst>
                                      </p:cBhvr>
                                      <p:to>
                                        <p:strVal val="hidden"/>
                                      </p:to>
                                    </p:set>
                                  </p:childTnLst>
                                </p:cTn>
                              </p:par>
                              <p:par>
                                <p:cTn id="556" presetID="2" presetClass="exit" presetSubtype="6" fill="hold" nodeType="withEffect">
                                  <p:stCondLst>
                                    <p:cond delay="0"/>
                                  </p:stCondLst>
                                  <p:childTnLst>
                                    <p:anim calcmode="lin" valueType="num">
                                      <p:cBhvr additive="base">
                                        <p:cTn id="557" dur="2000"/>
                                        <p:tgtEl>
                                          <p:spTgt spid="42"/>
                                        </p:tgtEl>
                                        <p:attrNameLst>
                                          <p:attrName>ppt_x</p:attrName>
                                        </p:attrNameLst>
                                      </p:cBhvr>
                                      <p:tavLst>
                                        <p:tav tm="0">
                                          <p:val>
                                            <p:strVal val="ppt_x"/>
                                          </p:val>
                                        </p:tav>
                                        <p:tav tm="100000">
                                          <p:val>
                                            <p:strVal val="1+ppt_w/2"/>
                                          </p:val>
                                        </p:tav>
                                      </p:tavLst>
                                    </p:anim>
                                    <p:anim calcmode="lin" valueType="num">
                                      <p:cBhvr additive="base">
                                        <p:cTn id="558" dur="2000"/>
                                        <p:tgtEl>
                                          <p:spTgt spid="42"/>
                                        </p:tgtEl>
                                        <p:attrNameLst>
                                          <p:attrName>ppt_y</p:attrName>
                                        </p:attrNameLst>
                                      </p:cBhvr>
                                      <p:tavLst>
                                        <p:tav tm="0">
                                          <p:val>
                                            <p:strVal val="ppt_y"/>
                                          </p:val>
                                        </p:tav>
                                        <p:tav tm="100000">
                                          <p:val>
                                            <p:strVal val="1+ppt_h/2"/>
                                          </p:val>
                                        </p:tav>
                                      </p:tavLst>
                                    </p:anim>
                                    <p:set>
                                      <p:cBhvr>
                                        <p:cTn id="559" dur="1" fill="hold">
                                          <p:stCondLst>
                                            <p:cond delay="1999"/>
                                          </p:stCondLst>
                                        </p:cTn>
                                        <p:tgtEl>
                                          <p:spTgt spid="42"/>
                                        </p:tgtEl>
                                        <p:attrNameLst>
                                          <p:attrName>style.visibility</p:attrName>
                                        </p:attrNameLst>
                                      </p:cBhvr>
                                      <p:to>
                                        <p:strVal val="hidden"/>
                                      </p:to>
                                    </p:set>
                                  </p:childTnLst>
                                </p:cTn>
                              </p:par>
                              <p:par>
                                <p:cTn id="560" presetID="2" presetClass="exit" presetSubtype="6" fill="hold" nodeType="withEffect">
                                  <p:stCondLst>
                                    <p:cond delay="0"/>
                                  </p:stCondLst>
                                  <p:childTnLst>
                                    <p:anim calcmode="lin" valueType="num">
                                      <p:cBhvr additive="base">
                                        <p:cTn id="561" dur="2000"/>
                                        <p:tgtEl>
                                          <p:spTgt spid="43"/>
                                        </p:tgtEl>
                                        <p:attrNameLst>
                                          <p:attrName>ppt_x</p:attrName>
                                        </p:attrNameLst>
                                      </p:cBhvr>
                                      <p:tavLst>
                                        <p:tav tm="0">
                                          <p:val>
                                            <p:strVal val="ppt_x"/>
                                          </p:val>
                                        </p:tav>
                                        <p:tav tm="100000">
                                          <p:val>
                                            <p:strVal val="1+ppt_w/2"/>
                                          </p:val>
                                        </p:tav>
                                      </p:tavLst>
                                    </p:anim>
                                    <p:anim calcmode="lin" valueType="num">
                                      <p:cBhvr additive="base">
                                        <p:cTn id="562" dur="2000"/>
                                        <p:tgtEl>
                                          <p:spTgt spid="43"/>
                                        </p:tgtEl>
                                        <p:attrNameLst>
                                          <p:attrName>ppt_y</p:attrName>
                                        </p:attrNameLst>
                                      </p:cBhvr>
                                      <p:tavLst>
                                        <p:tav tm="0">
                                          <p:val>
                                            <p:strVal val="ppt_y"/>
                                          </p:val>
                                        </p:tav>
                                        <p:tav tm="100000">
                                          <p:val>
                                            <p:strVal val="1+ppt_h/2"/>
                                          </p:val>
                                        </p:tav>
                                      </p:tavLst>
                                    </p:anim>
                                    <p:set>
                                      <p:cBhvr>
                                        <p:cTn id="563" dur="1" fill="hold">
                                          <p:stCondLst>
                                            <p:cond delay="1999"/>
                                          </p:stCondLst>
                                        </p:cTn>
                                        <p:tgtEl>
                                          <p:spTgt spid="43"/>
                                        </p:tgtEl>
                                        <p:attrNameLst>
                                          <p:attrName>style.visibility</p:attrName>
                                        </p:attrNameLst>
                                      </p:cBhvr>
                                      <p:to>
                                        <p:strVal val="hidden"/>
                                      </p:to>
                                    </p:set>
                                  </p:childTnLst>
                                </p:cTn>
                              </p:par>
                              <p:par>
                                <p:cTn id="564" presetID="2" presetClass="exit" presetSubtype="6" fill="hold" nodeType="withEffect">
                                  <p:stCondLst>
                                    <p:cond delay="0"/>
                                  </p:stCondLst>
                                  <p:childTnLst>
                                    <p:anim calcmode="lin" valueType="num">
                                      <p:cBhvr additive="base">
                                        <p:cTn id="565" dur="2000"/>
                                        <p:tgtEl>
                                          <p:spTgt spid="44"/>
                                        </p:tgtEl>
                                        <p:attrNameLst>
                                          <p:attrName>ppt_x</p:attrName>
                                        </p:attrNameLst>
                                      </p:cBhvr>
                                      <p:tavLst>
                                        <p:tav tm="0">
                                          <p:val>
                                            <p:strVal val="ppt_x"/>
                                          </p:val>
                                        </p:tav>
                                        <p:tav tm="100000">
                                          <p:val>
                                            <p:strVal val="1+ppt_w/2"/>
                                          </p:val>
                                        </p:tav>
                                      </p:tavLst>
                                    </p:anim>
                                    <p:anim calcmode="lin" valueType="num">
                                      <p:cBhvr additive="base">
                                        <p:cTn id="566" dur="2000"/>
                                        <p:tgtEl>
                                          <p:spTgt spid="44"/>
                                        </p:tgtEl>
                                        <p:attrNameLst>
                                          <p:attrName>ppt_y</p:attrName>
                                        </p:attrNameLst>
                                      </p:cBhvr>
                                      <p:tavLst>
                                        <p:tav tm="0">
                                          <p:val>
                                            <p:strVal val="ppt_y"/>
                                          </p:val>
                                        </p:tav>
                                        <p:tav tm="100000">
                                          <p:val>
                                            <p:strVal val="1+ppt_h/2"/>
                                          </p:val>
                                        </p:tav>
                                      </p:tavLst>
                                    </p:anim>
                                    <p:set>
                                      <p:cBhvr>
                                        <p:cTn id="567" dur="1" fill="hold">
                                          <p:stCondLst>
                                            <p:cond delay="1999"/>
                                          </p:stCondLst>
                                        </p:cTn>
                                        <p:tgtEl>
                                          <p:spTgt spid="44"/>
                                        </p:tgtEl>
                                        <p:attrNameLst>
                                          <p:attrName>style.visibility</p:attrName>
                                        </p:attrNameLst>
                                      </p:cBhvr>
                                      <p:to>
                                        <p:strVal val="hidden"/>
                                      </p:to>
                                    </p:set>
                                  </p:childTnLst>
                                </p:cTn>
                              </p:par>
                              <p:par>
                                <p:cTn id="568" presetID="2" presetClass="exit" presetSubtype="6" fill="hold" nodeType="withEffect">
                                  <p:stCondLst>
                                    <p:cond delay="0"/>
                                  </p:stCondLst>
                                  <p:childTnLst>
                                    <p:anim calcmode="lin" valueType="num">
                                      <p:cBhvr additive="base">
                                        <p:cTn id="569" dur="2000"/>
                                        <p:tgtEl>
                                          <p:spTgt spid="45"/>
                                        </p:tgtEl>
                                        <p:attrNameLst>
                                          <p:attrName>ppt_x</p:attrName>
                                        </p:attrNameLst>
                                      </p:cBhvr>
                                      <p:tavLst>
                                        <p:tav tm="0">
                                          <p:val>
                                            <p:strVal val="ppt_x"/>
                                          </p:val>
                                        </p:tav>
                                        <p:tav tm="100000">
                                          <p:val>
                                            <p:strVal val="1+ppt_w/2"/>
                                          </p:val>
                                        </p:tav>
                                      </p:tavLst>
                                    </p:anim>
                                    <p:anim calcmode="lin" valueType="num">
                                      <p:cBhvr additive="base">
                                        <p:cTn id="570" dur="2000"/>
                                        <p:tgtEl>
                                          <p:spTgt spid="45"/>
                                        </p:tgtEl>
                                        <p:attrNameLst>
                                          <p:attrName>ppt_y</p:attrName>
                                        </p:attrNameLst>
                                      </p:cBhvr>
                                      <p:tavLst>
                                        <p:tav tm="0">
                                          <p:val>
                                            <p:strVal val="ppt_y"/>
                                          </p:val>
                                        </p:tav>
                                        <p:tav tm="100000">
                                          <p:val>
                                            <p:strVal val="1+ppt_h/2"/>
                                          </p:val>
                                        </p:tav>
                                      </p:tavLst>
                                    </p:anim>
                                    <p:set>
                                      <p:cBhvr>
                                        <p:cTn id="571" dur="1" fill="hold">
                                          <p:stCondLst>
                                            <p:cond delay="1999"/>
                                          </p:stCondLst>
                                        </p:cTn>
                                        <p:tgtEl>
                                          <p:spTgt spid="45"/>
                                        </p:tgtEl>
                                        <p:attrNameLst>
                                          <p:attrName>style.visibility</p:attrName>
                                        </p:attrNameLst>
                                      </p:cBhvr>
                                      <p:to>
                                        <p:strVal val="hidden"/>
                                      </p:to>
                                    </p:set>
                                  </p:childTnLst>
                                </p:cTn>
                              </p:par>
                              <p:par>
                                <p:cTn id="572" presetID="2" presetClass="exit" presetSubtype="6" fill="hold" nodeType="withEffect">
                                  <p:stCondLst>
                                    <p:cond delay="0"/>
                                  </p:stCondLst>
                                  <p:childTnLst>
                                    <p:anim calcmode="lin" valueType="num">
                                      <p:cBhvr additive="base">
                                        <p:cTn id="573" dur="2000"/>
                                        <p:tgtEl>
                                          <p:spTgt spid="46"/>
                                        </p:tgtEl>
                                        <p:attrNameLst>
                                          <p:attrName>ppt_x</p:attrName>
                                        </p:attrNameLst>
                                      </p:cBhvr>
                                      <p:tavLst>
                                        <p:tav tm="0">
                                          <p:val>
                                            <p:strVal val="ppt_x"/>
                                          </p:val>
                                        </p:tav>
                                        <p:tav tm="100000">
                                          <p:val>
                                            <p:strVal val="1+ppt_w/2"/>
                                          </p:val>
                                        </p:tav>
                                      </p:tavLst>
                                    </p:anim>
                                    <p:anim calcmode="lin" valueType="num">
                                      <p:cBhvr additive="base">
                                        <p:cTn id="574" dur="2000"/>
                                        <p:tgtEl>
                                          <p:spTgt spid="46"/>
                                        </p:tgtEl>
                                        <p:attrNameLst>
                                          <p:attrName>ppt_y</p:attrName>
                                        </p:attrNameLst>
                                      </p:cBhvr>
                                      <p:tavLst>
                                        <p:tav tm="0">
                                          <p:val>
                                            <p:strVal val="ppt_y"/>
                                          </p:val>
                                        </p:tav>
                                        <p:tav tm="100000">
                                          <p:val>
                                            <p:strVal val="1+ppt_h/2"/>
                                          </p:val>
                                        </p:tav>
                                      </p:tavLst>
                                    </p:anim>
                                    <p:set>
                                      <p:cBhvr>
                                        <p:cTn id="575" dur="1" fill="hold">
                                          <p:stCondLst>
                                            <p:cond delay="1999"/>
                                          </p:stCondLst>
                                        </p:cTn>
                                        <p:tgtEl>
                                          <p:spTgt spid="46"/>
                                        </p:tgtEl>
                                        <p:attrNameLst>
                                          <p:attrName>style.visibility</p:attrName>
                                        </p:attrNameLst>
                                      </p:cBhvr>
                                      <p:to>
                                        <p:strVal val="hidden"/>
                                      </p:to>
                                    </p:set>
                                  </p:childTnLst>
                                </p:cTn>
                              </p:par>
                              <p:par>
                                <p:cTn id="576" presetID="2" presetClass="exit" presetSubtype="6" fill="hold" nodeType="withEffect">
                                  <p:stCondLst>
                                    <p:cond delay="0"/>
                                  </p:stCondLst>
                                  <p:childTnLst>
                                    <p:anim calcmode="lin" valueType="num">
                                      <p:cBhvr additive="base">
                                        <p:cTn id="577" dur="2000"/>
                                        <p:tgtEl>
                                          <p:spTgt spid="47"/>
                                        </p:tgtEl>
                                        <p:attrNameLst>
                                          <p:attrName>ppt_x</p:attrName>
                                        </p:attrNameLst>
                                      </p:cBhvr>
                                      <p:tavLst>
                                        <p:tav tm="0">
                                          <p:val>
                                            <p:strVal val="ppt_x"/>
                                          </p:val>
                                        </p:tav>
                                        <p:tav tm="100000">
                                          <p:val>
                                            <p:strVal val="1+ppt_w/2"/>
                                          </p:val>
                                        </p:tav>
                                      </p:tavLst>
                                    </p:anim>
                                    <p:anim calcmode="lin" valueType="num">
                                      <p:cBhvr additive="base">
                                        <p:cTn id="578" dur="2000"/>
                                        <p:tgtEl>
                                          <p:spTgt spid="47"/>
                                        </p:tgtEl>
                                        <p:attrNameLst>
                                          <p:attrName>ppt_y</p:attrName>
                                        </p:attrNameLst>
                                      </p:cBhvr>
                                      <p:tavLst>
                                        <p:tav tm="0">
                                          <p:val>
                                            <p:strVal val="ppt_y"/>
                                          </p:val>
                                        </p:tav>
                                        <p:tav tm="100000">
                                          <p:val>
                                            <p:strVal val="1+ppt_h/2"/>
                                          </p:val>
                                        </p:tav>
                                      </p:tavLst>
                                    </p:anim>
                                    <p:set>
                                      <p:cBhvr>
                                        <p:cTn id="579" dur="1" fill="hold">
                                          <p:stCondLst>
                                            <p:cond delay="1999"/>
                                          </p:stCondLst>
                                        </p:cTn>
                                        <p:tgtEl>
                                          <p:spTgt spid="47"/>
                                        </p:tgtEl>
                                        <p:attrNameLst>
                                          <p:attrName>style.visibility</p:attrName>
                                        </p:attrNameLst>
                                      </p:cBhvr>
                                      <p:to>
                                        <p:strVal val="hidden"/>
                                      </p:to>
                                    </p:set>
                                  </p:childTnLst>
                                </p:cTn>
                              </p:par>
                              <p:par>
                                <p:cTn id="580" presetID="2" presetClass="exit" presetSubtype="6" fill="hold" nodeType="withEffect">
                                  <p:stCondLst>
                                    <p:cond delay="0"/>
                                  </p:stCondLst>
                                  <p:childTnLst>
                                    <p:anim calcmode="lin" valueType="num">
                                      <p:cBhvr additive="base">
                                        <p:cTn id="581" dur="2000"/>
                                        <p:tgtEl>
                                          <p:spTgt spid="48"/>
                                        </p:tgtEl>
                                        <p:attrNameLst>
                                          <p:attrName>ppt_x</p:attrName>
                                        </p:attrNameLst>
                                      </p:cBhvr>
                                      <p:tavLst>
                                        <p:tav tm="0">
                                          <p:val>
                                            <p:strVal val="ppt_x"/>
                                          </p:val>
                                        </p:tav>
                                        <p:tav tm="100000">
                                          <p:val>
                                            <p:strVal val="1+ppt_w/2"/>
                                          </p:val>
                                        </p:tav>
                                      </p:tavLst>
                                    </p:anim>
                                    <p:anim calcmode="lin" valueType="num">
                                      <p:cBhvr additive="base">
                                        <p:cTn id="582" dur="2000"/>
                                        <p:tgtEl>
                                          <p:spTgt spid="48"/>
                                        </p:tgtEl>
                                        <p:attrNameLst>
                                          <p:attrName>ppt_y</p:attrName>
                                        </p:attrNameLst>
                                      </p:cBhvr>
                                      <p:tavLst>
                                        <p:tav tm="0">
                                          <p:val>
                                            <p:strVal val="ppt_y"/>
                                          </p:val>
                                        </p:tav>
                                        <p:tav tm="100000">
                                          <p:val>
                                            <p:strVal val="1+ppt_h/2"/>
                                          </p:val>
                                        </p:tav>
                                      </p:tavLst>
                                    </p:anim>
                                    <p:set>
                                      <p:cBhvr>
                                        <p:cTn id="583" dur="1" fill="hold">
                                          <p:stCondLst>
                                            <p:cond delay="1999"/>
                                          </p:stCondLst>
                                        </p:cTn>
                                        <p:tgtEl>
                                          <p:spTgt spid="48"/>
                                        </p:tgtEl>
                                        <p:attrNameLst>
                                          <p:attrName>style.visibility</p:attrName>
                                        </p:attrNameLst>
                                      </p:cBhvr>
                                      <p:to>
                                        <p:strVal val="hidden"/>
                                      </p:to>
                                    </p:set>
                                  </p:childTnLst>
                                </p:cTn>
                              </p:par>
                              <p:par>
                                <p:cTn id="584" presetID="2" presetClass="exit" presetSubtype="6" fill="hold" nodeType="withEffect">
                                  <p:stCondLst>
                                    <p:cond delay="0"/>
                                  </p:stCondLst>
                                  <p:childTnLst>
                                    <p:anim calcmode="lin" valueType="num">
                                      <p:cBhvr additive="base">
                                        <p:cTn id="585" dur="2000"/>
                                        <p:tgtEl>
                                          <p:spTgt spid="49"/>
                                        </p:tgtEl>
                                        <p:attrNameLst>
                                          <p:attrName>ppt_x</p:attrName>
                                        </p:attrNameLst>
                                      </p:cBhvr>
                                      <p:tavLst>
                                        <p:tav tm="0">
                                          <p:val>
                                            <p:strVal val="ppt_x"/>
                                          </p:val>
                                        </p:tav>
                                        <p:tav tm="100000">
                                          <p:val>
                                            <p:strVal val="1+ppt_w/2"/>
                                          </p:val>
                                        </p:tav>
                                      </p:tavLst>
                                    </p:anim>
                                    <p:anim calcmode="lin" valueType="num">
                                      <p:cBhvr additive="base">
                                        <p:cTn id="586" dur="2000"/>
                                        <p:tgtEl>
                                          <p:spTgt spid="49"/>
                                        </p:tgtEl>
                                        <p:attrNameLst>
                                          <p:attrName>ppt_y</p:attrName>
                                        </p:attrNameLst>
                                      </p:cBhvr>
                                      <p:tavLst>
                                        <p:tav tm="0">
                                          <p:val>
                                            <p:strVal val="ppt_y"/>
                                          </p:val>
                                        </p:tav>
                                        <p:tav tm="100000">
                                          <p:val>
                                            <p:strVal val="1+ppt_h/2"/>
                                          </p:val>
                                        </p:tav>
                                      </p:tavLst>
                                    </p:anim>
                                    <p:set>
                                      <p:cBhvr>
                                        <p:cTn id="587" dur="1" fill="hold">
                                          <p:stCondLst>
                                            <p:cond delay="1999"/>
                                          </p:stCondLst>
                                        </p:cTn>
                                        <p:tgtEl>
                                          <p:spTgt spid="49"/>
                                        </p:tgtEl>
                                        <p:attrNameLst>
                                          <p:attrName>style.visibility</p:attrName>
                                        </p:attrNameLst>
                                      </p:cBhvr>
                                      <p:to>
                                        <p:strVal val="hidden"/>
                                      </p:to>
                                    </p:set>
                                  </p:childTnLst>
                                </p:cTn>
                              </p:par>
                              <p:par>
                                <p:cTn id="588" presetID="2" presetClass="exit" presetSubtype="6" fill="hold" nodeType="withEffect">
                                  <p:stCondLst>
                                    <p:cond delay="0"/>
                                  </p:stCondLst>
                                  <p:childTnLst>
                                    <p:anim calcmode="lin" valueType="num">
                                      <p:cBhvr additive="base">
                                        <p:cTn id="589" dur="2000"/>
                                        <p:tgtEl>
                                          <p:spTgt spid="50"/>
                                        </p:tgtEl>
                                        <p:attrNameLst>
                                          <p:attrName>ppt_x</p:attrName>
                                        </p:attrNameLst>
                                      </p:cBhvr>
                                      <p:tavLst>
                                        <p:tav tm="0">
                                          <p:val>
                                            <p:strVal val="ppt_x"/>
                                          </p:val>
                                        </p:tav>
                                        <p:tav tm="100000">
                                          <p:val>
                                            <p:strVal val="1+ppt_w/2"/>
                                          </p:val>
                                        </p:tav>
                                      </p:tavLst>
                                    </p:anim>
                                    <p:anim calcmode="lin" valueType="num">
                                      <p:cBhvr additive="base">
                                        <p:cTn id="590" dur="2000"/>
                                        <p:tgtEl>
                                          <p:spTgt spid="50"/>
                                        </p:tgtEl>
                                        <p:attrNameLst>
                                          <p:attrName>ppt_y</p:attrName>
                                        </p:attrNameLst>
                                      </p:cBhvr>
                                      <p:tavLst>
                                        <p:tav tm="0">
                                          <p:val>
                                            <p:strVal val="ppt_y"/>
                                          </p:val>
                                        </p:tav>
                                        <p:tav tm="100000">
                                          <p:val>
                                            <p:strVal val="1+ppt_h/2"/>
                                          </p:val>
                                        </p:tav>
                                      </p:tavLst>
                                    </p:anim>
                                    <p:set>
                                      <p:cBhvr>
                                        <p:cTn id="591" dur="1" fill="hold">
                                          <p:stCondLst>
                                            <p:cond delay="1999"/>
                                          </p:stCondLst>
                                        </p:cTn>
                                        <p:tgtEl>
                                          <p:spTgt spid="50"/>
                                        </p:tgtEl>
                                        <p:attrNameLst>
                                          <p:attrName>style.visibility</p:attrName>
                                        </p:attrNameLst>
                                      </p:cBhvr>
                                      <p:to>
                                        <p:strVal val="hidden"/>
                                      </p:to>
                                    </p:set>
                                  </p:childTnLst>
                                </p:cTn>
                              </p:par>
                              <p:par>
                                <p:cTn id="592" presetID="2" presetClass="exit" presetSubtype="6" fill="hold" nodeType="withEffect">
                                  <p:stCondLst>
                                    <p:cond delay="0"/>
                                  </p:stCondLst>
                                  <p:childTnLst>
                                    <p:anim calcmode="lin" valueType="num">
                                      <p:cBhvr additive="base">
                                        <p:cTn id="593" dur="2000"/>
                                        <p:tgtEl>
                                          <p:spTgt spid="51"/>
                                        </p:tgtEl>
                                        <p:attrNameLst>
                                          <p:attrName>ppt_x</p:attrName>
                                        </p:attrNameLst>
                                      </p:cBhvr>
                                      <p:tavLst>
                                        <p:tav tm="0">
                                          <p:val>
                                            <p:strVal val="ppt_x"/>
                                          </p:val>
                                        </p:tav>
                                        <p:tav tm="100000">
                                          <p:val>
                                            <p:strVal val="1+ppt_w/2"/>
                                          </p:val>
                                        </p:tav>
                                      </p:tavLst>
                                    </p:anim>
                                    <p:anim calcmode="lin" valueType="num">
                                      <p:cBhvr additive="base">
                                        <p:cTn id="594" dur="2000"/>
                                        <p:tgtEl>
                                          <p:spTgt spid="51"/>
                                        </p:tgtEl>
                                        <p:attrNameLst>
                                          <p:attrName>ppt_y</p:attrName>
                                        </p:attrNameLst>
                                      </p:cBhvr>
                                      <p:tavLst>
                                        <p:tav tm="0">
                                          <p:val>
                                            <p:strVal val="ppt_y"/>
                                          </p:val>
                                        </p:tav>
                                        <p:tav tm="100000">
                                          <p:val>
                                            <p:strVal val="1+ppt_h/2"/>
                                          </p:val>
                                        </p:tav>
                                      </p:tavLst>
                                    </p:anim>
                                    <p:set>
                                      <p:cBhvr>
                                        <p:cTn id="595" dur="1" fill="hold">
                                          <p:stCondLst>
                                            <p:cond delay="1999"/>
                                          </p:stCondLst>
                                        </p:cTn>
                                        <p:tgtEl>
                                          <p:spTgt spid="51"/>
                                        </p:tgtEl>
                                        <p:attrNameLst>
                                          <p:attrName>style.visibility</p:attrName>
                                        </p:attrNameLst>
                                      </p:cBhvr>
                                      <p:to>
                                        <p:strVal val="hidden"/>
                                      </p:to>
                                    </p:set>
                                  </p:childTnLst>
                                </p:cTn>
                              </p:par>
                              <p:par>
                                <p:cTn id="596" presetID="2" presetClass="exit" presetSubtype="6" fill="hold" nodeType="withEffect">
                                  <p:stCondLst>
                                    <p:cond delay="0"/>
                                  </p:stCondLst>
                                  <p:childTnLst>
                                    <p:anim calcmode="lin" valueType="num">
                                      <p:cBhvr additive="base">
                                        <p:cTn id="597" dur="2000"/>
                                        <p:tgtEl>
                                          <p:spTgt spid="52"/>
                                        </p:tgtEl>
                                        <p:attrNameLst>
                                          <p:attrName>ppt_x</p:attrName>
                                        </p:attrNameLst>
                                      </p:cBhvr>
                                      <p:tavLst>
                                        <p:tav tm="0">
                                          <p:val>
                                            <p:strVal val="ppt_x"/>
                                          </p:val>
                                        </p:tav>
                                        <p:tav tm="100000">
                                          <p:val>
                                            <p:strVal val="1+ppt_w/2"/>
                                          </p:val>
                                        </p:tav>
                                      </p:tavLst>
                                    </p:anim>
                                    <p:anim calcmode="lin" valueType="num">
                                      <p:cBhvr additive="base">
                                        <p:cTn id="598" dur="2000"/>
                                        <p:tgtEl>
                                          <p:spTgt spid="52"/>
                                        </p:tgtEl>
                                        <p:attrNameLst>
                                          <p:attrName>ppt_y</p:attrName>
                                        </p:attrNameLst>
                                      </p:cBhvr>
                                      <p:tavLst>
                                        <p:tav tm="0">
                                          <p:val>
                                            <p:strVal val="ppt_y"/>
                                          </p:val>
                                        </p:tav>
                                        <p:tav tm="100000">
                                          <p:val>
                                            <p:strVal val="1+ppt_h/2"/>
                                          </p:val>
                                        </p:tav>
                                      </p:tavLst>
                                    </p:anim>
                                    <p:set>
                                      <p:cBhvr>
                                        <p:cTn id="599" dur="1" fill="hold">
                                          <p:stCondLst>
                                            <p:cond delay="1999"/>
                                          </p:stCondLst>
                                        </p:cTn>
                                        <p:tgtEl>
                                          <p:spTgt spid="52"/>
                                        </p:tgtEl>
                                        <p:attrNameLst>
                                          <p:attrName>style.visibility</p:attrName>
                                        </p:attrNameLst>
                                      </p:cBhvr>
                                      <p:to>
                                        <p:strVal val="hidden"/>
                                      </p:to>
                                    </p:set>
                                  </p:childTnLst>
                                </p:cTn>
                              </p:par>
                              <p:par>
                                <p:cTn id="600" presetID="2" presetClass="exit" presetSubtype="6" fill="hold" nodeType="withEffect">
                                  <p:stCondLst>
                                    <p:cond delay="0"/>
                                  </p:stCondLst>
                                  <p:childTnLst>
                                    <p:anim calcmode="lin" valueType="num">
                                      <p:cBhvr additive="base">
                                        <p:cTn id="601" dur="2000"/>
                                        <p:tgtEl>
                                          <p:spTgt spid="53"/>
                                        </p:tgtEl>
                                        <p:attrNameLst>
                                          <p:attrName>ppt_x</p:attrName>
                                        </p:attrNameLst>
                                      </p:cBhvr>
                                      <p:tavLst>
                                        <p:tav tm="0">
                                          <p:val>
                                            <p:strVal val="ppt_x"/>
                                          </p:val>
                                        </p:tav>
                                        <p:tav tm="100000">
                                          <p:val>
                                            <p:strVal val="1+ppt_w/2"/>
                                          </p:val>
                                        </p:tav>
                                      </p:tavLst>
                                    </p:anim>
                                    <p:anim calcmode="lin" valueType="num">
                                      <p:cBhvr additive="base">
                                        <p:cTn id="602" dur="2000"/>
                                        <p:tgtEl>
                                          <p:spTgt spid="53"/>
                                        </p:tgtEl>
                                        <p:attrNameLst>
                                          <p:attrName>ppt_y</p:attrName>
                                        </p:attrNameLst>
                                      </p:cBhvr>
                                      <p:tavLst>
                                        <p:tav tm="0">
                                          <p:val>
                                            <p:strVal val="ppt_y"/>
                                          </p:val>
                                        </p:tav>
                                        <p:tav tm="100000">
                                          <p:val>
                                            <p:strVal val="1+ppt_h/2"/>
                                          </p:val>
                                        </p:tav>
                                      </p:tavLst>
                                    </p:anim>
                                    <p:set>
                                      <p:cBhvr>
                                        <p:cTn id="603" dur="1" fill="hold">
                                          <p:stCondLst>
                                            <p:cond delay="1999"/>
                                          </p:stCondLst>
                                        </p:cTn>
                                        <p:tgtEl>
                                          <p:spTgt spid="53"/>
                                        </p:tgtEl>
                                        <p:attrNameLst>
                                          <p:attrName>style.visibility</p:attrName>
                                        </p:attrNameLst>
                                      </p:cBhvr>
                                      <p:to>
                                        <p:strVal val="hidden"/>
                                      </p:to>
                                    </p:set>
                                  </p:childTnLst>
                                </p:cTn>
                              </p:par>
                              <p:par>
                                <p:cTn id="604" presetID="2" presetClass="exit" presetSubtype="6" fill="hold" nodeType="withEffect">
                                  <p:stCondLst>
                                    <p:cond delay="0"/>
                                  </p:stCondLst>
                                  <p:childTnLst>
                                    <p:anim calcmode="lin" valueType="num">
                                      <p:cBhvr additive="base">
                                        <p:cTn id="605" dur="2000"/>
                                        <p:tgtEl>
                                          <p:spTgt spid="54"/>
                                        </p:tgtEl>
                                        <p:attrNameLst>
                                          <p:attrName>ppt_x</p:attrName>
                                        </p:attrNameLst>
                                      </p:cBhvr>
                                      <p:tavLst>
                                        <p:tav tm="0">
                                          <p:val>
                                            <p:strVal val="ppt_x"/>
                                          </p:val>
                                        </p:tav>
                                        <p:tav tm="100000">
                                          <p:val>
                                            <p:strVal val="1+ppt_w/2"/>
                                          </p:val>
                                        </p:tav>
                                      </p:tavLst>
                                    </p:anim>
                                    <p:anim calcmode="lin" valueType="num">
                                      <p:cBhvr additive="base">
                                        <p:cTn id="606" dur="2000"/>
                                        <p:tgtEl>
                                          <p:spTgt spid="54"/>
                                        </p:tgtEl>
                                        <p:attrNameLst>
                                          <p:attrName>ppt_y</p:attrName>
                                        </p:attrNameLst>
                                      </p:cBhvr>
                                      <p:tavLst>
                                        <p:tav tm="0">
                                          <p:val>
                                            <p:strVal val="ppt_y"/>
                                          </p:val>
                                        </p:tav>
                                        <p:tav tm="100000">
                                          <p:val>
                                            <p:strVal val="1+ppt_h/2"/>
                                          </p:val>
                                        </p:tav>
                                      </p:tavLst>
                                    </p:anim>
                                    <p:set>
                                      <p:cBhvr>
                                        <p:cTn id="607" dur="1" fill="hold">
                                          <p:stCondLst>
                                            <p:cond delay="1999"/>
                                          </p:stCondLst>
                                        </p:cTn>
                                        <p:tgtEl>
                                          <p:spTgt spid="54"/>
                                        </p:tgtEl>
                                        <p:attrNameLst>
                                          <p:attrName>style.visibility</p:attrName>
                                        </p:attrNameLst>
                                      </p:cBhvr>
                                      <p:to>
                                        <p:strVal val="hidden"/>
                                      </p:to>
                                    </p:set>
                                  </p:childTnLst>
                                </p:cTn>
                              </p:par>
                              <p:par>
                                <p:cTn id="608" presetID="8" presetClass="emph" presetSubtype="0" autoRev="1" fill="hold" nodeType="withEffect">
                                  <p:stCondLst>
                                    <p:cond delay="0"/>
                                  </p:stCondLst>
                                  <p:childTnLst>
                                    <p:animRot by="21600000">
                                      <p:cBhvr>
                                        <p:cTn id="609" dur="2000" fill="hold"/>
                                        <p:tgtEl>
                                          <p:spTgt spid="5"/>
                                        </p:tgtEl>
                                        <p:attrNameLst>
                                          <p:attrName>r</p:attrName>
                                        </p:attrNameLst>
                                      </p:cBhvr>
                                    </p:animRot>
                                  </p:childTnLst>
                                </p:cTn>
                              </p:par>
                              <p:par>
                                <p:cTn id="610" presetID="8" presetClass="emph" presetSubtype="0" autoRev="1" fill="hold" nodeType="withEffect">
                                  <p:stCondLst>
                                    <p:cond delay="0"/>
                                  </p:stCondLst>
                                  <p:childTnLst>
                                    <p:animRot by="21600000">
                                      <p:cBhvr>
                                        <p:cTn id="611" dur="2000" fill="hold"/>
                                        <p:tgtEl>
                                          <p:spTgt spid="7"/>
                                        </p:tgtEl>
                                        <p:attrNameLst>
                                          <p:attrName>r</p:attrName>
                                        </p:attrNameLst>
                                      </p:cBhvr>
                                    </p:animRot>
                                  </p:childTnLst>
                                </p:cTn>
                              </p:par>
                              <p:par>
                                <p:cTn id="612" presetID="8" presetClass="emph" presetSubtype="0" autoRev="1" fill="hold" nodeType="withEffect">
                                  <p:stCondLst>
                                    <p:cond delay="0"/>
                                  </p:stCondLst>
                                  <p:childTnLst>
                                    <p:animRot by="21600000">
                                      <p:cBhvr>
                                        <p:cTn id="613" dur="2000" fill="hold"/>
                                        <p:tgtEl>
                                          <p:spTgt spid="9"/>
                                        </p:tgtEl>
                                        <p:attrNameLst>
                                          <p:attrName>r</p:attrName>
                                        </p:attrNameLst>
                                      </p:cBhvr>
                                    </p:animRot>
                                  </p:childTnLst>
                                </p:cTn>
                              </p:par>
                              <p:par>
                                <p:cTn id="614" presetID="8" presetClass="emph" presetSubtype="0" autoRev="1" fill="hold" nodeType="withEffect">
                                  <p:stCondLst>
                                    <p:cond delay="0"/>
                                  </p:stCondLst>
                                  <p:childTnLst>
                                    <p:animRot by="21600000">
                                      <p:cBhvr>
                                        <p:cTn id="615" dur="2000" fill="hold"/>
                                        <p:tgtEl>
                                          <p:spTgt spid="11"/>
                                        </p:tgtEl>
                                        <p:attrNameLst>
                                          <p:attrName>r</p:attrName>
                                        </p:attrNameLst>
                                      </p:cBhvr>
                                    </p:animRot>
                                  </p:childTnLst>
                                </p:cTn>
                              </p:par>
                              <p:par>
                                <p:cTn id="616" presetID="8" presetClass="emph" presetSubtype="0" autoRev="1" fill="hold" nodeType="withEffect">
                                  <p:stCondLst>
                                    <p:cond delay="0"/>
                                  </p:stCondLst>
                                  <p:childTnLst>
                                    <p:animRot by="21600000">
                                      <p:cBhvr>
                                        <p:cTn id="617" dur="2000" fill="hold"/>
                                        <p:tgtEl>
                                          <p:spTgt spid="13"/>
                                        </p:tgtEl>
                                        <p:attrNameLst>
                                          <p:attrName>r</p:attrName>
                                        </p:attrNameLst>
                                      </p:cBhvr>
                                    </p:animRot>
                                  </p:childTnLst>
                                </p:cTn>
                              </p:par>
                              <p:par>
                                <p:cTn id="618" presetID="8" presetClass="emph" presetSubtype="0" autoRev="1" fill="hold" nodeType="withEffect">
                                  <p:stCondLst>
                                    <p:cond delay="0"/>
                                  </p:stCondLst>
                                  <p:childTnLst>
                                    <p:animRot by="21600000">
                                      <p:cBhvr>
                                        <p:cTn id="619" dur="2000" fill="hold"/>
                                        <p:tgtEl>
                                          <p:spTgt spid="15"/>
                                        </p:tgtEl>
                                        <p:attrNameLst>
                                          <p:attrName>r</p:attrName>
                                        </p:attrNameLst>
                                      </p:cBhvr>
                                    </p:animRot>
                                  </p:childTnLst>
                                </p:cTn>
                              </p:par>
                              <p:par>
                                <p:cTn id="620" presetID="8" presetClass="emph" presetSubtype="0" autoRev="1" fill="hold" nodeType="withEffect">
                                  <p:stCondLst>
                                    <p:cond delay="0"/>
                                  </p:stCondLst>
                                  <p:childTnLst>
                                    <p:animRot by="21600000">
                                      <p:cBhvr>
                                        <p:cTn id="621" dur="2000" fill="hold"/>
                                        <p:tgtEl>
                                          <p:spTgt spid="17"/>
                                        </p:tgtEl>
                                        <p:attrNameLst>
                                          <p:attrName>r</p:attrName>
                                        </p:attrNameLst>
                                      </p:cBhvr>
                                    </p:animRot>
                                  </p:childTnLst>
                                </p:cTn>
                              </p:par>
                              <p:par>
                                <p:cTn id="622" presetID="8" presetClass="emph" presetSubtype="0" autoRev="1" fill="hold" nodeType="withEffect">
                                  <p:stCondLst>
                                    <p:cond delay="0"/>
                                  </p:stCondLst>
                                  <p:childTnLst>
                                    <p:animRot by="21600000">
                                      <p:cBhvr>
                                        <p:cTn id="623" dur="2000" fill="hold"/>
                                        <p:tgtEl>
                                          <p:spTgt spid="19"/>
                                        </p:tgtEl>
                                        <p:attrNameLst>
                                          <p:attrName>r</p:attrName>
                                        </p:attrNameLst>
                                      </p:cBhvr>
                                    </p:animRot>
                                  </p:childTnLst>
                                </p:cTn>
                              </p:par>
                              <p:par>
                                <p:cTn id="624" presetID="8" presetClass="emph" presetSubtype="0" autoRev="1" fill="hold" nodeType="withEffect">
                                  <p:stCondLst>
                                    <p:cond delay="0"/>
                                  </p:stCondLst>
                                  <p:childTnLst>
                                    <p:animRot by="21600000">
                                      <p:cBhvr>
                                        <p:cTn id="625" dur="2000" fill="hold"/>
                                        <p:tgtEl>
                                          <p:spTgt spid="21"/>
                                        </p:tgtEl>
                                        <p:attrNameLst>
                                          <p:attrName>r</p:attrName>
                                        </p:attrNameLst>
                                      </p:cBhvr>
                                    </p:animRot>
                                  </p:childTnLst>
                                </p:cTn>
                              </p:par>
                              <p:par>
                                <p:cTn id="626" presetID="8" presetClass="emph" presetSubtype="0" autoRev="1" fill="hold" nodeType="withEffect">
                                  <p:stCondLst>
                                    <p:cond delay="0"/>
                                  </p:stCondLst>
                                  <p:childTnLst>
                                    <p:animRot by="21600000">
                                      <p:cBhvr>
                                        <p:cTn id="627" dur="2000" fill="hold"/>
                                        <p:tgtEl>
                                          <p:spTgt spid="23"/>
                                        </p:tgtEl>
                                        <p:attrNameLst>
                                          <p:attrName>r</p:attrName>
                                        </p:attrNameLst>
                                      </p:cBhvr>
                                    </p:animRot>
                                  </p:childTnLst>
                                </p:cTn>
                              </p:par>
                              <p:par>
                                <p:cTn id="628" presetID="8" presetClass="emph" presetSubtype="0" autoRev="1" fill="hold" nodeType="withEffect">
                                  <p:stCondLst>
                                    <p:cond delay="0"/>
                                  </p:stCondLst>
                                  <p:childTnLst>
                                    <p:animRot by="21600000">
                                      <p:cBhvr>
                                        <p:cTn id="629" dur="2000" fill="hold"/>
                                        <p:tgtEl>
                                          <p:spTgt spid="35"/>
                                        </p:tgtEl>
                                        <p:attrNameLst>
                                          <p:attrName>r</p:attrName>
                                        </p:attrNameLst>
                                      </p:cBhvr>
                                    </p:animRot>
                                  </p:childTnLst>
                                </p:cTn>
                              </p:par>
                              <p:par>
                                <p:cTn id="630" presetID="8" presetClass="emph" presetSubtype="0" autoRev="1" fill="hold" nodeType="withEffect">
                                  <p:stCondLst>
                                    <p:cond delay="0"/>
                                  </p:stCondLst>
                                  <p:childTnLst>
                                    <p:animRot by="21600000">
                                      <p:cBhvr>
                                        <p:cTn id="631" dur="2000" fill="hold"/>
                                        <p:tgtEl>
                                          <p:spTgt spid="36"/>
                                        </p:tgtEl>
                                        <p:attrNameLst>
                                          <p:attrName>r</p:attrName>
                                        </p:attrNameLst>
                                      </p:cBhvr>
                                    </p:animRot>
                                  </p:childTnLst>
                                </p:cTn>
                              </p:par>
                              <p:par>
                                <p:cTn id="632" presetID="8" presetClass="emph" presetSubtype="0" autoRev="1" fill="hold" nodeType="withEffect">
                                  <p:stCondLst>
                                    <p:cond delay="0"/>
                                  </p:stCondLst>
                                  <p:childTnLst>
                                    <p:animRot by="21600000">
                                      <p:cBhvr>
                                        <p:cTn id="633" dur="2000" fill="hold"/>
                                        <p:tgtEl>
                                          <p:spTgt spid="37"/>
                                        </p:tgtEl>
                                        <p:attrNameLst>
                                          <p:attrName>r</p:attrName>
                                        </p:attrNameLst>
                                      </p:cBhvr>
                                    </p:animRot>
                                  </p:childTnLst>
                                </p:cTn>
                              </p:par>
                              <p:par>
                                <p:cTn id="634" presetID="8" presetClass="emph" presetSubtype="0" autoRev="1" fill="hold" nodeType="withEffect">
                                  <p:stCondLst>
                                    <p:cond delay="0"/>
                                  </p:stCondLst>
                                  <p:childTnLst>
                                    <p:animRot by="21600000">
                                      <p:cBhvr>
                                        <p:cTn id="635" dur="2000" fill="hold"/>
                                        <p:tgtEl>
                                          <p:spTgt spid="38"/>
                                        </p:tgtEl>
                                        <p:attrNameLst>
                                          <p:attrName>r</p:attrName>
                                        </p:attrNameLst>
                                      </p:cBhvr>
                                    </p:animRot>
                                  </p:childTnLst>
                                </p:cTn>
                              </p:par>
                              <p:par>
                                <p:cTn id="636" presetID="8" presetClass="emph" presetSubtype="0" autoRev="1" fill="hold" nodeType="withEffect">
                                  <p:stCondLst>
                                    <p:cond delay="0"/>
                                  </p:stCondLst>
                                  <p:childTnLst>
                                    <p:animRot by="21600000">
                                      <p:cBhvr>
                                        <p:cTn id="637" dur="2000" fill="hold"/>
                                        <p:tgtEl>
                                          <p:spTgt spid="39"/>
                                        </p:tgtEl>
                                        <p:attrNameLst>
                                          <p:attrName>r</p:attrName>
                                        </p:attrNameLst>
                                      </p:cBhvr>
                                    </p:animRot>
                                  </p:childTnLst>
                                </p:cTn>
                              </p:par>
                              <p:par>
                                <p:cTn id="638" presetID="8" presetClass="emph" presetSubtype="0" autoRev="1" fill="hold" nodeType="withEffect">
                                  <p:stCondLst>
                                    <p:cond delay="0"/>
                                  </p:stCondLst>
                                  <p:childTnLst>
                                    <p:animRot by="21600000">
                                      <p:cBhvr>
                                        <p:cTn id="639" dur="2000" fill="hold"/>
                                        <p:tgtEl>
                                          <p:spTgt spid="40"/>
                                        </p:tgtEl>
                                        <p:attrNameLst>
                                          <p:attrName>r</p:attrName>
                                        </p:attrNameLst>
                                      </p:cBhvr>
                                    </p:animRot>
                                  </p:childTnLst>
                                </p:cTn>
                              </p:par>
                              <p:par>
                                <p:cTn id="640" presetID="8" presetClass="emph" presetSubtype="0" autoRev="1" fill="hold" nodeType="withEffect">
                                  <p:stCondLst>
                                    <p:cond delay="0"/>
                                  </p:stCondLst>
                                  <p:childTnLst>
                                    <p:animRot by="21600000">
                                      <p:cBhvr>
                                        <p:cTn id="641" dur="2000" fill="hold"/>
                                        <p:tgtEl>
                                          <p:spTgt spid="41"/>
                                        </p:tgtEl>
                                        <p:attrNameLst>
                                          <p:attrName>r</p:attrName>
                                        </p:attrNameLst>
                                      </p:cBhvr>
                                    </p:animRot>
                                  </p:childTnLst>
                                </p:cTn>
                              </p:par>
                              <p:par>
                                <p:cTn id="642" presetID="8" presetClass="emph" presetSubtype="0" autoRev="1" fill="hold" nodeType="withEffect">
                                  <p:stCondLst>
                                    <p:cond delay="0"/>
                                  </p:stCondLst>
                                  <p:childTnLst>
                                    <p:animRot by="21600000">
                                      <p:cBhvr>
                                        <p:cTn id="643" dur="2000" fill="hold"/>
                                        <p:tgtEl>
                                          <p:spTgt spid="42"/>
                                        </p:tgtEl>
                                        <p:attrNameLst>
                                          <p:attrName>r</p:attrName>
                                        </p:attrNameLst>
                                      </p:cBhvr>
                                    </p:animRot>
                                  </p:childTnLst>
                                </p:cTn>
                              </p:par>
                              <p:par>
                                <p:cTn id="644" presetID="8" presetClass="emph" presetSubtype="0" autoRev="1" fill="hold" nodeType="withEffect">
                                  <p:stCondLst>
                                    <p:cond delay="0"/>
                                  </p:stCondLst>
                                  <p:childTnLst>
                                    <p:animRot by="21600000">
                                      <p:cBhvr>
                                        <p:cTn id="645" dur="2000" fill="hold"/>
                                        <p:tgtEl>
                                          <p:spTgt spid="43"/>
                                        </p:tgtEl>
                                        <p:attrNameLst>
                                          <p:attrName>r</p:attrName>
                                        </p:attrNameLst>
                                      </p:cBhvr>
                                    </p:animRot>
                                  </p:childTnLst>
                                </p:cTn>
                              </p:par>
                              <p:par>
                                <p:cTn id="646" presetID="8" presetClass="emph" presetSubtype="0" autoRev="1" fill="hold" nodeType="withEffect">
                                  <p:stCondLst>
                                    <p:cond delay="0"/>
                                  </p:stCondLst>
                                  <p:childTnLst>
                                    <p:animRot by="21600000">
                                      <p:cBhvr>
                                        <p:cTn id="647" dur="2000" fill="hold"/>
                                        <p:tgtEl>
                                          <p:spTgt spid="44"/>
                                        </p:tgtEl>
                                        <p:attrNameLst>
                                          <p:attrName>r</p:attrName>
                                        </p:attrNameLst>
                                      </p:cBhvr>
                                    </p:animRot>
                                  </p:childTnLst>
                                </p:cTn>
                              </p:par>
                              <p:par>
                                <p:cTn id="648" presetID="8" presetClass="emph" presetSubtype="0" autoRev="1" fill="hold" nodeType="withEffect">
                                  <p:stCondLst>
                                    <p:cond delay="0"/>
                                  </p:stCondLst>
                                  <p:childTnLst>
                                    <p:animRot by="21600000">
                                      <p:cBhvr>
                                        <p:cTn id="649" dur="2000" fill="hold"/>
                                        <p:tgtEl>
                                          <p:spTgt spid="45"/>
                                        </p:tgtEl>
                                        <p:attrNameLst>
                                          <p:attrName>r</p:attrName>
                                        </p:attrNameLst>
                                      </p:cBhvr>
                                    </p:animRot>
                                  </p:childTnLst>
                                </p:cTn>
                              </p:par>
                              <p:par>
                                <p:cTn id="650" presetID="8" presetClass="emph" presetSubtype="0" autoRev="1" fill="hold" nodeType="withEffect">
                                  <p:stCondLst>
                                    <p:cond delay="0"/>
                                  </p:stCondLst>
                                  <p:childTnLst>
                                    <p:animRot by="21600000">
                                      <p:cBhvr>
                                        <p:cTn id="651" dur="2000" fill="hold"/>
                                        <p:tgtEl>
                                          <p:spTgt spid="46"/>
                                        </p:tgtEl>
                                        <p:attrNameLst>
                                          <p:attrName>r</p:attrName>
                                        </p:attrNameLst>
                                      </p:cBhvr>
                                    </p:animRot>
                                  </p:childTnLst>
                                </p:cTn>
                              </p:par>
                              <p:par>
                                <p:cTn id="652" presetID="8" presetClass="emph" presetSubtype="0" autoRev="1" fill="hold" nodeType="withEffect">
                                  <p:stCondLst>
                                    <p:cond delay="0"/>
                                  </p:stCondLst>
                                  <p:childTnLst>
                                    <p:animRot by="21600000">
                                      <p:cBhvr>
                                        <p:cTn id="653" dur="2000" fill="hold"/>
                                        <p:tgtEl>
                                          <p:spTgt spid="47"/>
                                        </p:tgtEl>
                                        <p:attrNameLst>
                                          <p:attrName>r</p:attrName>
                                        </p:attrNameLst>
                                      </p:cBhvr>
                                    </p:animRot>
                                  </p:childTnLst>
                                </p:cTn>
                              </p:par>
                              <p:par>
                                <p:cTn id="654" presetID="8" presetClass="emph" presetSubtype="0" autoRev="1" fill="hold" nodeType="withEffect">
                                  <p:stCondLst>
                                    <p:cond delay="0"/>
                                  </p:stCondLst>
                                  <p:childTnLst>
                                    <p:animRot by="21600000">
                                      <p:cBhvr>
                                        <p:cTn id="655" dur="2000" fill="hold"/>
                                        <p:tgtEl>
                                          <p:spTgt spid="48"/>
                                        </p:tgtEl>
                                        <p:attrNameLst>
                                          <p:attrName>r</p:attrName>
                                        </p:attrNameLst>
                                      </p:cBhvr>
                                    </p:animRot>
                                  </p:childTnLst>
                                </p:cTn>
                              </p:par>
                              <p:par>
                                <p:cTn id="656" presetID="8" presetClass="emph" presetSubtype="0" autoRev="1" fill="hold" nodeType="withEffect">
                                  <p:stCondLst>
                                    <p:cond delay="0"/>
                                  </p:stCondLst>
                                  <p:childTnLst>
                                    <p:animRot by="21600000">
                                      <p:cBhvr>
                                        <p:cTn id="657" dur="2000" fill="hold"/>
                                        <p:tgtEl>
                                          <p:spTgt spid="49"/>
                                        </p:tgtEl>
                                        <p:attrNameLst>
                                          <p:attrName>r</p:attrName>
                                        </p:attrNameLst>
                                      </p:cBhvr>
                                    </p:animRot>
                                  </p:childTnLst>
                                </p:cTn>
                              </p:par>
                              <p:par>
                                <p:cTn id="658" presetID="8" presetClass="emph" presetSubtype="0" autoRev="1" fill="hold" nodeType="withEffect">
                                  <p:stCondLst>
                                    <p:cond delay="0"/>
                                  </p:stCondLst>
                                  <p:childTnLst>
                                    <p:animRot by="21600000">
                                      <p:cBhvr>
                                        <p:cTn id="659" dur="2000" fill="hold"/>
                                        <p:tgtEl>
                                          <p:spTgt spid="50"/>
                                        </p:tgtEl>
                                        <p:attrNameLst>
                                          <p:attrName>r</p:attrName>
                                        </p:attrNameLst>
                                      </p:cBhvr>
                                    </p:animRot>
                                  </p:childTnLst>
                                </p:cTn>
                              </p:par>
                              <p:par>
                                <p:cTn id="660" presetID="8" presetClass="emph" presetSubtype="0" autoRev="1" fill="hold" nodeType="withEffect">
                                  <p:stCondLst>
                                    <p:cond delay="0"/>
                                  </p:stCondLst>
                                  <p:childTnLst>
                                    <p:animRot by="21600000">
                                      <p:cBhvr>
                                        <p:cTn id="661" dur="2000" fill="hold"/>
                                        <p:tgtEl>
                                          <p:spTgt spid="51"/>
                                        </p:tgtEl>
                                        <p:attrNameLst>
                                          <p:attrName>r</p:attrName>
                                        </p:attrNameLst>
                                      </p:cBhvr>
                                    </p:animRot>
                                  </p:childTnLst>
                                </p:cTn>
                              </p:par>
                              <p:par>
                                <p:cTn id="662" presetID="8" presetClass="emph" presetSubtype="0" autoRev="1" fill="hold" nodeType="withEffect">
                                  <p:stCondLst>
                                    <p:cond delay="0"/>
                                  </p:stCondLst>
                                  <p:childTnLst>
                                    <p:animRot by="21600000">
                                      <p:cBhvr>
                                        <p:cTn id="663" dur="2000" fill="hold"/>
                                        <p:tgtEl>
                                          <p:spTgt spid="52"/>
                                        </p:tgtEl>
                                        <p:attrNameLst>
                                          <p:attrName>r</p:attrName>
                                        </p:attrNameLst>
                                      </p:cBhvr>
                                    </p:animRot>
                                  </p:childTnLst>
                                </p:cTn>
                              </p:par>
                              <p:par>
                                <p:cTn id="664" presetID="8" presetClass="emph" presetSubtype="0" autoRev="1" fill="hold" nodeType="withEffect">
                                  <p:stCondLst>
                                    <p:cond delay="0"/>
                                  </p:stCondLst>
                                  <p:childTnLst>
                                    <p:animRot by="21600000">
                                      <p:cBhvr>
                                        <p:cTn id="665" dur="2000" fill="hold"/>
                                        <p:tgtEl>
                                          <p:spTgt spid="53"/>
                                        </p:tgtEl>
                                        <p:attrNameLst>
                                          <p:attrName>r</p:attrName>
                                        </p:attrNameLst>
                                      </p:cBhvr>
                                    </p:animRot>
                                  </p:childTnLst>
                                </p:cTn>
                              </p:par>
                              <p:par>
                                <p:cTn id="666" presetID="8" presetClass="emph" presetSubtype="0" autoRev="1" fill="hold" nodeType="withEffect">
                                  <p:stCondLst>
                                    <p:cond delay="0"/>
                                  </p:stCondLst>
                                  <p:childTnLst>
                                    <p:animRot by="21600000">
                                      <p:cBhvr>
                                        <p:cTn id="667" dur="2000" fill="hold"/>
                                        <p:tgtEl>
                                          <p:spTgt spid="54"/>
                                        </p:tgtEl>
                                        <p:attrNameLst>
                                          <p:attrName>r</p:attrName>
                                        </p:attrNameLst>
                                      </p:cBhvr>
                                    </p:animRot>
                                  </p:childTnLst>
                                </p:cTn>
                              </p:par>
                              <p:par>
                                <p:cTn id="668" presetID="8" presetClass="emph" presetSubtype="0" autoRev="1" fill="hold" nodeType="withEffect">
                                  <p:stCondLst>
                                    <p:cond delay="0"/>
                                  </p:stCondLst>
                                  <p:childTnLst>
                                    <p:animRot by="-21600000">
                                      <p:cBhvr>
                                        <p:cTn id="669" dur="2000" fill="hold"/>
                                        <p:tgtEl>
                                          <p:spTgt spid="6"/>
                                        </p:tgtEl>
                                        <p:attrNameLst>
                                          <p:attrName>r</p:attrName>
                                        </p:attrNameLst>
                                      </p:cBhvr>
                                    </p:animRot>
                                  </p:childTnLst>
                                </p:cTn>
                              </p:par>
                              <p:par>
                                <p:cTn id="670" presetID="8" presetClass="emph" presetSubtype="0" autoRev="1" fill="hold" nodeType="withEffect">
                                  <p:stCondLst>
                                    <p:cond delay="0"/>
                                  </p:stCondLst>
                                  <p:childTnLst>
                                    <p:animRot by="-21600000">
                                      <p:cBhvr>
                                        <p:cTn id="671" dur="2000" fill="hold"/>
                                        <p:tgtEl>
                                          <p:spTgt spid="8"/>
                                        </p:tgtEl>
                                        <p:attrNameLst>
                                          <p:attrName>r</p:attrName>
                                        </p:attrNameLst>
                                      </p:cBhvr>
                                    </p:animRot>
                                  </p:childTnLst>
                                </p:cTn>
                              </p:par>
                              <p:par>
                                <p:cTn id="672" presetID="8" presetClass="emph" presetSubtype="0" autoRev="1" fill="hold" nodeType="withEffect">
                                  <p:stCondLst>
                                    <p:cond delay="0"/>
                                  </p:stCondLst>
                                  <p:childTnLst>
                                    <p:animRot by="-21600000">
                                      <p:cBhvr>
                                        <p:cTn id="673" dur="2000" fill="hold"/>
                                        <p:tgtEl>
                                          <p:spTgt spid="10"/>
                                        </p:tgtEl>
                                        <p:attrNameLst>
                                          <p:attrName>r</p:attrName>
                                        </p:attrNameLst>
                                      </p:cBhvr>
                                    </p:animRot>
                                  </p:childTnLst>
                                </p:cTn>
                              </p:par>
                              <p:par>
                                <p:cTn id="674" presetID="8" presetClass="emph" presetSubtype="0" autoRev="1" fill="hold" nodeType="withEffect">
                                  <p:stCondLst>
                                    <p:cond delay="0"/>
                                  </p:stCondLst>
                                  <p:childTnLst>
                                    <p:animRot by="-21600000">
                                      <p:cBhvr>
                                        <p:cTn id="675" dur="2000" fill="hold"/>
                                        <p:tgtEl>
                                          <p:spTgt spid="12"/>
                                        </p:tgtEl>
                                        <p:attrNameLst>
                                          <p:attrName>r</p:attrName>
                                        </p:attrNameLst>
                                      </p:cBhvr>
                                    </p:animRot>
                                  </p:childTnLst>
                                </p:cTn>
                              </p:par>
                              <p:par>
                                <p:cTn id="676" presetID="8" presetClass="emph" presetSubtype="0" autoRev="1" fill="hold" nodeType="withEffect">
                                  <p:stCondLst>
                                    <p:cond delay="0"/>
                                  </p:stCondLst>
                                  <p:childTnLst>
                                    <p:animRot by="-21600000">
                                      <p:cBhvr>
                                        <p:cTn id="677" dur="2000" fill="hold"/>
                                        <p:tgtEl>
                                          <p:spTgt spid="14"/>
                                        </p:tgtEl>
                                        <p:attrNameLst>
                                          <p:attrName>r</p:attrName>
                                        </p:attrNameLst>
                                      </p:cBhvr>
                                    </p:animRot>
                                  </p:childTnLst>
                                </p:cTn>
                              </p:par>
                              <p:par>
                                <p:cTn id="678" presetID="8" presetClass="emph" presetSubtype="0" autoRev="1" fill="hold" nodeType="withEffect">
                                  <p:stCondLst>
                                    <p:cond delay="0"/>
                                  </p:stCondLst>
                                  <p:childTnLst>
                                    <p:animRot by="-21600000">
                                      <p:cBhvr>
                                        <p:cTn id="679" dur="2000" fill="hold"/>
                                        <p:tgtEl>
                                          <p:spTgt spid="16"/>
                                        </p:tgtEl>
                                        <p:attrNameLst>
                                          <p:attrName>r</p:attrName>
                                        </p:attrNameLst>
                                      </p:cBhvr>
                                    </p:animRot>
                                  </p:childTnLst>
                                </p:cTn>
                              </p:par>
                              <p:par>
                                <p:cTn id="680" presetID="8" presetClass="emph" presetSubtype="0" autoRev="1" fill="hold" nodeType="withEffect">
                                  <p:stCondLst>
                                    <p:cond delay="0"/>
                                  </p:stCondLst>
                                  <p:childTnLst>
                                    <p:animRot by="-21600000">
                                      <p:cBhvr>
                                        <p:cTn id="681" dur="2000" fill="hold"/>
                                        <p:tgtEl>
                                          <p:spTgt spid="18"/>
                                        </p:tgtEl>
                                        <p:attrNameLst>
                                          <p:attrName>r</p:attrName>
                                        </p:attrNameLst>
                                      </p:cBhvr>
                                    </p:animRot>
                                  </p:childTnLst>
                                </p:cTn>
                              </p:par>
                              <p:par>
                                <p:cTn id="682" presetID="8" presetClass="emph" presetSubtype="0" autoRev="1" fill="hold" nodeType="withEffect">
                                  <p:stCondLst>
                                    <p:cond delay="0"/>
                                  </p:stCondLst>
                                  <p:childTnLst>
                                    <p:animRot by="-21600000">
                                      <p:cBhvr>
                                        <p:cTn id="683" dur="2000" fill="hold"/>
                                        <p:tgtEl>
                                          <p:spTgt spid="20"/>
                                        </p:tgtEl>
                                        <p:attrNameLst>
                                          <p:attrName>r</p:attrName>
                                        </p:attrNameLst>
                                      </p:cBhvr>
                                    </p:animRot>
                                  </p:childTnLst>
                                </p:cTn>
                              </p:par>
                              <p:par>
                                <p:cTn id="684" presetID="8" presetClass="emph" presetSubtype="0" autoRev="1" fill="hold" nodeType="withEffect">
                                  <p:stCondLst>
                                    <p:cond delay="0"/>
                                  </p:stCondLst>
                                  <p:childTnLst>
                                    <p:animRot by="-21600000">
                                      <p:cBhvr>
                                        <p:cTn id="685" dur="2000" fill="hold"/>
                                        <p:tgtEl>
                                          <p:spTgt spid="22"/>
                                        </p:tgtEl>
                                        <p:attrNameLst>
                                          <p:attrName>r</p:attrName>
                                        </p:attrNameLst>
                                      </p:cBhvr>
                                    </p:animRot>
                                  </p:childTnLst>
                                </p:cTn>
                              </p:par>
                              <p:par>
                                <p:cTn id="686" presetID="8" presetClass="emph" presetSubtype="0" autoRev="1" fill="hold" nodeType="withEffect">
                                  <p:stCondLst>
                                    <p:cond delay="0"/>
                                  </p:stCondLst>
                                  <p:childTnLst>
                                    <p:animRot by="-21600000">
                                      <p:cBhvr>
                                        <p:cTn id="687" dur="2000" fill="hold"/>
                                        <p:tgtEl>
                                          <p:spTgt spid="24"/>
                                        </p:tgtEl>
                                        <p:attrNameLst>
                                          <p:attrName>r</p:attrName>
                                        </p:attrNameLst>
                                      </p:cBhvr>
                                    </p:animRot>
                                  </p:childTnLst>
                                </p:cTn>
                              </p:par>
                              <p:par>
                                <p:cTn id="688" presetID="8" presetClass="emph" presetSubtype="0" autoRev="1" fill="hold" nodeType="withEffect">
                                  <p:stCondLst>
                                    <p:cond delay="0"/>
                                  </p:stCondLst>
                                  <p:childTnLst>
                                    <p:animRot by="-21600000">
                                      <p:cBhvr>
                                        <p:cTn id="689" dur="2000" fill="hold"/>
                                        <p:tgtEl>
                                          <p:spTgt spid="25"/>
                                        </p:tgtEl>
                                        <p:attrNameLst>
                                          <p:attrName>r</p:attrName>
                                        </p:attrNameLst>
                                      </p:cBhvr>
                                    </p:animRot>
                                  </p:childTnLst>
                                </p:cTn>
                              </p:par>
                              <p:par>
                                <p:cTn id="690" presetID="8" presetClass="emph" presetSubtype="0" autoRev="1" fill="hold" nodeType="withEffect">
                                  <p:stCondLst>
                                    <p:cond delay="0"/>
                                  </p:stCondLst>
                                  <p:childTnLst>
                                    <p:animRot by="-21600000">
                                      <p:cBhvr>
                                        <p:cTn id="691" dur="2000" fill="hold"/>
                                        <p:tgtEl>
                                          <p:spTgt spid="26"/>
                                        </p:tgtEl>
                                        <p:attrNameLst>
                                          <p:attrName>r</p:attrName>
                                        </p:attrNameLst>
                                      </p:cBhvr>
                                    </p:animRot>
                                  </p:childTnLst>
                                </p:cTn>
                              </p:par>
                              <p:par>
                                <p:cTn id="692" presetID="8" presetClass="emph" presetSubtype="0" autoRev="1" fill="hold" nodeType="withEffect">
                                  <p:stCondLst>
                                    <p:cond delay="0"/>
                                  </p:stCondLst>
                                  <p:childTnLst>
                                    <p:animRot by="-21600000">
                                      <p:cBhvr>
                                        <p:cTn id="693" dur="2000" fill="hold"/>
                                        <p:tgtEl>
                                          <p:spTgt spid="27"/>
                                        </p:tgtEl>
                                        <p:attrNameLst>
                                          <p:attrName>r</p:attrName>
                                        </p:attrNameLst>
                                      </p:cBhvr>
                                    </p:animRot>
                                  </p:childTnLst>
                                </p:cTn>
                              </p:par>
                              <p:par>
                                <p:cTn id="694" presetID="8" presetClass="emph" presetSubtype="0" autoRev="1" fill="hold" nodeType="withEffect">
                                  <p:stCondLst>
                                    <p:cond delay="0"/>
                                  </p:stCondLst>
                                  <p:childTnLst>
                                    <p:animRot by="-21600000">
                                      <p:cBhvr>
                                        <p:cTn id="695" dur="2000" fill="hold"/>
                                        <p:tgtEl>
                                          <p:spTgt spid="28"/>
                                        </p:tgtEl>
                                        <p:attrNameLst>
                                          <p:attrName>r</p:attrName>
                                        </p:attrNameLst>
                                      </p:cBhvr>
                                    </p:animRot>
                                  </p:childTnLst>
                                </p:cTn>
                              </p:par>
                              <p:par>
                                <p:cTn id="696" presetID="8" presetClass="emph" presetSubtype="0" autoRev="1" fill="hold" nodeType="withEffect">
                                  <p:stCondLst>
                                    <p:cond delay="0"/>
                                  </p:stCondLst>
                                  <p:childTnLst>
                                    <p:animRot by="-21600000">
                                      <p:cBhvr>
                                        <p:cTn id="697" dur="2000" fill="hold"/>
                                        <p:tgtEl>
                                          <p:spTgt spid="29"/>
                                        </p:tgtEl>
                                        <p:attrNameLst>
                                          <p:attrName>r</p:attrName>
                                        </p:attrNameLst>
                                      </p:cBhvr>
                                    </p:animRot>
                                  </p:childTnLst>
                                </p:cTn>
                              </p:par>
                              <p:par>
                                <p:cTn id="698" presetID="8" presetClass="emph" presetSubtype="0" autoRev="1" fill="hold" nodeType="withEffect">
                                  <p:stCondLst>
                                    <p:cond delay="0"/>
                                  </p:stCondLst>
                                  <p:childTnLst>
                                    <p:animRot by="-21600000">
                                      <p:cBhvr>
                                        <p:cTn id="699" dur="2000" fill="hold"/>
                                        <p:tgtEl>
                                          <p:spTgt spid="30"/>
                                        </p:tgtEl>
                                        <p:attrNameLst>
                                          <p:attrName>r</p:attrName>
                                        </p:attrNameLst>
                                      </p:cBhvr>
                                    </p:animRot>
                                  </p:childTnLst>
                                </p:cTn>
                              </p:par>
                              <p:par>
                                <p:cTn id="700" presetID="8" presetClass="emph" presetSubtype="0" autoRev="1" fill="hold" nodeType="withEffect">
                                  <p:stCondLst>
                                    <p:cond delay="0"/>
                                  </p:stCondLst>
                                  <p:childTnLst>
                                    <p:animRot by="-21600000">
                                      <p:cBhvr>
                                        <p:cTn id="701" dur="2000" fill="hold"/>
                                        <p:tgtEl>
                                          <p:spTgt spid="31"/>
                                        </p:tgtEl>
                                        <p:attrNameLst>
                                          <p:attrName>r</p:attrName>
                                        </p:attrNameLst>
                                      </p:cBhvr>
                                    </p:animRot>
                                  </p:childTnLst>
                                </p:cTn>
                              </p:par>
                              <p:par>
                                <p:cTn id="702" presetID="8" presetClass="emph" presetSubtype="0" autoRev="1" fill="hold" nodeType="withEffect">
                                  <p:stCondLst>
                                    <p:cond delay="0"/>
                                  </p:stCondLst>
                                  <p:childTnLst>
                                    <p:animRot by="-21600000">
                                      <p:cBhvr>
                                        <p:cTn id="703" dur="2000" fill="hold"/>
                                        <p:tgtEl>
                                          <p:spTgt spid="32"/>
                                        </p:tgtEl>
                                        <p:attrNameLst>
                                          <p:attrName>r</p:attrName>
                                        </p:attrNameLst>
                                      </p:cBhvr>
                                    </p:animRot>
                                  </p:childTnLst>
                                </p:cTn>
                              </p:par>
                              <p:par>
                                <p:cTn id="704" presetID="8" presetClass="emph" presetSubtype="0" autoRev="1" fill="hold" nodeType="withEffect">
                                  <p:stCondLst>
                                    <p:cond delay="0"/>
                                  </p:stCondLst>
                                  <p:childTnLst>
                                    <p:animRot by="-21600000">
                                      <p:cBhvr>
                                        <p:cTn id="705" dur="2000" fill="hold"/>
                                        <p:tgtEl>
                                          <p:spTgt spid="33"/>
                                        </p:tgtEl>
                                        <p:attrNameLst>
                                          <p:attrName>r</p:attrName>
                                        </p:attrNameLst>
                                      </p:cBhvr>
                                    </p:animRot>
                                  </p:childTnLst>
                                </p:cTn>
                              </p:par>
                              <p:par>
                                <p:cTn id="706" presetID="8" presetClass="emph" presetSubtype="0" autoRev="1" fill="hold" nodeType="withEffect">
                                  <p:stCondLst>
                                    <p:cond delay="0"/>
                                  </p:stCondLst>
                                  <p:childTnLst>
                                    <p:animRot by="-21600000">
                                      <p:cBhvr>
                                        <p:cTn id="707" dur="2000" fill="hold"/>
                                        <p:tgtEl>
                                          <p:spTgt spid="34"/>
                                        </p:tgtEl>
                                        <p:attrNameLst>
                                          <p:attrName>r</p:attrName>
                                        </p:attrNameLst>
                                      </p:cBhvr>
                                    </p:animRot>
                                  </p:childTnLst>
                                </p:cTn>
                              </p:par>
                              <p:par>
                                <p:cTn id="708" presetID="8" presetClass="emph" presetSubtype="0" autoRev="1" fill="hold" nodeType="withEffect">
                                  <p:stCondLst>
                                    <p:cond delay="0"/>
                                  </p:stCondLst>
                                  <p:childTnLst>
                                    <p:animRot by="-21600000">
                                      <p:cBhvr>
                                        <p:cTn id="709" dur="2000" fill="hold"/>
                                        <p:tgtEl>
                                          <p:spTgt spid="55"/>
                                        </p:tgtEl>
                                        <p:attrNameLst>
                                          <p:attrName>r</p:attrName>
                                        </p:attrNameLst>
                                      </p:cBhvr>
                                    </p:animRot>
                                  </p:childTnLst>
                                </p:cTn>
                              </p:par>
                              <p:par>
                                <p:cTn id="710" presetID="8" presetClass="emph" presetSubtype="0" autoRev="1" fill="hold" nodeType="withEffect">
                                  <p:stCondLst>
                                    <p:cond delay="0"/>
                                  </p:stCondLst>
                                  <p:childTnLst>
                                    <p:animRot by="-21600000">
                                      <p:cBhvr>
                                        <p:cTn id="711" dur="2000" fill="hold"/>
                                        <p:tgtEl>
                                          <p:spTgt spid="56"/>
                                        </p:tgtEl>
                                        <p:attrNameLst>
                                          <p:attrName>r</p:attrName>
                                        </p:attrNameLst>
                                      </p:cBhvr>
                                    </p:animRot>
                                  </p:childTnLst>
                                </p:cTn>
                              </p:par>
                              <p:par>
                                <p:cTn id="712" presetID="8" presetClass="emph" presetSubtype="0" autoRev="1" fill="hold" nodeType="withEffect">
                                  <p:stCondLst>
                                    <p:cond delay="0"/>
                                  </p:stCondLst>
                                  <p:childTnLst>
                                    <p:animRot by="-21600000">
                                      <p:cBhvr>
                                        <p:cTn id="713" dur="2000" fill="hold"/>
                                        <p:tgtEl>
                                          <p:spTgt spid="57"/>
                                        </p:tgtEl>
                                        <p:attrNameLst>
                                          <p:attrName>r</p:attrName>
                                        </p:attrNameLst>
                                      </p:cBhvr>
                                    </p:animRot>
                                  </p:childTnLst>
                                </p:cTn>
                              </p:par>
                              <p:par>
                                <p:cTn id="714" presetID="8" presetClass="emph" presetSubtype="0" autoRev="1" fill="hold" nodeType="withEffect">
                                  <p:stCondLst>
                                    <p:cond delay="0"/>
                                  </p:stCondLst>
                                  <p:childTnLst>
                                    <p:animRot by="-21600000">
                                      <p:cBhvr>
                                        <p:cTn id="715" dur="2000" fill="hold"/>
                                        <p:tgtEl>
                                          <p:spTgt spid="58"/>
                                        </p:tgtEl>
                                        <p:attrNameLst>
                                          <p:attrName>r</p:attrName>
                                        </p:attrNameLst>
                                      </p:cBhvr>
                                    </p:animRot>
                                  </p:childTnLst>
                                </p:cTn>
                              </p:par>
                              <p:par>
                                <p:cTn id="716" presetID="8" presetClass="emph" presetSubtype="0" autoRev="1" fill="hold" nodeType="withEffect">
                                  <p:stCondLst>
                                    <p:cond delay="0"/>
                                  </p:stCondLst>
                                  <p:childTnLst>
                                    <p:animRot by="-21600000">
                                      <p:cBhvr>
                                        <p:cTn id="717" dur="2000" fill="hold"/>
                                        <p:tgtEl>
                                          <p:spTgt spid="59"/>
                                        </p:tgtEl>
                                        <p:attrNameLst>
                                          <p:attrName>r</p:attrName>
                                        </p:attrNameLst>
                                      </p:cBhvr>
                                    </p:animRot>
                                  </p:childTnLst>
                                </p:cTn>
                              </p:par>
                              <p:par>
                                <p:cTn id="718" presetID="8" presetClass="emph" presetSubtype="0" autoRev="1" fill="hold" nodeType="withEffect">
                                  <p:stCondLst>
                                    <p:cond delay="0"/>
                                  </p:stCondLst>
                                  <p:childTnLst>
                                    <p:animRot by="-21600000">
                                      <p:cBhvr>
                                        <p:cTn id="719" dur="2000" fill="hold"/>
                                        <p:tgtEl>
                                          <p:spTgt spid="60"/>
                                        </p:tgtEl>
                                        <p:attrNameLst>
                                          <p:attrName>r</p:attrName>
                                        </p:attrNameLst>
                                      </p:cBhvr>
                                    </p:animRot>
                                  </p:childTnLst>
                                </p:cTn>
                              </p:par>
                              <p:par>
                                <p:cTn id="720" presetID="8" presetClass="emph" presetSubtype="0" autoRev="1" fill="hold" nodeType="withEffect">
                                  <p:stCondLst>
                                    <p:cond delay="0"/>
                                  </p:stCondLst>
                                  <p:childTnLst>
                                    <p:animRot by="-21600000">
                                      <p:cBhvr>
                                        <p:cTn id="721" dur="2000" fill="hold"/>
                                        <p:tgtEl>
                                          <p:spTgt spid="61"/>
                                        </p:tgtEl>
                                        <p:attrNameLst>
                                          <p:attrName>r</p:attrName>
                                        </p:attrNameLst>
                                      </p:cBhvr>
                                    </p:animRot>
                                  </p:childTnLst>
                                </p:cTn>
                              </p:par>
                              <p:par>
                                <p:cTn id="722" presetID="8" presetClass="emph" presetSubtype="0" autoRev="1" fill="hold" nodeType="withEffect">
                                  <p:stCondLst>
                                    <p:cond delay="0"/>
                                  </p:stCondLst>
                                  <p:childTnLst>
                                    <p:animRot by="-21600000">
                                      <p:cBhvr>
                                        <p:cTn id="723" dur="2000" fill="hold"/>
                                        <p:tgtEl>
                                          <p:spTgt spid="62"/>
                                        </p:tgtEl>
                                        <p:attrNameLst>
                                          <p:attrName>r</p:attrName>
                                        </p:attrNameLst>
                                      </p:cBhvr>
                                    </p:animRot>
                                  </p:childTnLst>
                                </p:cTn>
                              </p:par>
                              <p:par>
                                <p:cTn id="724" presetID="8" presetClass="emph" presetSubtype="0" autoRev="1" fill="hold" nodeType="withEffect">
                                  <p:stCondLst>
                                    <p:cond delay="0"/>
                                  </p:stCondLst>
                                  <p:childTnLst>
                                    <p:animRot by="-21600000">
                                      <p:cBhvr>
                                        <p:cTn id="725" dur="2000" fill="hold"/>
                                        <p:tgtEl>
                                          <p:spTgt spid="63"/>
                                        </p:tgtEl>
                                        <p:attrNameLst>
                                          <p:attrName>r</p:attrName>
                                        </p:attrNameLst>
                                      </p:cBhvr>
                                    </p:animRot>
                                  </p:childTnLst>
                                </p:cTn>
                              </p:par>
                              <p:par>
                                <p:cTn id="726" presetID="8" presetClass="emph" presetSubtype="0" autoRev="1" fill="hold" nodeType="withEffect">
                                  <p:stCondLst>
                                    <p:cond delay="0"/>
                                  </p:stCondLst>
                                  <p:childTnLst>
                                    <p:animRot by="-21600000">
                                      <p:cBhvr>
                                        <p:cTn id="727" dur="2000" fill="hold"/>
                                        <p:tgtEl>
                                          <p:spTgt spid="64"/>
                                        </p:tgtEl>
                                        <p:attrNameLst>
                                          <p:attrName>r</p:attrName>
                                        </p:attrNameLst>
                                      </p:cBhvr>
                                    </p:animRot>
                                  </p:childTnLst>
                                </p:cTn>
                              </p:par>
                              <p:par>
                                <p:cTn id="728" presetID="17" presetClass="entr" presetSubtype="1" fill="hold" nodeType="withEffect">
                                  <p:stCondLst>
                                    <p:cond delay="0"/>
                                  </p:stCondLst>
                                  <p:childTnLst>
                                    <p:set>
                                      <p:cBhvr>
                                        <p:cTn id="729" dur="1" fill="hold">
                                          <p:stCondLst>
                                            <p:cond delay="0"/>
                                          </p:stCondLst>
                                        </p:cTn>
                                        <p:tgtEl>
                                          <p:spTgt spid="2"/>
                                        </p:tgtEl>
                                        <p:attrNameLst>
                                          <p:attrName>style.visibility</p:attrName>
                                        </p:attrNameLst>
                                      </p:cBhvr>
                                      <p:to>
                                        <p:strVal val="visible"/>
                                      </p:to>
                                    </p:set>
                                    <p:anim calcmode="lin" valueType="num">
                                      <p:cBhvr>
                                        <p:cTn id="730" dur="2000" fill="hold"/>
                                        <p:tgtEl>
                                          <p:spTgt spid="2"/>
                                        </p:tgtEl>
                                        <p:attrNameLst>
                                          <p:attrName>ppt_x</p:attrName>
                                        </p:attrNameLst>
                                      </p:cBhvr>
                                      <p:tavLst>
                                        <p:tav tm="0">
                                          <p:val>
                                            <p:strVal val="#ppt_x"/>
                                          </p:val>
                                        </p:tav>
                                        <p:tav tm="100000">
                                          <p:val>
                                            <p:strVal val="#ppt_x"/>
                                          </p:val>
                                        </p:tav>
                                      </p:tavLst>
                                    </p:anim>
                                    <p:anim calcmode="lin" valueType="num">
                                      <p:cBhvr>
                                        <p:cTn id="731" dur="2000" fill="hold"/>
                                        <p:tgtEl>
                                          <p:spTgt spid="2"/>
                                        </p:tgtEl>
                                        <p:attrNameLst>
                                          <p:attrName>ppt_y</p:attrName>
                                        </p:attrNameLst>
                                      </p:cBhvr>
                                      <p:tavLst>
                                        <p:tav tm="0">
                                          <p:val>
                                            <p:strVal val="#ppt_y-#ppt_h/2"/>
                                          </p:val>
                                        </p:tav>
                                        <p:tav tm="100000">
                                          <p:val>
                                            <p:strVal val="#ppt_y"/>
                                          </p:val>
                                        </p:tav>
                                      </p:tavLst>
                                    </p:anim>
                                    <p:anim calcmode="lin" valueType="num">
                                      <p:cBhvr>
                                        <p:cTn id="732" dur="2000" fill="hold"/>
                                        <p:tgtEl>
                                          <p:spTgt spid="2"/>
                                        </p:tgtEl>
                                        <p:attrNameLst>
                                          <p:attrName>ppt_w</p:attrName>
                                        </p:attrNameLst>
                                      </p:cBhvr>
                                      <p:tavLst>
                                        <p:tav tm="0">
                                          <p:val>
                                            <p:strVal val="#ppt_w"/>
                                          </p:val>
                                        </p:tav>
                                        <p:tav tm="100000">
                                          <p:val>
                                            <p:strVal val="#ppt_w"/>
                                          </p:val>
                                        </p:tav>
                                      </p:tavLst>
                                    </p:anim>
                                    <p:anim calcmode="lin" valueType="num">
                                      <p:cBhvr>
                                        <p:cTn id="73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0066">
                <a:shade val="67500"/>
                <a:satMod val="115000"/>
              </a:srgbClr>
            </a:gs>
            <a:gs pos="100000">
              <a:srgbClr val="FF0066">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3023209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0" name="9 Imagen" descr="ADORNOS DORADOS (2).png"/>
          <p:cNvPicPr>
            <a:picLocks noChangeAspect="1"/>
          </p:cNvPicPr>
          <p:nvPr/>
        </p:nvPicPr>
        <p:blipFill>
          <a:blip r:embed="rId3" cstate="print"/>
          <a:stretch>
            <a:fillRect/>
          </a:stretch>
        </p:blipFill>
        <p:spPr>
          <a:xfrm>
            <a:off x="0" y="1500180"/>
            <a:ext cx="1061042" cy="1071760"/>
          </a:xfrm>
          <a:prstGeom prst="rect">
            <a:avLst/>
          </a:prstGeom>
        </p:spPr>
      </p:pic>
      <p:pic>
        <p:nvPicPr>
          <p:cNvPr id="11" name="10 Imagen" descr="ADORNOS DORADOS (2).png"/>
          <p:cNvPicPr>
            <a:picLocks noChangeAspect="1"/>
          </p:cNvPicPr>
          <p:nvPr/>
        </p:nvPicPr>
        <p:blipFill>
          <a:blip r:embed="rId3" cstate="print"/>
          <a:stretch>
            <a:fillRect/>
          </a:stretch>
        </p:blipFill>
        <p:spPr>
          <a:xfrm>
            <a:off x="0" y="2571750"/>
            <a:ext cx="1061042" cy="1071760"/>
          </a:xfrm>
          <a:prstGeom prst="rect">
            <a:avLst/>
          </a:prstGeom>
        </p:spPr>
      </p:pic>
      <p:pic>
        <p:nvPicPr>
          <p:cNvPr id="12" name="11 Imagen" descr="ADORNOS DORADOS (2).png"/>
          <p:cNvPicPr>
            <a:picLocks noChangeAspect="1"/>
          </p:cNvPicPr>
          <p:nvPr/>
        </p:nvPicPr>
        <p:blipFill>
          <a:blip r:embed="rId3" cstate="print"/>
          <a:stretch>
            <a:fillRect/>
          </a:stretch>
        </p:blipFill>
        <p:spPr>
          <a:xfrm>
            <a:off x="8082958" y="0"/>
            <a:ext cx="1061042" cy="1071760"/>
          </a:xfrm>
          <a:prstGeom prst="rect">
            <a:avLst/>
          </a:prstGeom>
        </p:spPr>
      </p:pic>
      <p:pic>
        <p:nvPicPr>
          <p:cNvPr id="13" name="12 Imagen" descr="ADORNOS DORADOS (2).png"/>
          <p:cNvPicPr>
            <a:picLocks noChangeAspect="1"/>
          </p:cNvPicPr>
          <p:nvPr/>
        </p:nvPicPr>
        <p:blipFill>
          <a:blip r:embed="rId3" cstate="print"/>
          <a:stretch>
            <a:fillRect/>
          </a:stretch>
        </p:blipFill>
        <p:spPr>
          <a:xfrm>
            <a:off x="8082958" y="4071740"/>
            <a:ext cx="1061042" cy="1071760"/>
          </a:xfrm>
          <a:prstGeom prst="rect">
            <a:avLst/>
          </a:prstGeom>
        </p:spPr>
      </p:pic>
      <p:pic>
        <p:nvPicPr>
          <p:cNvPr id="14" name="13 Imagen" descr="ADORNOS DORADOS (2).png"/>
          <p:cNvPicPr>
            <a:picLocks noChangeAspect="1"/>
          </p:cNvPicPr>
          <p:nvPr/>
        </p:nvPicPr>
        <p:blipFill>
          <a:blip r:embed="rId3" cstate="print"/>
          <a:stretch>
            <a:fillRect/>
          </a:stretch>
        </p:blipFill>
        <p:spPr>
          <a:xfrm>
            <a:off x="7000892" y="3786196"/>
            <a:ext cx="1061042" cy="1071760"/>
          </a:xfrm>
          <a:prstGeom prst="rect">
            <a:avLst/>
          </a:prstGeom>
        </p:spPr>
      </p:pic>
      <p:pic>
        <p:nvPicPr>
          <p:cNvPr id="15" name="14 Imagen" descr="ADORNOS DORADOS (2).png"/>
          <p:cNvPicPr>
            <a:picLocks noChangeAspect="1"/>
          </p:cNvPicPr>
          <p:nvPr/>
        </p:nvPicPr>
        <p:blipFill>
          <a:blip r:embed="rId3" cstate="print"/>
          <a:stretch>
            <a:fillRect/>
          </a:stretch>
        </p:blipFill>
        <p:spPr>
          <a:xfrm>
            <a:off x="1142976" y="1357304"/>
            <a:ext cx="1061042" cy="1071760"/>
          </a:xfrm>
          <a:prstGeom prst="rect">
            <a:avLst/>
          </a:prstGeom>
        </p:spPr>
      </p:pic>
      <p:pic>
        <p:nvPicPr>
          <p:cNvPr id="16" name="15 Imagen" descr="ADORNOS DORADOS (2).png"/>
          <p:cNvPicPr>
            <a:picLocks noChangeAspect="1"/>
          </p:cNvPicPr>
          <p:nvPr/>
        </p:nvPicPr>
        <p:blipFill>
          <a:blip r:embed="rId3" cstate="print"/>
          <a:stretch>
            <a:fillRect/>
          </a:stretch>
        </p:blipFill>
        <p:spPr>
          <a:xfrm>
            <a:off x="1214414" y="2857502"/>
            <a:ext cx="1061042" cy="1071760"/>
          </a:xfrm>
          <a:prstGeom prst="rect">
            <a:avLst/>
          </a:prstGeom>
        </p:spPr>
      </p:pic>
      <p:pic>
        <p:nvPicPr>
          <p:cNvPr id="17" name="16 Imagen" descr="ADORNOS DORADOS (2).png"/>
          <p:cNvPicPr>
            <a:picLocks noChangeAspect="1"/>
          </p:cNvPicPr>
          <p:nvPr/>
        </p:nvPicPr>
        <p:blipFill>
          <a:blip r:embed="rId3" cstate="print"/>
          <a:stretch>
            <a:fillRect/>
          </a:stretch>
        </p:blipFill>
        <p:spPr>
          <a:xfrm>
            <a:off x="5857884" y="3571882"/>
            <a:ext cx="1061042" cy="1071760"/>
          </a:xfrm>
          <a:prstGeom prst="rect">
            <a:avLst/>
          </a:prstGeom>
        </p:spPr>
      </p:pic>
      <p:pic>
        <p:nvPicPr>
          <p:cNvPr id="18" name="17 Imagen" descr="ADORNOS DORADOS (2).png"/>
          <p:cNvPicPr>
            <a:picLocks noChangeAspect="1"/>
          </p:cNvPicPr>
          <p:nvPr/>
        </p:nvPicPr>
        <p:blipFill>
          <a:blip r:embed="rId3" cstate="print"/>
          <a:stretch>
            <a:fillRect/>
          </a:stretch>
        </p:blipFill>
        <p:spPr>
          <a:xfrm>
            <a:off x="2500298" y="3143254"/>
            <a:ext cx="1061042" cy="1071760"/>
          </a:xfrm>
          <a:prstGeom prst="rect">
            <a:avLst/>
          </a:prstGeom>
        </p:spPr>
      </p:pic>
      <p:pic>
        <p:nvPicPr>
          <p:cNvPr id="19" name="18 Imagen" descr="ADORNOS DORADOS (2).png"/>
          <p:cNvPicPr>
            <a:picLocks noChangeAspect="1"/>
          </p:cNvPicPr>
          <p:nvPr/>
        </p:nvPicPr>
        <p:blipFill>
          <a:blip r:embed="rId3" cstate="print"/>
          <a:stretch>
            <a:fillRect/>
          </a:stretch>
        </p:blipFill>
        <p:spPr>
          <a:xfrm>
            <a:off x="3643306" y="3357568"/>
            <a:ext cx="1061042" cy="1071760"/>
          </a:xfrm>
          <a:prstGeom prst="rect">
            <a:avLst/>
          </a:prstGeom>
        </p:spPr>
      </p:pic>
      <p:pic>
        <p:nvPicPr>
          <p:cNvPr id="20" name="19 Imagen" descr="ADORNOS DORADOS (2).png"/>
          <p:cNvPicPr>
            <a:picLocks noChangeAspect="1"/>
          </p:cNvPicPr>
          <p:nvPr/>
        </p:nvPicPr>
        <p:blipFill>
          <a:blip r:embed="rId3" cstate="print"/>
          <a:stretch>
            <a:fillRect/>
          </a:stretch>
        </p:blipFill>
        <p:spPr>
          <a:xfrm>
            <a:off x="4714876" y="3500444"/>
            <a:ext cx="1061042" cy="1071760"/>
          </a:xfrm>
          <a:prstGeom prst="rect">
            <a:avLst/>
          </a:prstGeom>
        </p:spPr>
      </p:pic>
      <p:pic>
        <p:nvPicPr>
          <p:cNvPr id="21" name="20 Imagen" descr="ADORNOS DORADOS (2).png"/>
          <p:cNvPicPr>
            <a:picLocks noChangeAspect="1"/>
          </p:cNvPicPr>
          <p:nvPr/>
        </p:nvPicPr>
        <p:blipFill>
          <a:blip r:embed="rId3" cstate="print"/>
          <a:stretch>
            <a:fillRect/>
          </a:stretch>
        </p:blipFill>
        <p:spPr>
          <a:xfrm>
            <a:off x="2500298" y="1285866"/>
            <a:ext cx="1061042" cy="1071760"/>
          </a:xfrm>
          <a:prstGeom prst="rect">
            <a:avLst/>
          </a:prstGeom>
        </p:spPr>
      </p:pic>
      <p:pic>
        <p:nvPicPr>
          <p:cNvPr id="22" name="21 Imagen" descr="ADORNOS DORADOS (2).png"/>
          <p:cNvPicPr>
            <a:picLocks noChangeAspect="1"/>
          </p:cNvPicPr>
          <p:nvPr/>
        </p:nvPicPr>
        <p:blipFill>
          <a:blip r:embed="rId3" cstate="print"/>
          <a:stretch>
            <a:fillRect/>
          </a:stretch>
        </p:blipFill>
        <p:spPr>
          <a:xfrm>
            <a:off x="3643306" y="1142990"/>
            <a:ext cx="1061042" cy="1071760"/>
          </a:xfrm>
          <a:prstGeom prst="rect">
            <a:avLst/>
          </a:prstGeom>
        </p:spPr>
      </p:pic>
      <p:pic>
        <p:nvPicPr>
          <p:cNvPr id="23" name="22 Imagen" descr="ADORNOS DORADOS (2).png"/>
          <p:cNvPicPr>
            <a:picLocks noChangeAspect="1"/>
          </p:cNvPicPr>
          <p:nvPr/>
        </p:nvPicPr>
        <p:blipFill>
          <a:blip r:embed="rId3" cstate="print"/>
          <a:stretch>
            <a:fillRect/>
          </a:stretch>
        </p:blipFill>
        <p:spPr>
          <a:xfrm>
            <a:off x="4857752" y="928676"/>
            <a:ext cx="1061042" cy="1071760"/>
          </a:xfrm>
          <a:prstGeom prst="rect">
            <a:avLst/>
          </a:prstGeom>
        </p:spPr>
      </p:pic>
      <p:pic>
        <p:nvPicPr>
          <p:cNvPr id="24" name="23 Imagen" descr="ADORNOS DORADOS (2).png"/>
          <p:cNvPicPr>
            <a:picLocks noChangeAspect="1"/>
          </p:cNvPicPr>
          <p:nvPr/>
        </p:nvPicPr>
        <p:blipFill>
          <a:blip r:embed="rId3" cstate="print"/>
          <a:stretch>
            <a:fillRect/>
          </a:stretch>
        </p:blipFill>
        <p:spPr>
          <a:xfrm>
            <a:off x="6072198" y="571486"/>
            <a:ext cx="1061042" cy="1071760"/>
          </a:xfrm>
          <a:prstGeom prst="rect">
            <a:avLst/>
          </a:prstGeom>
        </p:spPr>
      </p:pic>
      <p:pic>
        <p:nvPicPr>
          <p:cNvPr id="25" name="24 Imagen" descr="ADORNOS DORADOS (2).png"/>
          <p:cNvPicPr>
            <a:picLocks noChangeAspect="1"/>
          </p:cNvPicPr>
          <p:nvPr/>
        </p:nvPicPr>
        <p:blipFill>
          <a:blip r:embed="rId3" cstate="print"/>
          <a:stretch>
            <a:fillRect/>
          </a:stretch>
        </p:blipFill>
        <p:spPr>
          <a:xfrm>
            <a:off x="7143768" y="357172"/>
            <a:ext cx="1061042" cy="1071760"/>
          </a:xfrm>
          <a:prstGeom prst="rect">
            <a:avLst/>
          </a:prstGeom>
        </p:spPr>
      </p:pic>
      <p:sp>
        <p:nvSpPr>
          <p:cNvPr id="26" name="25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10"/>
                                        </p:tgtEl>
                                        <p:attrNameLst>
                                          <p:attrName>style.visibility</p:attrName>
                                        </p:attrNameLst>
                                      </p:cBhvr>
                                      <p:to>
                                        <p:strVal val="visible"/>
                                      </p:to>
                                    </p:set>
                                    <p:anim calcmode="lin" valueType="num">
                                      <p:cBhvr additive="base">
                                        <p:cTn id="9" dur="2000" fill="hold"/>
                                        <p:tgtEl>
                                          <p:spTgt spid="10"/>
                                        </p:tgtEl>
                                        <p:attrNameLst>
                                          <p:attrName>ppt_x</p:attrName>
                                        </p:attrNameLst>
                                      </p:cBhvr>
                                      <p:tavLst>
                                        <p:tav tm="0">
                                          <p:val>
                                            <p:strVal val="0-#ppt_w/2"/>
                                          </p:val>
                                        </p:tav>
                                        <p:tav tm="100000">
                                          <p:val>
                                            <p:strVal val="#ppt_x"/>
                                          </p:val>
                                        </p:tav>
                                      </p:tavLst>
                                    </p:anim>
                                    <p:anim calcmode="lin" valueType="num">
                                      <p:cBhvr additive="base">
                                        <p:cTn id="10" dur="2000" fill="hold"/>
                                        <p:tgtEl>
                                          <p:spTgt spid="10"/>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2000" fill="hold"/>
                                        <p:tgtEl>
                                          <p:spTgt spid="12"/>
                                        </p:tgtEl>
                                        <p:attrNameLst>
                                          <p:attrName>ppt_x</p:attrName>
                                        </p:attrNameLst>
                                      </p:cBhvr>
                                      <p:tavLst>
                                        <p:tav tm="0">
                                          <p:val>
                                            <p:strVal val="0-#ppt_w/2"/>
                                          </p:val>
                                        </p:tav>
                                        <p:tav tm="100000">
                                          <p:val>
                                            <p:strVal val="#ppt_x"/>
                                          </p:val>
                                        </p:tav>
                                      </p:tavLst>
                                    </p:anim>
                                    <p:anim calcmode="lin" valueType="num">
                                      <p:cBhvr additive="base">
                                        <p:cTn id="14" dur="2000" fill="hold"/>
                                        <p:tgtEl>
                                          <p:spTgt spid="12"/>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2000" fill="hold"/>
                                        <p:tgtEl>
                                          <p:spTgt spid="15"/>
                                        </p:tgtEl>
                                        <p:attrNameLst>
                                          <p:attrName>ppt_x</p:attrName>
                                        </p:attrNameLst>
                                      </p:cBhvr>
                                      <p:tavLst>
                                        <p:tav tm="0">
                                          <p:val>
                                            <p:strVal val="0-#ppt_w/2"/>
                                          </p:val>
                                        </p:tav>
                                        <p:tav tm="100000">
                                          <p:val>
                                            <p:strVal val="#ppt_x"/>
                                          </p:val>
                                        </p:tav>
                                      </p:tavLst>
                                    </p:anim>
                                    <p:anim calcmode="lin" valueType="num">
                                      <p:cBhvr additive="base">
                                        <p:cTn id="18" dur="2000" fill="hold"/>
                                        <p:tgtEl>
                                          <p:spTgt spid="15"/>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additive="base">
                                        <p:cTn id="21" dur="2000" fill="hold"/>
                                        <p:tgtEl>
                                          <p:spTgt spid="21"/>
                                        </p:tgtEl>
                                        <p:attrNameLst>
                                          <p:attrName>ppt_x</p:attrName>
                                        </p:attrNameLst>
                                      </p:cBhvr>
                                      <p:tavLst>
                                        <p:tav tm="0">
                                          <p:val>
                                            <p:strVal val="0-#ppt_w/2"/>
                                          </p:val>
                                        </p:tav>
                                        <p:tav tm="100000">
                                          <p:val>
                                            <p:strVal val="#ppt_x"/>
                                          </p:val>
                                        </p:tav>
                                      </p:tavLst>
                                    </p:anim>
                                    <p:anim calcmode="lin" valueType="num">
                                      <p:cBhvr additive="base">
                                        <p:cTn id="22" dur="2000" fill="hold"/>
                                        <p:tgtEl>
                                          <p:spTgt spid="21"/>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2000" fill="hold"/>
                                        <p:tgtEl>
                                          <p:spTgt spid="22"/>
                                        </p:tgtEl>
                                        <p:attrNameLst>
                                          <p:attrName>ppt_x</p:attrName>
                                        </p:attrNameLst>
                                      </p:cBhvr>
                                      <p:tavLst>
                                        <p:tav tm="0">
                                          <p:val>
                                            <p:strVal val="0-#ppt_w/2"/>
                                          </p:val>
                                        </p:tav>
                                        <p:tav tm="100000">
                                          <p:val>
                                            <p:strVal val="#ppt_x"/>
                                          </p:val>
                                        </p:tav>
                                      </p:tavLst>
                                    </p:anim>
                                    <p:anim calcmode="lin" valueType="num">
                                      <p:cBhvr additive="base">
                                        <p:cTn id="26" dur="2000" fill="hold"/>
                                        <p:tgtEl>
                                          <p:spTgt spid="2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2000" fill="hold"/>
                                        <p:tgtEl>
                                          <p:spTgt spid="23"/>
                                        </p:tgtEl>
                                        <p:attrNameLst>
                                          <p:attrName>ppt_x</p:attrName>
                                        </p:attrNameLst>
                                      </p:cBhvr>
                                      <p:tavLst>
                                        <p:tav tm="0">
                                          <p:val>
                                            <p:strVal val="0-#ppt_w/2"/>
                                          </p:val>
                                        </p:tav>
                                        <p:tav tm="100000">
                                          <p:val>
                                            <p:strVal val="#ppt_x"/>
                                          </p:val>
                                        </p:tav>
                                      </p:tavLst>
                                    </p:anim>
                                    <p:anim calcmode="lin" valueType="num">
                                      <p:cBhvr additive="base">
                                        <p:cTn id="30" dur="2000" fill="hold"/>
                                        <p:tgtEl>
                                          <p:spTgt spid="2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additive="base">
                                        <p:cTn id="33" dur="2000" fill="hold"/>
                                        <p:tgtEl>
                                          <p:spTgt spid="24"/>
                                        </p:tgtEl>
                                        <p:attrNameLst>
                                          <p:attrName>ppt_x</p:attrName>
                                        </p:attrNameLst>
                                      </p:cBhvr>
                                      <p:tavLst>
                                        <p:tav tm="0">
                                          <p:val>
                                            <p:strVal val="0-#ppt_w/2"/>
                                          </p:val>
                                        </p:tav>
                                        <p:tav tm="100000">
                                          <p:val>
                                            <p:strVal val="#ppt_x"/>
                                          </p:val>
                                        </p:tav>
                                      </p:tavLst>
                                    </p:anim>
                                    <p:anim calcmode="lin" valueType="num">
                                      <p:cBhvr additive="base">
                                        <p:cTn id="34" dur="2000" fill="hold"/>
                                        <p:tgtEl>
                                          <p:spTgt spid="24"/>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2000" fill="hold"/>
                                        <p:tgtEl>
                                          <p:spTgt spid="25"/>
                                        </p:tgtEl>
                                        <p:attrNameLst>
                                          <p:attrName>ppt_x</p:attrName>
                                        </p:attrNameLst>
                                      </p:cBhvr>
                                      <p:tavLst>
                                        <p:tav tm="0">
                                          <p:val>
                                            <p:strVal val="0-#ppt_w/2"/>
                                          </p:val>
                                        </p:tav>
                                        <p:tav tm="100000">
                                          <p:val>
                                            <p:strVal val="#ppt_x"/>
                                          </p:val>
                                        </p:tav>
                                      </p:tavLst>
                                    </p:anim>
                                    <p:anim calcmode="lin" valueType="num">
                                      <p:cBhvr additive="base">
                                        <p:cTn id="38" dur="2000" fill="hold"/>
                                        <p:tgtEl>
                                          <p:spTgt spid="25"/>
                                        </p:tgtEl>
                                        <p:attrNameLst>
                                          <p:attrName>ppt_y</p:attrName>
                                        </p:attrNameLst>
                                      </p:cBhvr>
                                      <p:tavLst>
                                        <p:tav tm="0">
                                          <p:val>
                                            <p:strVal val="1+#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0-#ppt_w/2"/>
                                          </p:val>
                                        </p:tav>
                                        <p:tav tm="100000">
                                          <p:val>
                                            <p:strVal val="#ppt_x"/>
                                          </p:val>
                                        </p:tav>
                                      </p:tavLst>
                                    </p:anim>
                                    <p:anim calcmode="lin" valueType="num">
                                      <p:cBhvr additive="base">
                                        <p:cTn id="58" dur="2000" fill="hold"/>
                                        <p:tgtEl>
                                          <p:spTgt spid="17"/>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0-#ppt_w/2"/>
                                          </p:val>
                                        </p:tav>
                                        <p:tav tm="100000">
                                          <p:val>
                                            <p:strVal val="#ppt_x"/>
                                          </p:val>
                                        </p:tav>
                                      </p:tavLst>
                                    </p:anim>
                                    <p:anim calcmode="lin" valueType="num">
                                      <p:cBhvr additive="base">
                                        <p:cTn id="62" dur="2000" fill="hold"/>
                                        <p:tgtEl>
                                          <p:spTgt spid="18"/>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0-#ppt_w/2"/>
                                          </p:val>
                                        </p:tav>
                                        <p:tav tm="100000">
                                          <p:val>
                                            <p:strVal val="#ppt_x"/>
                                          </p:val>
                                        </p:tav>
                                      </p:tavLst>
                                    </p:anim>
                                    <p:anim calcmode="lin" valueType="num">
                                      <p:cBhvr additive="base">
                                        <p:cTn id="66" dur="2000" fill="hold"/>
                                        <p:tgtEl>
                                          <p:spTgt spid="19"/>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0-#ppt_w/2"/>
                                          </p:val>
                                        </p:tav>
                                        <p:tav tm="100000">
                                          <p:val>
                                            <p:strVal val="#ppt_x"/>
                                          </p:val>
                                        </p:tav>
                                      </p:tavLst>
                                    </p:anim>
                                    <p:anim calcmode="lin" valueType="num">
                                      <p:cBhvr additive="base">
                                        <p:cTn id="70" dur="2000" fill="hold"/>
                                        <p:tgtEl>
                                          <p:spTgt spid="20"/>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10"/>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21"/>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22"/>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2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24"/>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25"/>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3"/>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4"/>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6"/>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7"/>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8"/>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9"/>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0"/>
                                        </p:tgtEl>
                                        <p:attrNameLst>
                                          <p:attrName>r</p:attrName>
                                        </p:attrNameLst>
                                      </p:cBhvr>
                                    </p:animRot>
                                  </p:childTnLst>
                                </p:cTn>
                              </p:par>
                            </p:childTnLst>
                          </p:cTn>
                        </p:par>
                        <p:par>
                          <p:cTn id="103" fill="hold">
                            <p:stCondLst>
                              <p:cond delay="4000"/>
                            </p:stCondLst>
                            <p:childTnLst>
                              <p:par>
                                <p:cTn id="104" presetID="2" presetClass="exit" presetSubtype="12" fill="hold" nodeType="after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0-ppt_w/2"/>
                                          </p:val>
                                        </p:tav>
                                      </p:tavLst>
                                    </p:anim>
                                    <p:anim calcmode="lin" valueType="num">
                                      <p:cBhvr additive="base">
                                        <p:cTn id="106" dur="2000"/>
                                        <p:tgtEl>
                                          <p:spTgt spid="10"/>
                                        </p:tgtEl>
                                        <p:attrNameLst>
                                          <p:attrName>ppt_y</p:attrName>
                                        </p:attrNameLst>
                                      </p:cBhvr>
                                      <p:tavLst>
                                        <p:tav tm="0">
                                          <p:val>
                                            <p:strVal val="ppt_y"/>
                                          </p:val>
                                        </p:tav>
                                        <p:tav tm="100000">
                                          <p:val>
                                            <p:strVal val="1+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1+ppt_h/2"/>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5"/>
                                        </p:tgtEl>
                                        <p:attrNameLst>
                                          <p:attrName>ppt_x</p:attrName>
                                        </p:attrNameLst>
                                      </p:cBhvr>
                                      <p:tavLst>
                                        <p:tav tm="0">
                                          <p:val>
                                            <p:strVal val="ppt_x"/>
                                          </p:val>
                                        </p:tav>
                                        <p:tav tm="100000">
                                          <p:val>
                                            <p:strVal val="0-ppt_w/2"/>
                                          </p:val>
                                        </p:tav>
                                      </p:tavLst>
                                    </p:anim>
                                    <p:anim calcmode="lin" valueType="num">
                                      <p:cBhvr additive="base">
                                        <p:cTn id="114" dur="2000"/>
                                        <p:tgtEl>
                                          <p:spTgt spid="15"/>
                                        </p:tgtEl>
                                        <p:attrNameLst>
                                          <p:attrName>ppt_y</p:attrName>
                                        </p:attrNameLst>
                                      </p:cBhvr>
                                      <p:tavLst>
                                        <p:tav tm="0">
                                          <p:val>
                                            <p:strVal val="ppt_y"/>
                                          </p:val>
                                        </p:tav>
                                        <p:tav tm="100000">
                                          <p:val>
                                            <p:strVal val="1+ppt_h/2"/>
                                          </p:val>
                                        </p:tav>
                                      </p:tavLst>
                                    </p:anim>
                                    <p:set>
                                      <p:cBhvr>
                                        <p:cTn id="115" dur="1" fill="hold">
                                          <p:stCondLst>
                                            <p:cond delay="1999"/>
                                          </p:stCondLst>
                                        </p:cTn>
                                        <p:tgtEl>
                                          <p:spTgt spid="15"/>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21"/>
                                        </p:tgtEl>
                                        <p:attrNameLst>
                                          <p:attrName>ppt_x</p:attrName>
                                        </p:attrNameLst>
                                      </p:cBhvr>
                                      <p:tavLst>
                                        <p:tav tm="0">
                                          <p:val>
                                            <p:strVal val="ppt_x"/>
                                          </p:val>
                                        </p:tav>
                                        <p:tav tm="100000">
                                          <p:val>
                                            <p:strVal val="0-ppt_w/2"/>
                                          </p:val>
                                        </p:tav>
                                      </p:tavLst>
                                    </p:anim>
                                    <p:anim calcmode="lin" valueType="num">
                                      <p:cBhvr additive="base">
                                        <p:cTn id="118" dur="2000"/>
                                        <p:tgtEl>
                                          <p:spTgt spid="21"/>
                                        </p:tgtEl>
                                        <p:attrNameLst>
                                          <p:attrName>ppt_y</p:attrName>
                                        </p:attrNameLst>
                                      </p:cBhvr>
                                      <p:tavLst>
                                        <p:tav tm="0">
                                          <p:val>
                                            <p:strVal val="ppt_y"/>
                                          </p:val>
                                        </p:tav>
                                        <p:tav tm="100000">
                                          <p:val>
                                            <p:strVal val="1+ppt_h/2"/>
                                          </p:val>
                                        </p:tav>
                                      </p:tavLst>
                                    </p:anim>
                                    <p:set>
                                      <p:cBhvr>
                                        <p:cTn id="119" dur="1" fill="hold">
                                          <p:stCondLst>
                                            <p:cond delay="1999"/>
                                          </p:stCondLst>
                                        </p:cTn>
                                        <p:tgtEl>
                                          <p:spTgt spid="21"/>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22"/>
                                        </p:tgtEl>
                                        <p:attrNameLst>
                                          <p:attrName>ppt_x</p:attrName>
                                        </p:attrNameLst>
                                      </p:cBhvr>
                                      <p:tavLst>
                                        <p:tav tm="0">
                                          <p:val>
                                            <p:strVal val="ppt_x"/>
                                          </p:val>
                                        </p:tav>
                                        <p:tav tm="100000">
                                          <p:val>
                                            <p:strVal val="0-ppt_w/2"/>
                                          </p:val>
                                        </p:tav>
                                      </p:tavLst>
                                    </p:anim>
                                    <p:anim calcmode="lin" valueType="num">
                                      <p:cBhvr additive="base">
                                        <p:cTn id="122" dur="2000"/>
                                        <p:tgtEl>
                                          <p:spTgt spid="22"/>
                                        </p:tgtEl>
                                        <p:attrNameLst>
                                          <p:attrName>ppt_y</p:attrName>
                                        </p:attrNameLst>
                                      </p:cBhvr>
                                      <p:tavLst>
                                        <p:tav tm="0">
                                          <p:val>
                                            <p:strVal val="ppt_y"/>
                                          </p:val>
                                        </p:tav>
                                        <p:tav tm="100000">
                                          <p:val>
                                            <p:strVal val="1+ppt_h/2"/>
                                          </p:val>
                                        </p:tav>
                                      </p:tavLst>
                                    </p:anim>
                                    <p:set>
                                      <p:cBhvr>
                                        <p:cTn id="123" dur="1" fill="hold">
                                          <p:stCondLst>
                                            <p:cond delay="1999"/>
                                          </p:stCondLst>
                                        </p:cTn>
                                        <p:tgtEl>
                                          <p:spTgt spid="22"/>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23"/>
                                        </p:tgtEl>
                                        <p:attrNameLst>
                                          <p:attrName>ppt_x</p:attrName>
                                        </p:attrNameLst>
                                      </p:cBhvr>
                                      <p:tavLst>
                                        <p:tav tm="0">
                                          <p:val>
                                            <p:strVal val="ppt_x"/>
                                          </p:val>
                                        </p:tav>
                                        <p:tav tm="100000">
                                          <p:val>
                                            <p:strVal val="0-ppt_w/2"/>
                                          </p:val>
                                        </p:tav>
                                      </p:tavLst>
                                    </p:anim>
                                    <p:anim calcmode="lin" valueType="num">
                                      <p:cBhvr additive="base">
                                        <p:cTn id="126" dur="2000"/>
                                        <p:tgtEl>
                                          <p:spTgt spid="23"/>
                                        </p:tgtEl>
                                        <p:attrNameLst>
                                          <p:attrName>ppt_y</p:attrName>
                                        </p:attrNameLst>
                                      </p:cBhvr>
                                      <p:tavLst>
                                        <p:tav tm="0">
                                          <p:val>
                                            <p:strVal val="ppt_y"/>
                                          </p:val>
                                        </p:tav>
                                        <p:tav tm="100000">
                                          <p:val>
                                            <p:strVal val="1+ppt_h/2"/>
                                          </p:val>
                                        </p:tav>
                                      </p:tavLst>
                                    </p:anim>
                                    <p:set>
                                      <p:cBhvr>
                                        <p:cTn id="127" dur="1" fill="hold">
                                          <p:stCondLst>
                                            <p:cond delay="1999"/>
                                          </p:stCondLst>
                                        </p:cTn>
                                        <p:tgtEl>
                                          <p:spTgt spid="23"/>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24"/>
                                        </p:tgtEl>
                                        <p:attrNameLst>
                                          <p:attrName>ppt_x</p:attrName>
                                        </p:attrNameLst>
                                      </p:cBhvr>
                                      <p:tavLst>
                                        <p:tav tm="0">
                                          <p:val>
                                            <p:strVal val="ppt_x"/>
                                          </p:val>
                                        </p:tav>
                                        <p:tav tm="100000">
                                          <p:val>
                                            <p:strVal val="0-ppt_w/2"/>
                                          </p:val>
                                        </p:tav>
                                      </p:tavLst>
                                    </p:anim>
                                    <p:anim calcmode="lin" valueType="num">
                                      <p:cBhvr additive="base">
                                        <p:cTn id="130" dur="2000"/>
                                        <p:tgtEl>
                                          <p:spTgt spid="24"/>
                                        </p:tgtEl>
                                        <p:attrNameLst>
                                          <p:attrName>ppt_y</p:attrName>
                                        </p:attrNameLst>
                                      </p:cBhvr>
                                      <p:tavLst>
                                        <p:tav tm="0">
                                          <p:val>
                                            <p:strVal val="ppt_y"/>
                                          </p:val>
                                        </p:tav>
                                        <p:tav tm="100000">
                                          <p:val>
                                            <p:strVal val="1+ppt_h/2"/>
                                          </p:val>
                                        </p:tav>
                                      </p:tavLst>
                                    </p:anim>
                                    <p:set>
                                      <p:cBhvr>
                                        <p:cTn id="131" dur="1" fill="hold">
                                          <p:stCondLst>
                                            <p:cond delay="1999"/>
                                          </p:stCondLst>
                                        </p:cTn>
                                        <p:tgtEl>
                                          <p:spTgt spid="24"/>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25"/>
                                        </p:tgtEl>
                                        <p:attrNameLst>
                                          <p:attrName>ppt_x</p:attrName>
                                        </p:attrNameLst>
                                      </p:cBhvr>
                                      <p:tavLst>
                                        <p:tav tm="0">
                                          <p:val>
                                            <p:strVal val="ppt_x"/>
                                          </p:val>
                                        </p:tav>
                                        <p:tav tm="100000">
                                          <p:val>
                                            <p:strVal val="0-ppt_w/2"/>
                                          </p:val>
                                        </p:tav>
                                      </p:tavLst>
                                    </p:anim>
                                    <p:anim calcmode="lin" valueType="num">
                                      <p:cBhvr additive="base">
                                        <p:cTn id="134" dur="2000"/>
                                        <p:tgtEl>
                                          <p:spTgt spid="25"/>
                                        </p:tgtEl>
                                        <p:attrNameLst>
                                          <p:attrName>ppt_y</p:attrName>
                                        </p:attrNameLst>
                                      </p:cBhvr>
                                      <p:tavLst>
                                        <p:tav tm="0">
                                          <p:val>
                                            <p:strVal val="ppt_y"/>
                                          </p:val>
                                        </p:tav>
                                        <p:tav tm="100000">
                                          <p:val>
                                            <p:strVal val="1+ppt_h/2"/>
                                          </p:val>
                                        </p:tav>
                                      </p:tavLst>
                                    </p:anim>
                                    <p:set>
                                      <p:cBhvr>
                                        <p:cTn id="135" dur="1" fill="hold">
                                          <p:stCondLst>
                                            <p:cond delay="1999"/>
                                          </p:stCondLst>
                                        </p:cTn>
                                        <p:tgtEl>
                                          <p:spTgt spid="25"/>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0-ppt_w/2"/>
                                          </p:val>
                                        </p:tav>
                                      </p:tavLst>
                                    </p:anim>
                                    <p:anim calcmode="lin" valueType="num">
                                      <p:cBhvr additive="base">
                                        <p:cTn id="138" dur="2000"/>
                                        <p:tgtEl>
                                          <p:spTgt spid="11"/>
                                        </p:tgtEl>
                                        <p:attrNameLst>
                                          <p:attrName>ppt_y</p:attrName>
                                        </p:attrNameLst>
                                      </p:cBhvr>
                                      <p:tavLst>
                                        <p:tav tm="0">
                                          <p:val>
                                            <p:strVal val="ppt_y"/>
                                          </p:val>
                                        </p:tav>
                                        <p:tav tm="100000">
                                          <p:val>
                                            <p:strVal val="0-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0-ppt_w/2"/>
                                          </p:val>
                                        </p:tav>
                                      </p:tavLst>
                                    </p:anim>
                                    <p:anim calcmode="lin" valueType="num">
                                      <p:cBhvr additive="base">
                                        <p:cTn id="142" dur="2000"/>
                                        <p:tgtEl>
                                          <p:spTgt spid="13"/>
                                        </p:tgtEl>
                                        <p:attrNameLst>
                                          <p:attrName>ppt_y</p:attrName>
                                        </p:attrNameLst>
                                      </p:cBhvr>
                                      <p:tavLst>
                                        <p:tav tm="0">
                                          <p:val>
                                            <p:strVal val="ppt_y"/>
                                          </p:val>
                                        </p:tav>
                                        <p:tav tm="100000">
                                          <p:val>
                                            <p:strVal val="0-ppt_h/2"/>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0-ppt_w/2"/>
                                          </p:val>
                                        </p:tav>
                                      </p:tavLst>
                                    </p:anim>
                                    <p:anim calcmode="lin" valueType="num">
                                      <p:cBhvr additive="base">
                                        <p:cTn id="146" dur="2000"/>
                                        <p:tgtEl>
                                          <p:spTgt spid="14"/>
                                        </p:tgtEl>
                                        <p:attrNameLst>
                                          <p:attrName>ppt_y</p:attrName>
                                        </p:attrNameLst>
                                      </p:cBhvr>
                                      <p:tavLst>
                                        <p:tav tm="0">
                                          <p:val>
                                            <p:strVal val="ppt_y"/>
                                          </p:val>
                                        </p:tav>
                                        <p:tav tm="100000">
                                          <p:val>
                                            <p:strVal val="0-ppt_h/2"/>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16"/>
                                        </p:tgtEl>
                                        <p:attrNameLst>
                                          <p:attrName>ppt_x</p:attrName>
                                        </p:attrNameLst>
                                      </p:cBhvr>
                                      <p:tavLst>
                                        <p:tav tm="0">
                                          <p:val>
                                            <p:strVal val="ppt_x"/>
                                          </p:val>
                                        </p:tav>
                                        <p:tav tm="100000">
                                          <p:val>
                                            <p:strVal val="0-ppt_w/2"/>
                                          </p:val>
                                        </p:tav>
                                      </p:tavLst>
                                    </p:anim>
                                    <p:anim calcmode="lin" valueType="num">
                                      <p:cBhvr additive="base">
                                        <p:cTn id="150" dur="2000"/>
                                        <p:tgtEl>
                                          <p:spTgt spid="16"/>
                                        </p:tgtEl>
                                        <p:attrNameLst>
                                          <p:attrName>ppt_y</p:attrName>
                                        </p:attrNameLst>
                                      </p:cBhvr>
                                      <p:tavLst>
                                        <p:tav tm="0">
                                          <p:val>
                                            <p:strVal val="ppt_y"/>
                                          </p:val>
                                        </p:tav>
                                        <p:tav tm="100000">
                                          <p:val>
                                            <p:strVal val="0-ppt_h/2"/>
                                          </p:val>
                                        </p:tav>
                                      </p:tavLst>
                                    </p:anim>
                                    <p:set>
                                      <p:cBhvr>
                                        <p:cTn id="151" dur="1" fill="hold">
                                          <p:stCondLst>
                                            <p:cond delay="1999"/>
                                          </p:stCondLst>
                                        </p:cTn>
                                        <p:tgtEl>
                                          <p:spTgt spid="16"/>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17"/>
                                        </p:tgtEl>
                                        <p:attrNameLst>
                                          <p:attrName>ppt_x</p:attrName>
                                        </p:attrNameLst>
                                      </p:cBhvr>
                                      <p:tavLst>
                                        <p:tav tm="0">
                                          <p:val>
                                            <p:strVal val="ppt_x"/>
                                          </p:val>
                                        </p:tav>
                                        <p:tav tm="100000">
                                          <p:val>
                                            <p:strVal val="0-ppt_w/2"/>
                                          </p:val>
                                        </p:tav>
                                      </p:tavLst>
                                    </p:anim>
                                    <p:anim calcmode="lin" valueType="num">
                                      <p:cBhvr additive="base">
                                        <p:cTn id="154" dur="2000"/>
                                        <p:tgtEl>
                                          <p:spTgt spid="17"/>
                                        </p:tgtEl>
                                        <p:attrNameLst>
                                          <p:attrName>ppt_y</p:attrName>
                                        </p:attrNameLst>
                                      </p:cBhvr>
                                      <p:tavLst>
                                        <p:tav tm="0">
                                          <p:val>
                                            <p:strVal val="ppt_y"/>
                                          </p:val>
                                        </p:tav>
                                        <p:tav tm="100000">
                                          <p:val>
                                            <p:strVal val="0-ppt_h/2"/>
                                          </p:val>
                                        </p:tav>
                                      </p:tavLst>
                                    </p:anim>
                                    <p:set>
                                      <p:cBhvr>
                                        <p:cTn id="155" dur="1" fill="hold">
                                          <p:stCondLst>
                                            <p:cond delay="1999"/>
                                          </p:stCondLst>
                                        </p:cTn>
                                        <p:tgtEl>
                                          <p:spTgt spid="17"/>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0-ppt_w/2"/>
                                          </p:val>
                                        </p:tav>
                                      </p:tavLst>
                                    </p:anim>
                                    <p:anim calcmode="lin" valueType="num">
                                      <p:cBhvr additive="base">
                                        <p:cTn id="158" dur="2000"/>
                                        <p:tgtEl>
                                          <p:spTgt spid="18"/>
                                        </p:tgtEl>
                                        <p:attrNameLst>
                                          <p:attrName>ppt_y</p:attrName>
                                        </p:attrNameLst>
                                      </p:cBhvr>
                                      <p:tavLst>
                                        <p:tav tm="0">
                                          <p:val>
                                            <p:strVal val="ppt_y"/>
                                          </p:val>
                                        </p:tav>
                                        <p:tav tm="100000">
                                          <p:val>
                                            <p:strVal val="0-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0-ppt_w/2"/>
                                          </p:val>
                                        </p:tav>
                                      </p:tavLst>
                                    </p:anim>
                                    <p:anim calcmode="lin" valueType="num">
                                      <p:cBhvr additive="base">
                                        <p:cTn id="162" dur="2000"/>
                                        <p:tgtEl>
                                          <p:spTgt spid="19"/>
                                        </p:tgtEl>
                                        <p:attrNameLst>
                                          <p:attrName>ppt_y</p:attrName>
                                        </p:attrNameLst>
                                      </p:cBhvr>
                                      <p:tavLst>
                                        <p:tav tm="0">
                                          <p:val>
                                            <p:strVal val="ppt_y"/>
                                          </p:val>
                                        </p:tav>
                                        <p:tav tm="100000">
                                          <p:val>
                                            <p:strVal val="0-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20"/>
                                        </p:tgtEl>
                                        <p:attrNameLst>
                                          <p:attrName>ppt_x</p:attrName>
                                        </p:attrNameLst>
                                      </p:cBhvr>
                                      <p:tavLst>
                                        <p:tav tm="0">
                                          <p:val>
                                            <p:strVal val="ppt_x"/>
                                          </p:val>
                                        </p:tav>
                                        <p:tav tm="100000">
                                          <p:val>
                                            <p:strVal val="0-ppt_w/2"/>
                                          </p:val>
                                        </p:tav>
                                      </p:tavLst>
                                    </p:anim>
                                    <p:anim calcmode="lin" valueType="num">
                                      <p:cBhvr additive="base">
                                        <p:cTn id="166" dur="2000"/>
                                        <p:tgtEl>
                                          <p:spTgt spid="20"/>
                                        </p:tgtEl>
                                        <p:attrNameLst>
                                          <p:attrName>ppt_y</p:attrName>
                                        </p:attrNameLst>
                                      </p:cBhvr>
                                      <p:tavLst>
                                        <p:tav tm="0">
                                          <p:val>
                                            <p:strVal val="ppt_y"/>
                                          </p:val>
                                        </p:tav>
                                        <p:tav tm="100000">
                                          <p:val>
                                            <p:strVal val="0-ppt_h/2"/>
                                          </p:val>
                                        </p:tav>
                                      </p:tavLst>
                                    </p:anim>
                                    <p:set>
                                      <p:cBhvr>
                                        <p:cTn id="167" dur="1" fill="hold">
                                          <p:stCondLst>
                                            <p:cond delay="1999"/>
                                          </p:stCondLst>
                                        </p:cTn>
                                        <p:tgtEl>
                                          <p:spTgt spid="20"/>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11"/>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3"/>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4"/>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6"/>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7"/>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8"/>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9"/>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20"/>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10"/>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12"/>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15"/>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21"/>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22"/>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23"/>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24"/>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25"/>
                                        </p:tgtEl>
                                        <p:attrNameLst>
                                          <p:attrName>r</p:attrName>
                                        </p:attrNameLst>
                                      </p:cBhvr>
                                    </p:animRot>
                                  </p:childTnLst>
                                </p:cTn>
                              </p:par>
                              <p:par>
                                <p:cTn id="200" presetID="17" presetClass="entr" presetSubtype="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ppt_w/2"/>
                                          </p:val>
                                        </p:tav>
                                        <p:tav tm="100000">
                                          <p:val>
                                            <p:strVal val="#ppt_x"/>
                                          </p:val>
                                        </p:tav>
                                      </p:tavLst>
                                    </p:anim>
                                    <p:anim calcmode="lin" valueType="num">
                                      <p:cBhvr>
                                        <p:cTn id="203" dur="2000" fill="hold"/>
                                        <p:tgtEl>
                                          <p:spTgt spid="2"/>
                                        </p:tgtEl>
                                        <p:attrNameLst>
                                          <p:attrName>ppt_y</p:attrName>
                                        </p:attrNameLst>
                                      </p:cBhvr>
                                      <p:tavLst>
                                        <p:tav tm="0">
                                          <p:val>
                                            <p:strVal val="#ppt_y"/>
                                          </p:val>
                                        </p:tav>
                                        <p:tav tm="100000">
                                          <p:val>
                                            <p:strVal val="#ppt_y"/>
                                          </p:val>
                                        </p:tav>
                                      </p:tavLst>
                                    </p:anim>
                                    <p:anim calcmode="lin" valueType="num">
                                      <p:cBhvr>
                                        <p:cTn id="204" dur="2000" fill="hold"/>
                                        <p:tgtEl>
                                          <p:spTgt spid="2"/>
                                        </p:tgtEl>
                                        <p:attrNameLst>
                                          <p:attrName>ppt_w</p:attrName>
                                        </p:attrNameLst>
                                      </p:cBhvr>
                                      <p:tavLst>
                                        <p:tav tm="0">
                                          <p:val>
                                            <p:fltVal val="0"/>
                                          </p:val>
                                        </p:tav>
                                        <p:tav tm="100000">
                                          <p:val>
                                            <p:strVal val="#ppt_w"/>
                                          </p:val>
                                        </p:tav>
                                      </p:tavLst>
                                    </p:anim>
                                    <p:anim calcmode="lin" valueType="num">
                                      <p:cBhvr>
                                        <p:cTn id="20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483504a.png"/>
          <p:cNvPicPr>
            <a:picLocks noChangeAspect="1"/>
          </p:cNvPicPr>
          <p:nvPr/>
        </p:nvPicPr>
        <p:blipFill>
          <a:blip r:embed="rId2"/>
          <a:stretch>
            <a:fillRect/>
          </a:stretch>
        </p:blipFill>
        <p:spPr>
          <a:xfrm>
            <a:off x="0" y="0"/>
            <a:ext cx="9144000" cy="5143500"/>
          </a:xfrm>
          <a:prstGeom prst="rect">
            <a:avLst/>
          </a:prstGeom>
        </p:spPr>
      </p:pic>
      <p:pic>
        <p:nvPicPr>
          <p:cNvPr id="5" name="4 Imagen" descr="Colibri-32.gif"/>
          <p:cNvPicPr>
            <a:picLocks noChangeAspect="1"/>
          </p:cNvPicPr>
          <p:nvPr/>
        </p:nvPicPr>
        <p:blipFill>
          <a:blip r:embed="rId3"/>
          <a:stretch>
            <a:fillRect/>
          </a:stretch>
        </p:blipFill>
        <p:spPr>
          <a:xfrm rot="17014205" flipH="1">
            <a:off x="7165243" y="1413486"/>
            <a:ext cx="1880971" cy="1682163"/>
          </a:xfrm>
          <a:prstGeom prst="rect">
            <a:avLst/>
          </a:prstGeom>
        </p:spPr>
      </p:pic>
      <p:sp>
        <p:nvSpPr>
          <p:cNvPr id="4" name="3 CuadroTexto"/>
          <p:cNvSpPr txBox="1"/>
          <p:nvPr/>
        </p:nvSpPr>
        <p:spPr>
          <a:xfrm>
            <a:off x="1142977" y="1285866"/>
            <a:ext cx="3071833" cy="3077766"/>
          </a:xfrm>
          <a:prstGeom prst="rect">
            <a:avLst/>
          </a:prstGeom>
          <a:noFill/>
        </p:spPr>
        <p:txBody>
          <a:bodyPr wrap="square" rtlCol="0">
            <a:spAutoFit/>
          </a:bodyPr>
          <a:lstStyle/>
          <a:p>
            <a:pPr algn="ctr"/>
            <a:r>
              <a:rPr lang="es-PE" sz="1600" dirty="0" smtClean="0"/>
              <a:t>Presta mucha atención, porque puede que los mensajes que estas enigmáticas aves nos estén mandando comiences a relacionar con tu vida y con algunos de los puntos te sientas identificado. De por sí el colibrí ya es una obra de arte hecha por la naturaleza, representa algo hermoso para los ojos y para el corazón. Sin embargo su aparición personifica al entusiasmo, ya que puede enviar mensajes muy importantes para nuestra ayuda espiritual.</a:t>
            </a:r>
          </a:p>
          <a:p>
            <a:pPr algn="ctr"/>
            <a:endParaRPr lang="es-PE" sz="1600" dirty="0"/>
          </a:p>
        </p:txBody>
      </p:sp>
      <p:sp>
        <p:nvSpPr>
          <p:cNvPr id="6" name="5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0" presetClass="path" presetSubtype="0" accel="50000" decel="50000" fill="hold" nodeType="withEffect">
                                  <p:stCondLst>
                                    <p:cond delay="0"/>
                                  </p:stCondLst>
                                  <p:childTnLst>
                                    <p:animMotion origin="layout" path="M 0.18194 -0.67386 C 0.19653 -0.65289 0.2059 -0.62238 0.21458 -0.59494 C 0.21701 -0.57336 0.22309 -0.55302 0.22031 -0.53236 C 0.21736 -0.5074 0.20712 -0.48335 0.19479 -0.4701 C 0.18611 -0.45314 0.17448 -0.44513 0.16354 -0.43403 C 0.14861 -0.418 0.13542 -0.4069 0.11875 -0.39704 C 0.11163 -0.38871 0.10365 -0.3844 0.09566 -0.37885 C 0.0776 -0.33816 0.09201 -0.37361 0.08368 -0.34587 C 0.08177 -0.33939 0.0776 -0.32583 0.07778 -0.32583 C 0.07621 -0.30579 0.07847 -0.33261 0.07344 -0.31165 C 0.07274 -0.30918 0.07344 -0.3061 0.07309 -0.30333 C 0.07187 -0.28576 0.06927 -0.26942 0.06111 -0.26017 C 0.04253 -0.20437 -0.0283 -0.19297 -0.04618 -0.18341 C -0.0533 -0.17016 -0.05764 -0.15259 -0.06528 -0.13964 C -0.06806 -0.12793 -0.07049 -0.11529 -0.07604 -0.10604 C -0.07552 -0.08754 -0.07257 -0.06442 -0.0783 -0.0487 C -0.08438 -0.0299 -0.0875 -0.02836 -0.08455 -0.0077 " pathEditMode="relative" rAng="-865453" ptsTypes="ffffffffffffffffA">
                                      <p:cBhvr>
                                        <p:cTn id="8" dur="2000" fill="hold"/>
                                        <p:tgtEl>
                                          <p:spTgt spid="5"/>
                                        </p:tgtEl>
                                        <p:attrNameLst>
                                          <p:attrName>ppt_x</p:attrName>
                                          <p:attrName>ppt_y</p:attrName>
                                        </p:attrNameLst>
                                      </p:cBhvr>
                                      <p:rCtr x="-122" y="32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75000"/>
              </a:schemeClr>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59584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ulo_png_by_daniiela_smgh-d4v8odr.png"/>
          <p:cNvPicPr>
            <a:picLocks noChangeAspect="1"/>
          </p:cNvPicPr>
          <p:nvPr/>
        </p:nvPicPr>
        <p:blipFill>
          <a:blip r:embed="rId3">
            <a:lum bright="-10000" contrast="40000"/>
          </a:blip>
          <a:stretch>
            <a:fillRect/>
          </a:stretch>
        </p:blipFill>
        <p:spPr>
          <a:xfrm>
            <a:off x="0" y="1"/>
            <a:ext cx="1044761" cy="928676"/>
          </a:xfrm>
          <a:prstGeom prst="rect">
            <a:avLst/>
          </a:prstGeom>
          <a:effectLst>
            <a:reflection blurRad="6350" stA="50000" endA="295" endPos="92000" dist="101600" dir="5400000" sy="-100000" algn="bl" rotWithShape="0"/>
          </a:effectLst>
        </p:spPr>
      </p:pic>
      <p:pic>
        <p:nvPicPr>
          <p:cNvPr id="4" name="3 Imagen" descr="circulo_png_by_daniiela_smgh-d4v8odr.png"/>
          <p:cNvPicPr>
            <a:picLocks noChangeAspect="1"/>
          </p:cNvPicPr>
          <p:nvPr/>
        </p:nvPicPr>
        <p:blipFill>
          <a:blip r:embed="rId3">
            <a:lum bright="-10000" contrast="40000"/>
          </a:blip>
          <a:stretch>
            <a:fillRect/>
          </a:stretch>
        </p:blipFill>
        <p:spPr>
          <a:xfrm>
            <a:off x="3571868" y="4214824"/>
            <a:ext cx="1044761" cy="928676"/>
          </a:xfrm>
          <a:prstGeom prst="rect">
            <a:avLst/>
          </a:prstGeom>
          <a:effectLst>
            <a:reflection blurRad="6350" stA="50000" endA="295" endPos="92000" dist="101600" dir="5400000" sy="-100000" algn="bl" rotWithShape="0"/>
          </a:effectLst>
        </p:spPr>
      </p:pic>
      <p:pic>
        <p:nvPicPr>
          <p:cNvPr id="5" name="4 Imagen" descr="circulo_png_by_daniiela_smgh-d4v8odr.png"/>
          <p:cNvPicPr>
            <a:picLocks noChangeAspect="1"/>
          </p:cNvPicPr>
          <p:nvPr/>
        </p:nvPicPr>
        <p:blipFill>
          <a:blip r:embed="rId3">
            <a:lum bright="-20000" contrast="40000"/>
          </a:blip>
          <a:stretch>
            <a:fillRect/>
          </a:stretch>
        </p:blipFill>
        <p:spPr>
          <a:xfrm>
            <a:off x="4572000" y="4214824"/>
            <a:ext cx="1044761" cy="928676"/>
          </a:xfrm>
          <a:prstGeom prst="rect">
            <a:avLst/>
          </a:prstGeom>
          <a:effectLst>
            <a:reflection blurRad="6350" stA="50000" endA="295" endPos="92000" dist="101600" dir="5400000" sy="-100000" algn="bl" rotWithShape="0"/>
          </a:effectLst>
        </p:spPr>
      </p:pic>
      <p:pic>
        <p:nvPicPr>
          <p:cNvPr id="6" name="5 Imagen" descr="circulo_png_by_daniiela_smgh-d4v8odr.png"/>
          <p:cNvPicPr>
            <a:picLocks noChangeAspect="1"/>
          </p:cNvPicPr>
          <p:nvPr/>
        </p:nvPicPr>
        <p:blipFill>
          <a:blip r:embed="rId3">
            <a:lum bright="-20000" contrast="40000"/>
          </a:blip>
          <a:stretch>
            <a:fillRect/>
          </a:stretch>
        </p:blipFill>
        <p:spPr>
          <a:xfrm>
            <a:off x="8099239" y="0"/>
            <a:ext cx="1044761" cy="928676"/>
          </a:xfrm>
          <a:prstGeom prst="rect">
            <a:avLst/>
          </a:prstGeom>
          <a:effectLst>
            <a:reflection blurRad="6350" stA="50000" endA="295" endPos="92000" dist="101600" dir="5400000" sy="-100000" algn="bl" rotWithShape="0"/>
          </a:effectLst>
        </p:spPr>
      </p:pic>
      <p:pic>
        <p:nvPicPr>
          <p:cNvPr id="7" name="6 Imagen" descr="circulo_png_by_daniiela_smgh-d4v8odr.png"/>
          <p:cNvPicPr>
            <a:picLocks noChangeAspect="1"/>
          </p:cNvPicPr>
          <p:nvPr/>
        </p:nvPicPr>
        <p:blipFill>
          <a:blip r:embed="rId3">
            <a:lum bright="-10000" contrast="40000"/>
          </a:blip>
          <a:stretch>
            <a:fillRect/>
          </a:stretch>
        </p:blipFill>
        <p:spPr>
          <a:xfrm>
            <a:off x="1714480" y="1142990"/>
            <a:ext cx="1044761" cy="928676"/>
          </a:xfrm>
          <a:prstGeom prst="rect">
            <a:avLst/>
          </a:prstGeom>
          <a:effectLst>
            <a:reflection blurRad="6350" stA="50000" endA="295" endPos="92000" dist="101600" dir="5400000" sy="-100000" algn="bl" rotWithShape="0"/>
          </a:effectLst>
        </p:spPr>
      </p:pic>
      <p:pic>
        <p:nvPicPr>
          <p:cNvPr id="8" name="7 Imagen" descr="circulo_png_by_daniiela_smgh-d4v8odr.png"/>
          <p:cNvPicPr>
            <a:picLocks noChangeAspect="1"/>
          </p:cNvPicPr>
          <p:nvPr/>
        </p:nvPicPr>
        <p:blipFill>
          <a:blip r:embed="rId3">
            <a:duotone>
              <a:schemeClr val="accent3">
                <a:shade val="45000"/>
                <a:satMod val="135000"/>
              </a:schemeClr>
              <a:prstClr val="white"/>
            </a:duotone>
            <a:lum bright="-10000" contrast="40000"/>
          </a:blip>
          <a:stretch>
            <a:fillRect/>
          </a:stretch>
        </p:blipFill>
        <p:spPr>
          <a:xfrm>
            <a:off x="928662" y="428610"/>
            <a:ext cx="1044761" cy="928676"/>
          </a:xfrm>
          <a:prstGeom prst="rect">
            <a:avLst/>
          </a:prstGeom>
          <a:effectLst>
            <a:reflection blurRad="6350" stA="50000" endA="295" endPos="92000" dist="101600" dir="5400000" sy="-100000" algn="bl" rotWithShape="0"/>
          </a:effectLst>
        </p:spPr>
      </p:pic>
      <p:pic>
        <p:nvPicPr>
          <p:cNvPr id="9" name="8 Imagen" descr="circulo_png_by_daniiela_smgh-d4v8odr.png"/>
          <p:cNvPicPr>
            <a:picLocks noChangeAspect="1"/>
          </p:cNvPicPr>
          <p:nvPr/>
        </p:nvPicPr>
        <p:blipFill>
          <a:blip r:embed="rId3">
            <a:duotone>
              <a:schemeClr val="accent3">
                <a:shade val="45000"/>
                <a:satMod val="135000"/>
              </a:schemeClr>
              <a:prstClr val="white"/>
            </a:duotone>
            <a:lum bright="-10000" contrast="40000"/>
          </a:blip>
          <a:stretch>
            <a:fillRect/>
          </a:stretch>
        </p:blipFill>
        <p:spPr>
          <a:xfrm>
            <a:off x="2428860" y="1714494"/>
            <a:ext cx="1044761" cy="928676"/>
          </a:xfrm>
          <a:prstGeom prst="rect">
            <a:avLst/>
          </a:prstGeom>
          <a:effectLst>
            <a:reflection blurRad="6350" stA="50000" endA="295" endPos="92000" dist="101600" dir="5400000" sy="-100000" algn="bl" rotWithShape="0"/>
          </a:effectLst>
        </p:spPr>
      </p:pic>
      <p:pic>
        <p:nvPicPr>
          <p:cNvPr id="10" name="9 Imagen" descr="circulo_png_by_daniiela_smgh-d4v8odr.png"/>
          <p:cNvPicPr>
            <a:picLocks noChangeAspect="1"/>
          </p:cNvPicPr>
          <p:nvPr/>
        </p:nvPicPr>
        <p:blipFill>
          <a:blip r:embed="rId3">
            <a:lum bright="-10000" contrast="40000"/>
          </a:blip>
          <a:stretch>
            <a:fillRect/>
          </a:stretch>
        </p:blipFill>
        <p:spPr>
          <a:xfrm>
            <a:off x="3071802" y="2428874"/>
            <a:ext cx="1044761" cy="928676"/>
          </a:xfrm>
          <a:prstGeom prst="rect">
            <a:avLst/>
          </a:prstGeom>
          <a:effectLst>
            <a:reflection blurRad="6350" stA="50000" endA="295" endPos="92000" dist="101600" dir="5400000" sy="-100000" algn="bl" rotWithShape="0"/>
          </a:effectLst>
        </p:spPr>
      </p:pic>
      <p:pic>
        <p:nvPicPr>
          <p:cNvPr id="11" name="10 Imagen" descr="circulo_png_by_daniiela_smgh-d4v8odr.png"/>
          <p:cNvPicPr>
            <a:picLocks noChangeAspect="1"/>
          </p:cNvPicPr>
          <p:nvPr/>
        </p:nvPicPr>
        <p:blipFill>
          <a:blip r:embed="rId3">
            <a:duotone>
              <a:schemeClr val="accent3">
                <a:shade val="45000"/>
                <a:satMod val="135000"/>
              </a:schemeClr>
              <a:prstClr val="white"/>
            </a:duotone>
            <a:lum bright="-10000" contrast="40000"/>
          </a:blip>
          <a:stretch>
            <a:fillRect/>
          </a:stretch>
        </p:blipFill>
        <p:spPr>
          <a:xfrm>
            <a:off x="3428992" y="3286130"/>
            <a:ext cx="1044761" cy="928676"/>
          </a:xfrm>
          <a:prstGeom prst="rect">
            <a:avLst/>
          </a:prstGeom>
          <a:effectLst>
            <a:reflection blurRad="6350" stA="50000" endA="295" endPos="92000" dist="101600" dir="5400000" sy="-100000" algn="bl" rotWithShape="0"/>
          </a:effectLst>
        </p:spPr>
      </p:pic>
      <p:pic>
        <p:nvPicPr>
          <p:cNvPr id="12" name="11 Imagen" descr="circulo_png_by_daniiela_smgh-d4v8odr.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a:off x="4714876" y="3286130"/>
            <a:ext cx="1044761" cy="928676"/>
          </a:xfrm>
          <a:prstGeom prst="rect">
            <a:avLst/>
          </a:prstGeom>
          <a:effectLst>
            <a:reflection blurRad="6350" stA="50000" endA="295" endPos="92000" dist="101600" dir="5400000" sy="-100000" algn="bl" rotWithShape="0"/>
          </a:effectLst>
        </p:spPr>
      </p:pic>
      <p:pic>
        <p:nvPicPr>
          <p:cNvPr id="13" name="12 Imagen" descr="circulo_png_by_daniiela_smgh-d4v8odr.png"/>
          <p:cNvPicPr>
            <a:picLocks noChangeAspect="1"/>
          </p:cNvPicPr>
          <p:nvPr/>
        </p:nvPicPr>
        <p:blipFill>
          <a:blip r:embed="rId3">
            <a:lum bright="-20000" contrast="40000"/>
          </a:blip>
          <a:stretch>
            <a:fillRect/>
          </a:stretch>
        </p:blipFill>
        <p:spPr>
          <a:xfrm>
            <a:off x="5143504" y="2500312"/>
            <a:ext cx="1044761" cy="928676"/>
          </a:xfrm>
          <a:prstGeom prst="rect">
            <a:avLst/>
          </a:prstGeom>
          <a:effectLst>
            <a:reflection blurRad="6350" stA="50000" endA="295" endPos="92000" dist="101600" dir="5400000" sy="-100000" algn="bl" rotWithShape="0"/>
          </a:effectLst>
        </p:spPr>
      </p:pic>
      <p:pic>
        <p:nvPicPr>
          <p:cNvPr id="14" name="13 Imagen" descr="circulo_png_by_daniiela_smgh-d4v8odr.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a:off x="5715008" y="1785932"/>
            <a:ext cx="1044761" cy="928676"/>
          </a:xfrm>
          <a:prstGeom prst="rect">
            <a:avLst/>
          </a:prstGeom>
          <a:effectLst>
            <a:reflection blurRad="6350" stA="50000" endA="295" endPos="92000" dist="101600" dir="5400000" sy="-100000" algn="bl" rotWithShape="0"/>
          </a:effectLst>
        </p:spPr>
      </p:pic>
      <p:pic>
        <p:nvPicPr>
          <p:cNvPr id="15" name="14 Imagen" descr="circulo_png_by_daniiela_smgh-d4v8odr.png"/>
          <p:cNvPicPr>
            <a:picLocks noChangeAspect="1"/>
          </p:cNvPicPr>
          <p:nvPr/>
        </p:nvPicPr>
        <p:blipFill>
          <a:blip r:embed="rId3">
            <a:lum bright="-20000" contrast="40000"/>
          </a:blip>
          <a:stretch>
            <a:fillRect/>
          </a:stretch>
        </p:blipFill>
        <p:spPr>
          <a:xfrm>
            <a:off x="6500826" y="1214428"/>
            <a:ext cx="1044761" cy="928676"/>
          </a:xfrm>
          <a:prstGeom prst="rect">
            <a:avLst/>
          </a:prstGeom>
          <a:effectLst>
            <a:reflection blurRad="6350" stA="50000" endA="295" endPos="92000" dist="101600" dir="5400000" sy="-100000" algn="bl" rotWithShape="0"/>
          </a:effectLst>
        </p:spPr>
      </p:pic>
      <p:pic>
        <p:nvPicPr>
          <p:cNvPr id="16" name="15 Imagen" descr="circulo_png_by_daniiela_smgh-d4v8odr.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a:off x="7358082" y="642924"/>
            <a:ext cx="1044761" cy="928676"/>
          </a:xfrm>
          <a:prstGeom prst="rect">
            <a:avLst/>
          </a:prstGeom>
          <a:effectLst>
            <a:reflection blurRad="6350" stA="50000" endA="295" endPos="92000" dist="101600" dir="5400000" sy="-100000" algn="bl" rotWithShape="0"/>
          </a:effectLst>
        </p:spPr>
      </p:pic>
      <p:sp>
        <p:nvSpPr>
          <p:cNvPr id="17" name="16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0-#ppt_w/2"/>
                                          </p:val>
                                        </p:tav>
                                        <p:tav tm="100000">
                                          <p:val>
                                            <p:strVal val="#ppt_x"/>
                                          </p:val>
                                        </p:tav>
                                      </p:tavLst>
                                    </p:anim>
                                    <p:anim calcmode="lin" valueType="num">
                                      <p:cBhvr additive="base">
                                        <p:cTn id="38" dur="2000" fill="hold"/>
                                        <p:tgtEl>
                                          <p:spTgt spid="5"/>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4"/>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1"/>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5"/>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3"/>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4000"/>
                            </p:stCondLst>
                            <p:childTnLst>
                              <p:par>
                                <p:cTn id="92" presetID="2" presetClass="exit" presetSubtype="6" fill="hold"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1+ppt_w/2"/>
                                          </p:val>
                                        </p:tav>
                                      </p:tavLst>
                                    </p:anim>
                                    <p:anim calcmode="lin" valueType="num">
                                      <p:cBhvr additive="base">
                                        <p:cTn id="98" dur="2000"/>
                                        <p:tgtEl>
                                          <p:spTgt spid="4"/>
                                        </p:tgtEl>
                                        <p:attrNameLst>
                                          <p:attrName>ppt_y</p:attrName>
                                        </p:attrNameLst>
                                      </p:cBhvr>
                                      <p:tavLst>
                                        <p:tav tm="0">
                                          <p:val>
                                            <p:strVal val="ppt_y"/>
                                          </p:val>
                                        </p:tav>
                                        <p:tav tm="100000">
                                          <p:val>
                                            <p:strVal val="1+ppt_h/2"/>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1+ppt_w/2"/>
                                          </p:val>
                                        </p:tav>
                                      </p:tavLst>
                                    </p:anim>
                                    <p:anim calcmode="lin" valueType="num">
                                      <p:cBhvr additive="base">
                                        <p:cTn id="102" dur="2000"/>
                                        <p:tgtEl>
                                          <p:spTgt spid="7"/>
                                        </p:tgtEl>
                                        <p:attrNameLst>
                                          <p:attrName>ppt_y</p:attrName>
                                        </p:attrNameLst>
                                      </p:cBhvr>
                                      <p:tavLst>
                                        <p:tav tm="0">
                                          <p:val>
                                            <p:strVal val="ppt_y"/>
                                          </p:val>
                                        </p:tav>
                                        <p:tav tm="100000">
                                          <p:val>
                                            <p:strVal val="1+ppt_h/2"/>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8"/>
                                        </p:tgtEl>
                                        <p:attrNameLst>
                                          <p:attrName>ppt_x</p:attrName>
                                        </p:attrNameLst>
                                      </p:cBhvr>
                                      <p:tavLst>
                                        <p:tav tm="0">
                                          <p:val>
                                            <p:strVal val="ppt_x"/>
                                          </p:val>
                                        </p:tav>
                                        <p:tav tm="100000">
                                          <p:val>
                                            <p:strVal val="1+ppt_w/2"/>
                                          </p:val>
                                        </p:tav>
                                      </p:tavLst>
                                    </p:anim>
                                    <p:anim calcmode="lin" valueType="num">
                                      <p:cBhvr additive="base">
                                        <p:cTn id="106" dur="2000"/>
                                        <p:tgtEl>
                                          <p:spTgt spid="8"/>
                                        </p:tgtEl>
                                        <p:attrNameLst>
                                          <p:attrName>ppt_y</p:attrName>
                                        </p:attrNameLst>
                                      </p:cBhvr>
                                      <p:tavLst>
                                        <p:tav tm="0">
                                          <p:val>
                                            <p:strVal val="ppt_y"/>
                                          </p:val>
                                        </p:tav>
                                        <p:tav tm="100000">
                                          <p:val>
                                            <p:strVal val="1+ppt_h/2"/>
                                          </p:val>
                                        </p:tav>
                                      </p:tavLst>
                                    </p:anim>
                                    <p:set>
                                      <p:cBhvr>
                                        <p:cTn id="107" dur="1" fill="hold">
                                          <p:stCondLst>
                                            <p:cond delay="1999"/>
                                          </p:stCondLst>
                                        </p:cTn>
                                        <p:tgtEl>
                                          <p:spTgt spid="8"/>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9"/>
                                        </p:tgtEl>
                                        <p:attrNameLst>
                                          <p:attrName>ppt_x</p:attrName>
                                        </p:attrNameLst>
                                      </p:cBhvr>
                                      <p:tavLst>
                                        <p:tav tm="0">
                                          <p:val>
                                            <p:strVal val="ppt_x"/>
                                          </p:val>
                                        </p:tav>
                                        <p:tav tm="100000">
                                          <p:val>
                                            <p:strVal val="1+ppt_w/2"/>
                                          </p:val>
                                        </p:tav>
                                      </p:tavLst>
                                    </p:anim>
                                    <p:anim calcmode="lin" valueType="num">
                                      <p:cBhvr additive="base">
                                        <p:cTn id="110" dur="2000"/>
                                        <p:tgtEl>
                                          <p:spTgt spid="9"/>
                                        </p:tgtEl>
                                        <p:attrNameLst>
                                          <p:attrName>ppt_y</p:attrName>
                                        </p:attrNameLst>
                                      </p:cBhvr>
                                      <p:tavLst>
                                        <p:tav tm="0">
                                          <p:val>
                                            <p:strVal val="ppt_y"/>
                                          </p:val>
                                        </p:tav>
                                        <p:tav tm="100000">
                                          <p:val>
                                            <p:strVal val="1+ppt_h/2"/>
                                          </p:val>
                                        </p:tav>
                                      </p:tavLst>
                                    </p:anim>
                                    <p:set>
                                      <p:cBhvr>
                                        <p:cTn id="111" dur="1" fill="hold">
                                          <p:stCondLst>
                                            <p:cond delay="1999"/>
                                          </p:stCondLst>
                                        </p:cTn>
                                        <p:tgtEl>
                                          <p:spTgt spid="9"/>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0"/>
                                        </p:tgtEl>
                                        <p:attrNameLst>
                                          <p:attrName>ppt_x</p:attrName>
                                        </p:attrNameLst>
                                      </p:cBhvr>
                                      <p:tavLst>
                                        <p:tav tm="0">
                                          <p:val>
                                            <p:strVal val="ppt_x"/>
                                          </p:val>
                                        </p:tav>
                                        <p:tav tm="100000">
                                          <p:val>
                                            <p:strVal val="1+ppt_w/2"/>
                                          </p:val>
                                        </p:tav>
                                      </p:tavLst>
                                    </p:anim>
                                    <p:anim calcmode="lin" valueType="num">
                                      <p:cBhvr additive="base">
                                        <p:cTn id="114" dur="2000"/>
                                        <p:tgtEl>
                                          <p:spTgt spid="10"/>
                                        </p:tgtEl>
                                        <p:attrNameLst>
                                          <p:attrName>ppt_y</p:attrName>
                                        </p:attrNameLst>
                                      </p:cBhvr>
                                      <p:tavLst>
                                        <p:tav tm="0">
                                          <p:val>
                                            <p:strVal val="ppt_y"/>
                                          </p:val>
                                        </p:tav>
                                        <p:tav tm="100000">
                                          <p:val>
                                            <p:strVal val="1+ppt_h/2"/>
                                          </p:val>
                                        </p:tav>
                                      </p:tavLst>
                                    </p:anim>
                                    <p:set>
                                      <p:cBhvr>
                                        <p:cTn id="115" dur="1" fill="hold">
                                          <p:stCondLst>
                                            <p:cond delay="1999"/>
                                          </p:stCondLst>
                                        </p:cTn>
                                        <p:tgtEl>
                                          <p:spTgt spid="10"/>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1+ppt_w/2"/>
                                          </p:val>
                                        </p:tav>
                                      </p:tavLst>
                                    </p:anim>
                                    <p:anim calcmode="lin" valueType="num">
                                      <p:cBhvr additive="base">
                                        <p:cTn id="118" dur="2000"/>
                                        <p:tgtEl>
                                          <p:spTgt spid="11"/>
                                        </p:tgtEl>
                                        <p:attrNameLst>
                                          <p:attrName>ppt_y</p:attrName>
                                        </p:attrNameLst>
                                      </p:cBhvr>
                                      <p:tavLst>
                                        <p:tav tm="0">
                                          <p:val>
                                            <p:strVal val="ppt_y"/>
                                          </p:val>
                                        </p:tav>
                                        <p:tav tm="100000">
                                          <p:val>
                                            <p:strVal val="1+ppt_h/2"/>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0-ppt_w/2"/>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0-ppt_w/2"/>
                                          </p:val>
                                        </p:tav>
                                      </p:tavLst>
                                    </p:anim>
                                    <p:anim calcmode="lin" valueType="num">
                                      <p:cBhvr additive="base">
                                        <p:cTn id="126" dur="2000"/>
                                        <p:tgtEl>
                                          <p:spTgt spid="6"/>
                                        </p:tgtEl>
                                        <p:attrNameLst>
                                          <p:attrName>ppt_y</p:attrName>
                                        </p:attrNameLst>
                                      </p:cBhvr>
                                      <p:tavLst>
                                        <p:tav tm="0">
                                          <p:val>
                                            <p:strVal val="ppt_y"/>
                                          </p:val>
                                        </p:tav>
                                        <p:tav tm="100000">
                                          <p:val>
                                            <p:strVal val="1+ppt_h/2"/>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2"/>
                                        </p:tgtEl>
                                        <p:attrNameLst>
                                          <p:attrName>ppt_x</p:attrName>
                                        </p:attrNameLst>
                                      </p:cBhvr>
                                      <p:tavLst>
                                        <p:tav tm="0">
                                          <p:val>
                                            <p:strVal val="ppt_x"/>
                                          </p:val>
                                        </p:tav>
                                        <p:tav tm="100000">
                                          <p:val>
                                            <p:strVal val="0-ppt_w/2"/>
                                          </p:val>
                                        </p:tav>
                                      </p:tavLst>
                                    </p:anim>
                                    <p:anim calcmode="lin" valueType="num">
                                      <p:cBhvr additive="base">
                                        <p:cTn id="130" dur="2000"/>
                                        <p:tgtEl>
                                          <p:spTgt spid="12"/>
                                        </p:tgtEl>
                                        <p:attrNameLst>
                                          <p:attrName>ppt_y</p:attrName>
                                        </p:attrNameLst>
                                      </p:cBhvr>
                                      <p:tavLst>
                                        <p:tav tm="0">
                                          <p:val>
                                            <p:strVal val="ppt_y"/>
                                          </p:val>
                                        </p:tav>
                                        <p:tav tm="100000">
                                          <p:val>
                                            <p:strVal val="1+ppt_h/2"/>
                                          </p:val>
                                        </p:tav>
                                      </p:tavLst>
                                    </p:anim>
                                    <p:set>
                                      <p:cBhvr>
                                        <p:cTn id="131" dur="1" fill="hold">
                                          <p:stCondLst>
                                            <p:cond delay="1999"/>
                                          </p:stCondLst>
                                        </p:cTn>
                                        <p:tgtEl>
                                          <p:spTgt spid="12"/>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0-ppt_w/2"/>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0-ppt_w/2"/>
                                          </p:val>
                                        </p:tav>
                                      </p:tavLst>
                                    </p:anim>
                                    <p:anim calcmode="lin" valueType="num">
                                      <p:cBhvr additive="base">
                                        <p:cTn id="138" dur="2000"/>
                                        <p:tgtEl>
                                          <p:spTgt spid="14"/>
                                        </p:tgtEl>
                                        <p:attrNameLst>
                                          <p:attrName>ppt_y</p:attrName>
                                        </p:attrNameLst>
                                      </p:cBhvr>
                                      <p:tavLst>
                                        <p:tav tm="0">
                                          <p:val>
                                            <p:strVal val="ppt_y"/>
                                          </p:val>
                                        </p:tav>
                                        <p:tav tm="100000">
                                          <p:val>
                                            <p:strVal val="1+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0-ppt_w/2"/>
                                          </p:val>
                                        </p:tav>
                                      </p:tavLst>
                                    </p:anim>
                                    <p:anim calcmode="lin" valueType="num">
                                      <p:cBhvr additive="base">
                                        <p:cTn id="142" dur="2000"/>
                                        <p:tgtEl>
                                          <p:spTgt spid="15"/>
                                        </p:tgtEl>
                                        <p:attrNameLst>
                                          <p:attrName>ppt_y</p:attrName>
                                        </p:attrNameLst>
                                      </p:cBhvr>
                                      <p:tavLst>
                                        <p:tav tm="0">
                                          <p:val>
                                            <p:strVal val="ppt_y"/>
                                          </p:val>
                                        </p:tav>
                                        <p:tav tm="100000">
                                          <p:val>
                                            <p:strVal val="1+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0-ppt_w/2"/>
                                          </p:val>
                                        </p:tav>
                                      </p:tavLst>
                                    </p:anim>
                                    <p:anim calcmode="lin" valueType="num">
                                      <p:cBhvr additive="base">
                                        <p:cTn id="146" dur="2000"/>
                                        <p:tgtEl>
                                          <p:spTgt spid="16"/>
                                        </p:tgtEl>
                                        <p:attrNameLst>
                                          <p:attrName>ppt_y</p:attrName>
                                        </p:attrNameLst>
                                      </p:cBhvr>
                                      <p:tavLst>
                                        <p:tav tm="0">
                                          <p:val>
                                            <p:strVal val="ppt_y"/>
                                          </p:val>
                                        </p:tav>
                                        <p:tav tm="100000">
                                          <p:val>
                                            <p:strVal val="1+ppt_h/2"/>
                                          </p:val>
                                        </p:tav>
                                      </p:tavLst>
                                    </p:anim>
                                    <p:set>
                                      <p:cBhvr>
                                        <p:cTn id="147" dur="1" fill="hold">
                                          <p:stCondLst>
                                            <p:cond delay="1999"/>
                                          </p:stCondLst>
                                        </p:cTn>
                                        <p:tgtEl>
                                          <p:spTgt spid="16"/>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5"/>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6"/>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12"/>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3"/>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4"/>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5"/>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6"/>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3"/>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4"/>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7"/>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8"/>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9"/>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0"/>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1"/>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66FF"/>
            </a:gs>
            <a:gs pos="50000">
              <a:srgbClr val="92D050">
                <a:shade val="67500"/>
                <a:satMod val="115000"/>
              </a:srgbClr>
            </a:gs>
            <a:gs pos="100000">
              <a:srgbClr val="92D050">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stock-photo-6774029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bfb04ad814c4995f0c537c68db5cd0b-multicolor-swirls-circle-logo-by-vexels.png"/>
          <p:cNvPicPr>
            <a:picLocks noChangeAspect="1"/>
          </p:cNvPicPr>
          <p:nvPr/>
        </p:nvPicPr>
        <p:blipFill>
          <a:blip r:embed="rId3" cstate="print">
            <a:lum contrast="40000"/>
          </a:blip>
          <a:srcRect t="2506" b="5006"/>
          <a:stretch>
            <a:fillRect/>
          </a:stretch>
        </p:blipFill>
        <p:spPr>
          <a:xfrm>
            <a:off x="0" y="4284601"/>
            <a:ext cx="928662" cy="858899"/>
          </a:xfrm>
          <a:prstGeom prst="rect">
            <a:avLst/>
          </a:prstGeom>
        </p:spPr>
      </p:pic>
      <p:pic>
        <p:nvPicPr>
          <p:cNvPr id="5" name="4 Imagen" descr="2bfb04ad814c4995f0c537c68db5cd0b-multicolor-swirls-circle-logo-by-vexels.png"/>
          <p:cNvPicPr>
            <a:picLocks noChangeAspect="1"/>
          </p:cNvPicPr>
          <p:nvPr/>
        </p:nvPicPr>
        <p:blipFill>
          <a:blip r:embed="rId3" cstate="print">
            <a:lum contrast="40000"/>
          </a:blip>
          <a:srcRect t="2506" b="5006"/>
          <a:stretch>
            <a:fillRect/>
          </a:stretch>
        </p:blipFill>
        <p:spPr>
          <a:xfrm>
            <a:off x="8215338" y="0"/>
            <a:ext cx="928662" cy="858899"/>
          </a:xfrm>
          <a:prstGeom prst="rect">
            <a:avLst/>
          </a:prstGeom>
        </p:spPr>
      </p:pic>
      <p:pic>
        <p:nvPicPr>
          <p:cNvPr id="6" name="5 Imagen" descr="2bfb04ad814c4995f0c537c68db5cd0b-multicolor-swirls-circle-logo-by-vexels.png"/>
          <p:cNvPicPr>
            <a:picLocks noChangeAspect="1"/>
          </p:cNvPicPr>
          <p:nvPr/>
        </p:nvPicPr>
        <p:blipFill>
          <a:blip r:embed="rId3" cstate="print">
            <a:lum contrast="40000"/>
          </a:blip>
          <a:srcRect t="2506" b="5006"/>
          <a:stretch>
            <a:fillRect/>
          </a:stretch>
        </p:blipFill>
        <p:spPr>
          <a:xfrm>
            <a:off x="4214810" y="3357568"/>
            <a:ext cx="928662" cy="858899"/>
          </a:xfrm>
          <a:prstGeom prst="rect">
            <a:avLst/>
          </a:prstGeom>
        </p:spPr>
      </p:pic>
      <p:pic>
        <p:nvPicPr>
          <p:cNvPr id="7" name="6 Imagen" descr="2bfb04ad814c4995f0c537c68db5cd0b-multicolor-swirls-circle-logo-by-vexels.png"/>
          <p:cNvPicPr>
            <a:picLocks noChangeAspect="1"/>
          </p:cNvPicPr>
          <p:nvPr/>
        </p:nvPicPr>
        <p:blipFill>
          <a:blip r:embed="rId3" cstate="print">
            <a:lum contrast="40000"/>
          </a:blip>
          <a:srcRect t="2506" b="5006"/>
          <a:stretch>
            <a:fillRect/>
          </a:stretch>
        </p:blipFill>
        <p:spPr>
          <a:xfrm>
            <a:off x="928662" y="4284601"/>
            <a:ext cx="928662" cy="858899"/>
          </a:xfrm>
          <a:prstGeom prst="rect">
            <a:avLst/>
          </a:prstGeom>
        </p:spPr>
      </p:pic>
      <p:pic>
        <p:nvPicPr>
          <p:cNvPr id="8" name="7 Imagen" descr="2bfb04ad814c4995f0c537c68db5cd0b-multicolor-swirls-circle-logo-by-vexels.png"/>
          <p:cNvPicPr>
            <a:picLocks noChangeAspect="1"/>
          </p:cNvPicPr>
          <p:nvPr/>
        </p:nvPicPr>
        <p:blipFill>
          <a:blip r:embed="rId3" cstate="print">
            <a:lum contrast="40000"/>
          </a:blip>
          <a:srcRect t="2506" b="5006"/>
          <a:stretch>
            <a:fillRect/>
          </a:stretch>
        </p:blipFill>
        <p:spPr>
          <a:xfrm>
            <a:off x="1785918" y="4284601"/>
            <a:ext cx="928662" cy="858899"/>
          </a:xfrm>
          <a:prstGeom prst="rect">
            <a:avLst/>
          </a:prstGeom>
        </p:spPr>
      </p:pic>
      <p:pic>
        <p:nvPicPr>
          <p:cNvPr id="9" name="8 Imagen" descr="2bfb04ad814c4995f0c537c68db5cd0b-multicolor-swirls-circle-logo-by-vexels.png"/>
          <p:cNvPicPr>
            <a:picLocks noChangeAspect="1"/>
          </p:cNvPicPr>
          <p:nvPr/>
        </p:nvPicPr>
        <p:blipFill>
          <a:blip r:embed="rId3" cstate="print">
            <a:lum contrast="40000"/>
          </a:blip>
          <a:srcRect t="2506" b="5006"/>
          <a:stretch>
            <a:fillRect/>
          </a:stretch>
        </p:blipFill>
        <p:spPr>
          <a:xfrm>
            <a:off x="2643174" y="4000510"/>
            <a:ext cx="928662" cy="858899"/>
          </a:xfrm>
          <a:prstGeom prst="rect">
            <a:avLst/>
          </a:prstGeom>
        </p:spPr>
      </p:pic>
      <p:pic>
        <p:nvPicPr>
          <p:cNvPr id="10" name="9 Imagen" descr="2bfb04ad814c4995f0c537c68db5cd0b-multicolor-swirls-circle-logo-by-vexels.png"/>
          <p:cNvPicPr>
            <a:picLocks noChangeAspect="1"/>
          </p:cNvPicPr>
          <p:nvPr/>
        </p:nvPicPr>
        <p:blipFill>
          <a:blip r:embed="rId3" cstate="print">
            <a:lum contrast="40000"/>
          </a:blip>
          <a:srcRect t="2506" b="5006"/>
          <a:stretch>
            <a:fillRect/>
          </a:stretch>
        </p:blipFill>
        <p:spPr>
          <a:xfrm>
            <a:off x="3428992" y="3714758"/>
            <a:ext cx="928662" cy="858899"/>
          </a:xfrm>
          <a:prstGeom prst="rect">
            <a:avLst/>
          </a:prstGeom>
        </p:spPr>
      </p:pic>
      <p:pic>
        <p:nvPicPr>
          <p:cNvPr id="11" name="10 Imagen" descr="2bfb04ad814c4995f0c537c68db5cd0b-multicolor-swirls-circle-logo-by-vexels.png"/>
          <p:cNvPicPr>
            <a:picLocks noChangeAspect="1"/>
          </p:cNvPicPr>
          <p:nvPr/>
        </p:nvPicPr>
        <p:blipFill>
          <a:blip r:embed="rId3" cstate="print">
            <a:lum contrast="40000"/>
          </a:blip>
          <a:srcRect t="2506" b="5006"/>
          <a:stretch>
            <a:fillRect/>
          </a:stretch>
        </p:blipFill>
        <p:spPr>
          <a:xfrm>
            <a:off x="5214942" y="2928940"/>
            <a:ext cx="928662" cy="858899"/>
          </a:xfrm>
          <a:prstGeom prst="rect">
            <a:avLst/>
          </a:prstGeom>
        </p:spPr>
      </p:pic>
      <p:pic>
        <p:nvPicPr>
          <p:cNvPr id="12" name="11 Imagen" descr="2bfb04ad814c4995f0c537c68db5cd0b-multicolor-swirls-circle-logo-by-vexels.png"/>
          <p:cNvPicPr>
            <a:picLocks noChangeAspect="1"/>
          </p:cNvPicPr>
          <p:nvPr/>
        </p:nvPicPr>
        <p:blipFill>
          <a:blip r:embed="rId3" cstate="print">
            <a:lum contrast="40000"/>
          </a:blip>
          <a:srcRect t="2506" b="5006"/>
          <a:stretch>
            <a:fillRect/>
          </a:stretch>
        </p:blipFill>
        <p:spPr>
          <a:xfrm>
            <a:off x="5857884" y="2428874"/>
            <a:ext cx="928662" cy="858899"/>
          </a:xfrm>
          <a:prstGeom prst="rect">
            <a:avLst/>
          </a:prstGeom>
        </p:spPr>
      </p:pic>
      <p:pic>
        <p:nvPicPr>
          <p:cNvPr id="13" name="12 Imagen" descr="2bfb04ad814c4995f0c537c68db5cd0b-multicolor-swirls-circle-logo-by-vexels.png"/>
          <p:cNvPicPr>
            <a:picLocks noChangeAspect="1"/>
          </p:cNvPicPr>
          <p:nvPr/>
        </p:nvPicPr>
        <p:blipFill>
          <a:blip r:embed="rId3" cstate="print">
            <a:lum contrast="40000"/>
          </a:blip>
          <a:srcRect t="2506" b="5006"/>
          <a:stretch>
            <a:fillRect/>
          </a:stretch>
        </p:blipFill>
        <p:spPr>
          <a:xfrm>
            <a:off x="6643702" y="2000246"/>
            <a:ext cx="928662" cy="858899"/>
          </a:xfrm>
          <a:prstGeom prst="rect">
            <a:avLst/>
          </a:prstGeom>
        </p:spPr>
      </p:pic>
      <p:pic>
        <p:nvPicPr>
          <p:cNvPr id="14" name="13 Imagen" descr="2bfb04ad814c4995f0c537c68db5cd0b-multicolor-swirls-circle-logo-by-vexels.png"/>
          <p:cNvPicPr>
            <a:picLocks noChangeAspect="1"/>
          </p:cNvPicPr>
          <p:nvPr/>
        </p:nvPicPr>
        <p:blipFill>
          <a:blip r:embed="rId3" cstate="print">
            <a:lum contrast="40000"/>
          </a:blip>
          <a:srcRect t="2506" b="5006"/>
          <a:stretch>
            <a:fillRect/>
          </a:stretch>
        </p:blipFill>
        <p:spPr>
          <a:xfrm>
            <a:off x="7286644" y="1357304"/>
            <a:ext cx="928662" cy="858899"/>
          </a:xfrm>
          <a:prstGeom prst="rect">
            <a:avLst/>
          </a:prstGeom>
        </p:spPr>
      </p:pic>
      <p:pic>
        <p:nvPicPr>
          <p:cNvPr id="15" name="14 Imagen" descr="2bfb04ad814c4995f0c537c68db5cd0b-multicolor-swirls-circle-logo-by-vexels.png"/>
          <p:cNvPicPr>
            <a:picLocks noChangeAspect="1"/>
          </p:cNvPicPr>
          <p:nvPr/>
        </p:nvPicPr>
        <p:blipFill>
          <a:blip r:embed="rId3" cstate="print">
            <a:lum contrast="40000"/>
          </a:blip>
          <a:srcRect t="2506" b="5006"/>
          <a:stretch>
            <a:fillRect/>
          </a:stretch>
        </p:blipFill>
        <p:spPr>
          <a:xfrm>
            <a:off x="7786710" y="642924"/>
            <a:ext cx="928662" cy="858899"/>
          </a:xfrm>
          <a:prstGeom prst="rect">
            <a:avLst/>
          </a:prstGeom>
        </p:spPr>
      </p:pic>
      <p:sp>
        <p:nvSpPr>
          <p:cNvPr id="16" name="15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4000"/>
                            </p:stCondLst>
                            <p:childTnLst>
                              <p:par>
                                <p:cTn id="80" presetID="2" presetClass="exit" presetSubtype="3"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0-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3"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1+ppt_w/2"/>
                                          </p:val>
                                        </p:tav>
                                      </p:tavLst>
                                    </p:anim>
                                    <p:anim calcmode="lin" valueType="num">
                                      <p:cBhvr additive="base">
                                        <p:cTn id="86" dur="2000"/>
                                        <p:tgtEl>
                                          <p:spTgt spid="5"/>
                                        </p:tgtEl>
                                        <p:attrNameLst>
                                          <p:attrName>ppt_y</p:attrName>
                                        </p:attrNameLst>
                                      </p:cBhvr>
                                      <p:tavLst>
                                        <p:tav tm="0">
                                          <p:val>
                                            <p:strVal val="ppt_y"/>
                                          </p:val>
                                        </p:tav>
                                        <p:tav tm="100000">
                                          <p:val>
                                            <p:strVal val="0-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3" fill="hold" nodeType="withEffect">
                                  <p:stCondLst>
                                    <p:cond delay="0"/>
                                  </p:stCondLst>
                                  <p:childTnLst>
                                    <p:anim calcmode="lin" valueType="num">
                                      <p:cBhvr additive="base">
                                        <p:cTn id="89" dur="2000"/>
                                        <p:tgtEl>
                                          <p:spTgt spid="6"/>
                                        </p:tgtEl>
                                        <p:attrNameLst>
                                          <p:attrName>ppt_x</p:attrName>
                                        </p:attrNameLst>
                                      </p:cBhvr>
                                      <p:tavLst>
                                        <p:tav tm="0">
                                          <p:val>
                                            <p:strVal val="ppt_x"/>
                                          </p:val>
                                        </p:tav>
                                        <p:tav tm="100000">
                                          <p:val>
                                            <p:strVal val="1+ppt_w/2"/>
                                          </p:val>
                                        </p:tav>
                                      </p:tavLst>
                                    </p:anim>
                                    <p:anim calcmode="lin" valueType="num">
                                      <p:cBhvr additive="base">
                                        <p:cTn id="90" dur="2000"/>
                                        <p:tgtEl>
                                          <p:spTgt spid="6"/>
                                        </p:tgtEl>
                                        <p:attrNameLst>
                                          <p:attrName>ppt_y</p:attrName>
                                        </p:attrNameLst>
                                      </p:cBhvr>
                                      <p:tavLst>
                                        <p:tav tm="0">
                                          <p:val>
                                            <p:strVal val="ppt_y"/>
                                          </p:val>
                                        </p:tav>
                                        <p:tav tm="100000">
                                          <p:val>
                                            <p:strVal val="0-ppt_h/2"/>
                                          </p:val>
                                        </p:tav>
                                      </p:tavLst>
                                    </p:anim>
                                    <p:set>
                                      <p:cBhvr>
                                        <p:cTn id="91" dur="1" fill="hold">
                                          <p:stCondLst>
                                            <p:cond delay="1999"/>
                                          </p:stCondLst>
                                        </p:cTn>
                                        <p:tgtEl>
                                          <p:spTgt spid="6"/>
                                        </p:tgtEl>
                                        <p:attrNameLst>
                                          <p:attrName>style.visibility</p:attrName>
                                        </p:attrNameLst>
                                      </p:cBhvr>
                                      <p:to>
                                        <p:strVal val="hidden"/>
                                      </p:to>
                                    </p:set>
                                  </p:childTnLst>
                                </p:cTn>
                              </p:par>
                              <p:par>
                                <p:cTn id="92" presetID="2" presetClass="exit" presetSubtype="3" fill="hold" nodeType="withEffect">
                                  <p:stCondLst>
                                    <p:cond delay="0"/>
                                  </p:stCondLst>
                                  <p:childTnLst>
                                    <p:anim calcmode="lin" valueType="num">
                                      <p:cBhvr additive="base">
                                        <p:cTn id="93" dur="2000"/>
                                        <p:tgtEl>
                                          <p:spTgt spid="7"/>
                                        </p:tgtEl>
                                        <p:attrNameLst>
                                          <p:attrName>ppt_x</p:attrName>
                                        </p:attrNameLst>
                                      </p:cBhvr>
                                      <p:tavLst>
                                        <p:tav tm="0">
                                          <p:val>
                                            <p:strVal val="ppt_x"/>
                                          </p:val>
                                        </p:tav>
                                        <p:tav tm="100000">
                                          <p:val>
                                            <p:strVal val="1+ppt_w/2"/>
                                          </p:val>
                                        </p:tav>
                                      </p:tavLst>
                                    </p:anim>
                                    <p:anim calcmode="lin" valueType="num">
                                      <p:cBhvr additive="base">
                                        <p:cTn id="94" dur="2000"/>
                                        <p:tgtEl>
                                          <p:spTgt spid="7"/>
                                        </p:tgtEl>
                                        <p:attrNameLst>
                                          <p:attrName>ppt_y</p:attrName>
                                        </p:attrNameLst>
                                      </p:cBhvr>
                                      <p:tavLst>
                                        <p:tav tm="0">
                                          <p:val>
                                            <p:strVal val="ppt_y"/>
                                          </p:val>
                                        </p:tav>
                                        <p:tav tm="100000">
                                          <p:val>
                                            <p:strVal val="0-ppt_h/2"/>
                                          </p:val>
                                        </p:tav>
                                      </p:tavLst>
                                    </p:anim>
                                    <p:set>
                                      <p:cBhvr>
                                        <p:cTn id="95" dur="1" fill="hold">
                                          <p:stCondLst>
                                            <p:cond delay="1999"/>
                                          </p:stCondLst>
                                        </p:cTn>
                                        <p:tgtEl>
                                          <p:spTgt spid="7"/>
                                        </p:tgtEl>
                                        <p:attrNameLst>
                                          <p:attrName>style.visibility</p:attrName>
                                        </p:attrNameLst>
                                      </p:cBhvr>
                                      <p:to>
                                        <p:strVal val="hidden"/>
                                      </p:to>
                                    </p:set>
                                  </p:childTnLst>
                                </p:cTn>
                              </p:par>
                              <p:par>
                                <p:cTn id="96" presetID="2" presetClass="exit" presetSubtype="3"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1+ppt_w/2"/>
                                          </p:val>
                                        </p:tav>
                                      </p:tavLst>
                                    </p:anim>
                                    <p:anim calcmode="lin" valueType="num">
                                      <p:cBhvr additive="base">
                                        <p:cTn id="98" dur="2000"/>
                                        <p:tgtEl>
                                          <p:spTgt spid="8"/>
                                        </p:tgtEl>
                                        <p:attrNameLst>
                                          <p:attrName>ppt_y</p:attrName>
                                        </p:attrNameLst>
                                      </p:cBhvr>
                                      <p:tavLst>
                                        <p:tav tm="0">
                                          <p:val>
                                            <p:strVal val="ppt_y"/>
                                          </p:val>
                                        </p:tav>
                                        <p:tav tm="100000">
                                          <p:val>
                                            <p:strVal val="0-ppt_h/2"/>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3" fill="hold"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1+ppt_w/2"/>
                                          </p:val>
                                        </p:tav>
                                      </p:tavLst>
                                    </p:anim>
                                    <p:anim calcmode="lin" valueType="num">
                                      <p:cBhvr additive="base">
                                        <p:cTn id="102" dur="2000"/>
                                        <p:tgtEl>
                                          <p:spTgt spid="9"/>
                                        </p:tgtEl>
                                        <p:attrNameLst>
                                          <p:attrName>ppt_y</p:attrName>
                                        </p:attrNameLst>
                                      </p:cBhvr>
                                      <p:tavLst>
                                        <p:tav tm="0">
                                          <p:val>
                                            <p:strVal val="ppt_y"/>
                                          </p:val>
                                        </p:tav>
                                        <p:tav tm="100000">
                                          <p:val>
                                            <p:strVal val="0-ppt_h/2"/>
                                          </p:val>
                                        </p:tav>
                                      </p:tavLst>
                                    </p:anim>
                                    <p:set>
                                      <p:cBhvr>
                                        <p:cTn id="103" dur="1" fill="hold">
                                          <p:stCondLst>
                                            <p:cond delay="1999"/>
                                          </p:stCondLst>
                                        </p:cTn>
                                        <p:tgtEl>
                                          <p:spTgt spid="9"/>
                                        </p:tgtEl>
                                        <p:attrNameLst>
                                          <p:attrName>style.visibility</p:attrName>
                                        </p:attrNameLst>
                                      </p:cBhvr>
                                      <p:to>
                                        <p:strVal val="hidden"/>
                                      </p:to>
                                    </p:set>
                                  </p:childTnLst>
                                </p:cTn>
                              </p:par>
                              <p:par>
                                <p:cTn id="104" presetID="2" presetClass="exit" presetSubtype="3"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1+ppt_w/2"/>
                                          </p:val>
                                        </p:tav>
                                      </p:tavLst>
                                    </p:anim>
                                    <p:anim calcmode="lin" valueType="num">
                                      <p:cBhvr additive="base">
                                        <p:cTn id="106" dur="2000"/>
                                        <p:tgtEl>
                                          <p:spTgt spid="10"/>
                                        </p:tgtEl>
                                        <p:attrNameLst>
                                          <p:attrName>ppt_y</p:attrName>
                                        </p:attrNameLst>
                                      </p:cBhvr>
                                      <p:tavLst>
                                        <p:tav tm="0">
                                          <p:val>
                                            <p:strVal val="ppt_y"/>
                                          </p:val>
                                        </p:tav>
                                        <p:tav tm="100000">
                                          <p:val>
                                            <p:strVal val="0-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3"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1+ppt_w/2"/>
                                          </p:val>
                                        </p:tav>
                                      </p:tavLst>
                                    </p:anim>
                                    <p:anim calcmode="lin" valueType="num">
                                      <p:cBhvr additive="base">
                                        <p:cTn id="110" dur="2000"/>
                                        <p:tgtEl>
                                          <p:spTgt spid="11"/>
                                        </p:tgtEl>
                                        <p:attrNameLst>
                                          <p:attrName>ppt_y</p:attrName>
                                        </p:attrNameLst>
                                      </p:cBhvr>
                                      <p:tavLst>
                                        <p:tav tm="0">
                                          <p:val>
                                            <p:strVal val="ppt_y"/>
                                          </p:val>
                                        </p:tav>
                                        <p:tav tm="100000">
                                          <p:val>
                                            <p:strVal val="0-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3" fill="hold"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1+ppt_w/2"/>
                                          </p:val>
                                        </p:tav>
                                      </p:tavLst>
                                    </p:anim>
                                    <p:anim calcmode="lin" valueType="num">
                                      <p:cBhvr additive="base">
                                        <p:cTn id="114" dur="2000"/>
                                        <p:tgtEl>
                                          <p:spTgt spid="12"/>
                                        </p:tgtEl>
                                        <p:attrNameLst>
                                          <p:attrName>ppt_y</p:attrName>
                                        </p:attrNameLst>
                                      </p:cBhvr>
                                      <p:tavLst>
                                        <p:tav tm="0">
                                          <p:val>
                                            <p:strVal val="ppt_y"/>
                                          </p:val>
                                        </p:tav>
                                        <p:tav tm="100000">
                                          <p:val>
                                            <p:strVal val="0-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3" fill="hold" nodeType="withEffect">
                                  <p:stCondLst>
                                    <p:cond delay="0"/>
                                  </p:stCondLst>
                                  <p:childTnLst>
                                    <p:anim calcmode="lin" valueType="num">
                                      <p:cBhvr additive="base">
                                        <p:cTn id="117" dur="2000"/>
                                        <p:tgtEl>
                                          <p:spTgt spid="13"/>
                                        </p:tgtEl>
                                        <p:attrNameLst>
                                          <p:attrName>ppt_x</p:attrName>
                                        </p:attrNameLst>
                                      </p:cBhvr>
                                      <p:tavLst>
                                        <p:tav tm="0">
                                          <p:val>
                                            <p:strVal val="ppt_x"/>
                                          </p:val>
                                        </p:tav>
                                        <p:tav tm="100000">
                                          <p:val>
                                            <p:strVal val="1+ppt_w/2"/>
                                          </p:val>
                                        </p:tav>
                                      </p:tavLst>
                                    </p:anim>
                                    <p:anim calcmode="lin" valueType="num">
                                      <p:cBhvr additive="base">
                                        <p:cTn id="118" dur="2000"/>
                                        <p:tgtEl>
                                          <p:spTgt spid="13"/>
                                        </p:tgtEl>
                                        <p:attrNameLst>
                                          <p:attrName>ppt_y</p:attrName>
                                        </p:attrNameLst>
                                      </p:cBhvr>
                                      <p:tavLst>
                                        <p:tav tm="0">
                                          <p:val>
                                            <p:strVal val="ppt_y"/>
                                          </p:val>
                                        </p:tav>
                                        <p:tav tm="100000">
                                          <p:val>
                                            <p:strVal val="0-ppt_h/2"/>
                                          </p:val>
                                        </p:tav>
                                      </p:tavLst>
                                    </p:anim>
                                    <p:set>
                                      <p:cBhvr>
                                        <p:cTn id="119" dur="1" fill="hold">
                                          <p:stCondLst>
                                            <p:cond delay="1999"/>
                                          </p:stCondLst>
                                        </p:cTn>
                                        <p:tgtEl>
                                          <p:spTgt spid="13"/>
                                        </p:tgtEl>
                                        <p:attrNameLst>
                                          <p:attrName>style.visibility</p:attrName>
                                        </p:attrNameLst>
                                      </p:cBhvr>
                                      <p:to>
                                        <p:strVal val="hidden"/>
                                      </p:to>
                                    </p:set>
                                  </p:childTnLst>
                                </p:cTn>
                              </p:par>
                              <p:par>
                                <p:cTn id="120" presetID="2" presetClass="exit" presetSubtype="3" fill="hold" nodeType="withEffect">
                                  <p:stCondLst>
                                    <p:cond delay="0"/>
                                  </p:stCondLst>
                                  <p:childTnLst>
                                    <p:anim calcmode="lin" valueType="num">
                                      <p:cBhvr additive="base">
                                        <p:cTn id="121" dur="2000"/>
                                        <p:tgtEl>
                                          <p:spTgt spid="14"/>
                                        </p:tgtEl>
                                        <p:attrNameLst>
                                          <p:attrName>ppt_x</p:attrName>
                                        </p:attrNameLst>
                                      </p:cBhvr>
                                      <p:tavLst>
                                        <p:tav tm="0">
                                          <p:val>
                                            <p:strVal val="ppt_x"/>
                                          </p:val>
                                        </p:tav>
                                        <p:tav tm="100000">
                                          <p:val>
                                            <p:strVal val="1+ppt_w/2"/>
                                          </p:val>
                                        </p:tav>
                                      </p:tavLst>
                                    </p:anim>
                                    <p:anim calcmode="lin" valueType="num">
                                      <p:cBhvr additive="base">
                                        <p:cTn id="122" dur="2000"/>
                                        <p:tgtEl>
                                          <p:spTgt spid="14"/>
                                        </p:tgtEl>
                                        <p:attrNameLst>
                                          <p:attrName>ppt_y</p:attrName>
                                        </p:attrNameLst>
                                      </p:cBhvr>
                                      <p:tavLst>
                                        <p:tav tm="0">
                                          <p:val>
                                            <p:strVal val="ppt_y"/>
                                          </p:val>
                                        </p:tav>
                                        <p:tav tm="100000">
                                          <p:val>
                                            <p:strVal val="0-ppt_h/2"/>
                                          </p:val>
                                        </p:tav>
                                      </p:tavLst>
                                    </p:anim>
                                    <p:set>
                                      <p:cBhvr>
                                        <p:cTn id="123" dur="1" fill="hold">
                                          <p:stCondLst>
                                            <p:cond delay="1999"/>
                                          </p:stCondLst>
                                        </p:cTn>
                                        <p:tgtEl>
                                          <p:spTgt spid="14"/>
                                        </p:tgtEl>
                                        <p:attrNameLst>
                                          <p:attrName>style.visibility</p:attrName>
                                        </p:attrNameLst>
                                      </p:cBhvr>
                                      <p:to>
                                        <p:strVal val="hidden"/>
                                      </p:to>
                                    </p:set>
                                  </p:childTnLst>
                                </p:cTn>
                              </p:par>
                              <p:par>
                                <p:cTn id="124" presetID="2" presetClass="exit" presetSubtype="3" fill="hold"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1+ppt_w/2"/>
                                          </p:val>
                                        </p:tav>
                                      </p:tavLst>
                                    </p:anim>
                                    <p:anim calcmode="lin" valueType="num">
                                      <p:cBhvr additive="base">
                                        <p:cTn id="126" dur="2000"/>
                                        <p:tgtEl>
                                          <p:spTgt spid="15"/>
                                        </p:tgtEl>
                                        <p:attrNameLst>
                                          <p:attrName>ppt_y</p:attrName>
                                        </p:attrNameLst>
                                      </p:cBhvr>
                                      <p:tavLst>
                                        <p:tav tm="0">
                                          <p:val>
                                            <p:strVal val="ppt_y"/>
                                          </p:val>
                                        </p:tav>
                                        <p:tav tm="100000">
                                          <p:val>
                                            <p:strVal val="0-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5"/>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6"/>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7"/>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8"/>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9"/>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10"/>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11"/>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2"/>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3"/>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5"/>
                                        </p:tgtEl>
                                        <p:attrNameLst>
                                          <p:attrName>r</p:attrName>
                                        </p:attrNameLst>
                                      </p:cBhvr>
                                    </p:animRot>
                                  </p:childTnLst>
                                </p:cTn>
                              </p:par>
                              <p:par>
                                <p:cTn id="152" presetID="2" presetClass="entr" presetSubtype="12"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additive="base">
                                        <p:cTn id="154" dur="2000" fill="hold"/>
                                        <p:tgtEl>
                                          <p:spTgt spid="2"/>
                                        </p:tgtEl>
                                        <p:attrNameLst>
                                          <p:attrName>ppt_x</p:attrName>
                                        </p:attrNameLst>
                                      </p:cBhvr>
                                      <p:tavLst>
                                        <p:tav tm="0">
                                          <p:val>
                                            <p:strVal val="0-#ppt_w/2"/>
                                          </p:val>
                                        </p:tav>
                                        <p:tav tm="100000">
                                          <p:val>
                                            <p:strVal val="#ppt_x"/>
                                          </p:val>
                                        </p:tav>
                                      </p:tavLst>
                                    </p:anim>
                                    <p:anim calcmode="lin" valueType="num">
                                      <p:cBhvr additive="base">
                                        <p:cTn id="155" dur="2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483504a.png"/>
          <p:cNvPicPr>
            <a:picLocks noChangeAspect="1"/>
          </p:cNvPicPr>
          <p:nvPr/>
        </p:nvPicPr>
        <p:blipFill>
          <a:blip r:embed="rId2"/>
          <a:stretch>
            <a:fillRect/>
          </a:stretch>
        </p:blipFill>
        <p:spPr>
          <a:xfrm>
            <a:off x="0" y="0"/>
            <a:ext cx="9144000" cy="5143500"/>
          </a:xfrm>
          <a:prstGeom prst="rect">
            <a:avLst/>
          </a:prstGeom>
        </p:spPr>
      </p:pic>
      <p:pic>
        <p:nvPicPr>
          <p:cNvPr id="5" name="4 Imagen" descr="Colibri-32.gif"/>
          <p:cNvPicPr>
            <a:picLocks noChangeAspect="1"/>
          </p:cNvPicPr>
          <p:nvPr/>
        </p:nvPicPr>
        <p:blipFill>
          <a:blip r:embed="rId3"/>
          <a:stretch>
            <a:fillRect/>
          </a:stretch>
        </p:blipFill>
        <p:spPr>
          <a:xfrm rot="17014205" flipH="1">
            <a:off x="7165243" y="1413486"/>
            <a:ext cx="1880971" cy="1682163"/>
          </a:xfrm>
          <a:prstGeom prst="rect">
            <a:avLst/>
          </a:prstGeom>
        </p:spPr>
      </p:pic>
      <p:sp>
        <p:nvSpPr>
          <p:cNvPr id="4" name="3 CuadroTexto"/>
          <p:cNvSpPr txBox="1"/>
          <p:nvPr/>
        </p:nvSpPr>
        <p:spPr>
          <a:xfrm>
            <a:off x="1000100" y="1643056"/>
            <a:ext cx="3214710" cy="2092881"/>
          </a:xfrm>
          <a:prstGeom prst="rect">
            <a:avLst/>
          </a:prstGeom>
          <a:noFill/>
        </p:spPr>
        <p:txBody>
          <a:bodyPr wrap="square" rtlCol="0">
            <a:spAutoFit/>
          </a:bodyPr>
          <a:lstStyle/>
          <a:p>
            <a:pPr algn="ctr"/>
            <a:r>
              <a:rPr lang="es-PE" sz="1600" dirty="0" smtClean="0"/>
              <a:t>No podemos decir que la presencia de estas aves sea algo casual, su presencia siempre es agradable, y cada vez que aparecen saboreando el néctar de la vida de manera incansable, nos enseñan a hacer lo mismo en el camino que nos toca seguir. A continuación te contamos cuáles son algunas señales.</a:t>
            </a:r>
            <a:r>
              <a:rPr lang="es-PE" dirty="0" smtClean="0"/>
              <a:t/>
            </a:r>
            <a:br>
              <a:rPr lang="es-PE" dirty="0" smtClean="0"/>
            </a:br>
            <a:endParaRPr lang="es-PE" dirty="0"/>
          </a:p>
        </p:txBody>
      </p:sp>
      <p:sp>
        <p:nvSpPr>
          <p:cNvPr id="6" name="5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0" presetClass="path" presetSubtype="0" accel="50000" decel="50000" fill="hold" nodeType="withEffect">
                                  <p:stCondLst>
                                    <p:cond delay="0"/>
                                  </p:stCondLst>
                                  <p:childTnLst>
                                    <p:animMotion origin="layout" path="M 0.18194 -0.67386 C 0.19653 -0.65289 0.2059 -0.62238 0.21458 -0.59494 C 0.21701 -0.57336 0.22309 -0.55302 0.22031 -0.53236 C 0.21736 -0.5074 0.20712 -0.48335 0.19479 -0.4701 C 0.18611 -0.45314 0.17448 -0.44513 0.16354 -0.43403 C 0.14861 -0.418 0.13542 -0.4069 0.11875 -0.39704 C 0.11163 -0.38871 0.10365 -0.3844 0.09566 -0.37885 C 0.0776 -0.33816 0.09201 -0.37361 0.08368 -0.34587 C 0.08177 -0.33939 0.0776 -0.32583 0.07778 -0.32583 C 0.07621 -0.30579 0.07847 -0.33261 0.07344 -0.31165 C 0.07274 -0.30918 0.07344 -0.3061 0.07309 -0.30333 C 0.07187 -0.28576 0.06927 -0.26942 0.06111 -0.26017 C 0.04253 -0.20437 -0.0283 -0.19297 -0.04618 -0.18341 C -0.0533 -0.17016 -0.05764 -0.15259 -0.06528 -0.13964 C -0.06806 -0.12793 -0.07049 -0.11529 -0.07604 -0.10604 C -0.07552 -0.08754 -0.07257 -0.06442 -0.0783 -0.0487 C -0.08438 -0.0299 -0.0875 -0.02836 -0.08455 -0.0077 " pathEditMode="relative" rAng="-865453" ptsTypes="ffffffffffffffffA">
                                      <p:cBhvr>
                                        <p:cTn id="8" dur="2000" fill="hold"/>
                                        <p:tgtEl>
                                          <p:spTgt spid="5"/>
                                        </p:tgtEl>
                                        <p:attrNameLst>
                                          <p:attrName>ppt_x</p:attrName>
                                          <p:attrName>ppt_y</p:attrName>
                                        </p:attrNameLst>
                                      </p:cBhvr>
                                      <p:rCtr x="-122" y="32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3000">
              <a:srgbClr val="FF0066"/>
            </a:gs>
            <a:gs pos="50000">
              <a:schemeClr val="accent3">
                <a:lumMod val="75000"/>
                <a:shade val="67500"/>
                <a:satMod val="115000"/>
              </a:schemeClr>
            </a:gs>
            <a:gs pos="100000">
              <a:schemeClr val="accent3">
                <a:lumMod val="75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stock-photo-7684045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lipart-arco-iris-14.png"/>
          <p:cNvPicPr>
            <a:picLocks noChangeAspect="1"/>
          </p:cNvPicPr>
          <p:nvPr/>
        </p:nvPicPr>
        <p:blipFill>
          <a:blip r:embed="rId3">
            <a:duotone>
              <a:prstClr val="black"/>
              <a:srgbClr val="FF0066">
                <a:tint val="45000"/>
                <a:satMod val="400000"/>
              </a:srgbClr>
            </a:duotone>
            <a:lum contrast="40000"/>
          </a:blip>
          <a:srcRect b="11376"/>
          <a:stretch>
            <a:fillRect/>
          </a:stretch>
        </p:blipFill>
        <p:spPr>
          <a:xfrm>
            <a:off x="2857488" y="0"/>
            <a:ext cx="1731585" cy="1214428"/>
          </a:xfrm>
          <a:prstGeom prst="rect">
            <a:avLst/>
          </a:prstGeom>
          <a:effectLst>
            <a:reflection blurRad="6350" stA="50000" endA="295" endPos="92000" dist="101600" dir="5400000" sy="-100000" algn="bl" rotWithShape="0"/>
          </a:effectLst>
        </p:spPr>
      </p:pic>
      <p:pic>
        <p:nvPicPr>
          <p:cNvPr id="5" name="4 Imagen" descr="clipart-arco-iris-14.png"/>
          <p:cNvPicPr>
            <a:picLocks noChangeAspect="1"/>
          </p:cNvPicPr>
          <p:nvPr/>
        </p:nvPicPr>
        <p:blipFill>
          <a:blip r:embed="rId3">
            <a:duotone>
              <a:prstClr val="black"/>
              <a:srgbClr val="FF0066">
                <a:tint val="45000"/>
                <a:satMod val="400000"/>
              </a:srgbClr>
            </a:duotone>
            <a:lum contrast="40000"/>
          </a:blip>
          <a:srcRect b="11376"/>
          <a:stretch>
            <a:fillRect/>
          </a:stretch>
        </p:blipFill>
        <p:spPr>
          <a:xfrm flipH="1">
            <a:off x="4500562" y="0"/>
            <a:ext cx="1571636" cy="1285866"/>
          </a:xfrm>
          <a:prstGeom prst="rect">
            <a:avLst/>
          </a:prstGeom>
          <a:effectLst>
            <a:reflection blurRad="6350" stA="50000" endA="295" endPos="92000" dist="101600" dir="5400000" sy="-100000" algn="bl" rotWithShape="0"/>
          </a:effectLst>
        </p:spPr>
      </p:pic>
      <p:pic>
        <p:nvPicPr>
          <p:cNvPr id="6" name="5 Imagen" descr="clipart-arco-iris-14.png"/>
          <p:cNvPicPr>
            <a:picLocks noChangeAspect="1"/>
          </p:cNvPicPr>
          <p:nvPr/>
        </p:nvPicPr>
        <p:blipFill>
          <a:blip r:embed="rId3">
            <a:duotone>
              <a:prstClr val="black"/>
              <a:schemeClr val="accent3">
                <a:tint val="45000"/>
                <a:satMod val="400000"/>
              </a:schemeClr>
            </a:duotone>
          </a:blip>
          <a:srcRect b="11376"/>
          <a:stretch>
            <a:fillRect/>
          </a:stretch>
        </p:blipFill>
        <p:spPr>
          <a:xfrm>
            <a:off x="2857488" y="714362"/>
            <a:ext cx="1731585" cy="1214428"/>
          </a:xfrm>
          <a:prstGeom prst="rect">
            <a:avLst/>
          </a:prstGeom>
          <a:effectLst>
            <a:reflection blurRad="6350" stA="50000" endA="295" endPos="92000" dist="101600" dir="5400000" sy="-100000" algn="bl" rotWithShape="0"/>
          </a:effectLst>
        </p:spPr>
      </p:pic>
      <p:pic>
        <p:nvPicPr>
          <p:cNvPr id="7" name="6 Imagen" descr="clipart-arco-iris-14.png"/>
          <p:cNvPicPr>
            <a:picLocks noChangeAspect="1"/>
          </p:cNvPicPr>
          <p:nvPr/>
        </p:nvPicPr>
        <p:blipFill>
          <a:blip r:embed="rId3">
            <a:duotone>
              <a:prstClr val="black"/>
              <a:schemeClr val="accent3">
                <a:tint val="45000"/>
                <a:satMod val="400000"/>
              </a:schemeClr>
            </a:duotone>
          </a:blip>
          <a:srcRect b="11376"/>
          <a:stretch>
            <a:fillRect/>
          </a:stretch>
        </p:blipFill>
        <p:spPr>
          <a:xfrm flipH="1">
            <a:off x="4500562" y="714362"/>
            <a:ext cx="1571636" cy="1285866"/>
          </a:xfrm>
          <a:prstGeom prst="rect">
            <a:avLst/>
          </a:prstGeom>
          <a:effectLst>
            <a:reflection blurRad="6350" stA="50000" endA="295" endPos="92000" dist="101600" dir="5400000" sy="-100000" algn="bl" rotWithShape="0"/>
          </a:effectLst>
        </p:spPr>
      </p:pic>
      <p:pic>
        <p:nvPicPr>
          <p:cNvPr id="8" name="7 Imagen" descr="clipart-arco-iris-14.png"/>
          <p:cNvPicPr>
            <a:picLocks noChangeAspect="1"/>
          </p:cNvPicPr>
          <p:nvPr/>
        </p:nvPicPr>
        <p:blipFill>
          <a:blip r:embed="rId3">
            <a:duotone>
              <a:prstClr val="black"/>
              <a:srgbClr val="FF0066">
                <a:tint val="45000"/>
                <a:satMod val="400000"/>
              </a:srgbClr>
            </a:duotone>
            <a:lum contrast="40000"/>
          </a:blip>
          <a:srcRect b="11376"/>
          <a:stretch>
            <a:fillRect/>
          </a:stretch>
        </p:blipFill>
        <p:spPr>
          <a:xfrm>
            <a:off x="2857488" y="1285884"/>
            <a:ext cx="1731585" cy="1214428"/>
          </a:xfrm>
          <a:prstGeom prst="rect">
            <a:avLst/>
          </a:prstGeom>
          <a:effectLst>
            <a:reflection blurRad="6350" stA="50000" endA="295" endPos="92000" dist="101600" dir="5400000" sy="-100000" algn="bl" rotWithShape="0"/>
          </a:effectLst>
        </p:spPr>
      </p:pic>
      <p:pic>
        <p:nvPicPr>
          <p:cNvPr id="9" name="8 Imagen" descr="clipart-arco-iris-14.png"/>
          <p:cNvPicPr>
            <a:picLocks noChangeAspect="1"/>
          </p:cNvPicPr>
          <p:nvPr/>
        </p:nvPicPr>
        <p:blipFill>
          <a:blip r:embed="rId3">
            <a:duotone>
              <a:prstClr val="black"/>
              <a:srgbClr val="FF0066">
                <a:tint val="45000"/>
                <a:satMod val="400000"/>
              </a:srgbClr>
            </a:duotone>
            <a:lum contrast="40000"/>
          </a:blip>
          <a:srcRect b="11376"/>
          <a:stretch>
            <a:fillRect/>
          </a:stretch>
        </p:blipFill>
        <p:spPr>
          <a:xfrm flipH="1">
            <a:off x="4500562" y="1285884"/>
            <a:ext cx="1571636" cy="1285866"/>
          </a:xfrm>
          <a:prstGeom prst="rect">
            <a:avLst/>
          </a:prstGeom>
          <a:effectLst>
            <a:reflection blurRad="6350" stA="50000" endA="295" endPos="92000" dist="101600" dir="5400000" sy="-100000" algn="bl" rotWithShape="0"/>
          </a:effectLst>
        </p:spPr>
      </p:pic>
      <p:pic>
        <p:nvPicPr>
          <p:cNvPr id="10" name="9 Imagen" descr="clipart-arco-iris-14.png"/>
          <p:cNvPicPr>
            <a:picLocks noChangeAspect="1"/>
          </p:cNvPicPr>
          <p:nvPr/>
        </p:nvPicPr>
        <p:blipFill>
          <a:blip r:embed="rId3">
            <a:duotone>
              <a:prstClr val="black"/>
              <a:schemeClr val="accent3">
                <a:tint val="45000"/>
                <a:satMod val="400000"/>
              </a:schemeClr>
            </a:duotone>
          </a:blip>
          <a:srcRect b="11376"/>
          <a:stretch>
            <a:fillRect/>
          </a:stretch>
        </p:blipFill>
        <p:spPr>
          <a:xfrm>
            <a:off x="2857488" y="2000246"/>
            <a:ext cx="1731585" cy="1214428"/>
          </a:xfrm>
          <a:prstGeom prst="rect">
            <a:avLst/>
          </a:prstGeom>
          <a:effectLst>
            <a:reflection blurRad="6350" stA="50000" endA="295" endPos="92000" dist="101600" dir="5400000" sy="-100000" algn="bl" rotWithShape="0"/>
          </a:effectLst>
        </p:spPr>
      </p:pic>
      <p:pic>
        <p:nvPicPr>
          <p:cNvPr id="11" name="10 Imagen" descr="clipart-arco-iris-14.png"/>
          <p:cNvPicPr>
            <a:picLocks noChangeAspect="1"/>
          </p:cNvPicPr>
          <p:nvPr/>
        </p:nvPicPr>
        <p:blipFill>
          <a:blip r:embed="rId3">
            <a:duotone>
              <a:prstClr val="black"/>
              <a:schemeClr val="accent3">
                <a:tint val="45000"/>
                <a:satMod val="400000"/>
              </a:schemeClr>
            </a:duotone>
          </a:blip>
          <a:srcRect b="11376"/>
          <a:stretch>
            <a:fillRect/>
          </a:stretch>
        </p:blipFill>
        <p:spPr>
          <a:xfrm flipH="1">
            <a:off x="4500562" y="2000246"/>
            <a:ext cx="1571636" cy="1285866"/>
          </a:xfrm>
          <a:prstGeom prst="rect">
            <a:avLst/>
          </a:prstGeom>
          <a:effectLst>
            <a:reflection blurRad="6350" stA="50000" endA="295" endPos="92000" dist="101600" dir="5400000" sy="-100000" algn="bl" rotWithShape="0"/>
          </a:effectLst>
        </p:spPr>
      </p:pic>
      <p:pic>
        <p:nvPicPr>
          <p:cNvPr id="12" name="11 Imagen" descr="clipart-arco-iris-14.png"/>
          <p:cNvPicPr>
            <a:picLocks noChangeAspect="1"/>
          </p:cNvPicPr>
          <p:nvPr/>
        </p:nvPicPr>
        <p:blipFill>
          <a:blip r:embed="rId3">
            <a:duotone>
              <a:prstClr val="black"/>
              <a:srgbClr val="FF0066">
                <a:tint val="45000"/>
                <a:satMod val="400000"/>
              </a:srgbClr>
            </a:duotone>
            <a:lum contrast="40000"/>
          </a:blip>
          <a:srcRect b="11376"/>
          <a:stretch>
            <a:fillRect/>
          </a:stretch>
        </p:blipFill>
        <p:spPr>
          <a:xfrm>
            <a:off x="2857488" y="2500330"/>
            <a:ext cx="1731585" cy="1214428"/>
          </a:xfrm>
          <a:prstGeom prst="rect">
            <a:avLst/>
          </a:prstGeom>
          <a:effectLst>
            <a:reflection blurRad="6350" stA="50000" endA="295" endPos="92000" dist="101600" dir="5400000" sy="-100000" algn="bl" rotWithShape="0"/>
          </a:effectLst>
        </p:spPr>
      </p:pic>
      <p:pic>
        <p:nvPicPr>
          <p:cNvPr id="13" name="12 Imagen" descr="clipart-arco-iris-14.png"/>
          <p:cNvPicPr>
            <a:picLocks noChangeAspect="1"/>
          </p:cNvPicPr>
          <p:nvPr/>
        </p:nvPicPr>
        <p:blipFill>
          <a:blip r:embed="rId3">
            <a:duotone>
              <a:prstClr val="black"/>
              <a:srgbClr val="FF0066">
                <a:tint val="45000"/>
                <a:satMod val="400000"/>
              </a:srgbClr>
            </a:duotone>
            <a:lum contrast="40000"/>
          </a:blip>
          <a:srcRect b="11376"/>
          <a:stretch>
            <a:fillRect/>
          </a:stretch>
        </p:blipFill>
        <p:spPr>
          <a:xfrm flipH="1">
            <a:off x="4500562" y="2500330"/>
            <a:ext cx="1571636" cy="1285866"/>
          </a:xfrm>
          <a:prstGeom prst="rect">
            <a:avLst/>
          </a:prstGeom>
          <a:effectLst>
            <a:reflection blurRad="6350" stA="50000" endA="295" endPos="92000" dist="101600" dir="5400000" sy="-100000" algn="bl" rotWithShape="0"/>
          </a:effectLst>
        </p:spPr>
      </p:pic>
      <p:pic>
        <p:nvPicPr>
          <p:cNvPr id="14" name="13 Imagen" descr="clipart-arco-iris-14.png"/>
          <p:cNvPicPr>
            <a:picLocks noChangeAspect="1"/>
          </p:cNvPicPr>
          <p:nvPr/>
        </p:nvPicPr>
        <p:blipFill>
          <a:blip r:embed="rId3">
            <a:duotone>
              <a:prstClr val="black"/>
              <a:schemeClr val="accent3">
                <a:tint val="45000"/>
                <a:satMod val="400000"/>
              </a:schemeClr>
            </a:duotone>
          </a:blip>
          <a:srcRect b="11376"/>
          <a:stretch>
            <a:fillRect/>
          </a:stretch>
        </p:blipFill>
        <p:spPr>
          <a:xfrm>
            <a:off x="2857488" y="3214692"/>
            <a:ext cx="1731585" cy="1214428"/>
          </a:xfrm>
          <a:prstGeom prst="rect">
            <a:avLst/>
          </a:prstGeom>
          <a:effectLst>
            <a:reflection blurRad="6350" stA="50000" endA="295" endPos="92000" dist="101600" dir="5400000" sy="-100000" algn="bl" rotWithShape="0"/>
          </a:effectLst>
        </p:spPr>
      </p:pic>
      <p:pic>
        <p:nvPicPr>
          <p:cNvPr id="15" name="14 Imagen" descr="clipart-arco-iris-14.png"/>
          <p:cNvPicPr>
            <a:picLocks noChangeAspect="1"/>
          </p:cNvPicPr>
          <p:nvPr/>
        </p:nvPicPr>
        <p:blipFill>
          <a:blip r:embed="rId3">
            <a:duotone>
              <a:prstClr val="black"/>
              <a:schemeClr val="accent3">
                <a:tint val="45000"/>
                <a:satMod val="400000"/>
              </a:schemeClr>
            </a:duotone>
          </a:blip>
          <a:srcRect b="11376"/>
          <a:stretch>
            <a:fillRect/>
          </a:stretch>
        </p:blipFill>
        <p:spPr>
          <a:xfrm flipH="1">
            <a:off x="4500562" y="3214692"/>
            <a:ext cx="1571636" cy="1285866"/>
          </a:xfrm>
          <a:prstGeom prst="rect">
            <a:avLst/>
          </a:prstGeom>
          <a:effectLst>
            <a:reflection blurRad="6350" stA="50000" endA="295" endPos="92000" dist="101600" dir="5400000" sy="-100000" algn="bl" rotWithShape="0"/>
          </a:effectLst>
        </p:spPr>
      </p:pic>
      <p:pic>
        <p:nvPicPr>
          <p:cNvPr id="16" name="15 Imagen" descr="clipart-arco-iris-14.png"/>
          <p:cNvPicPr>
            <a:picLocks noChangeAspect="1"/>
          </p:cNvPicPr>
          <p:nvPr/>
        </p:nvPicPr>
        <p:blipFill>
          <a:blip r:embed="rId3">
            <a:duotone>
              <a:prstClr val="black"/>
              <a:srgbClr val="FF0066">
                <a:tint val="45000"/>
                <a:satMod val="400000"/>
              </a:srgbClr>
            </a:duotone>
            <a:lum contrast="40000"/>
          </a:blip>
          <a:srcRect b="11376"/>
          <a:stretch>
            <a:fillRect/>
          </a:stretch>
        </p:blipFill>
        <p:spPr>
          <a:xfrm>
            <a:off x="2857488" y="3857634"/>
            <a:ext cx="1731585" cy="1214428"/>
          </a:xfrm>
          <a:prstGeom prst="rect">
            <a:avLst/>
          </a:prstGeom>
          <a:effectLst>
            <a:reflection blurRad="6350" stA="50000" endA="295" endPos="92000" dist="101600" dir="5400000" sy="-100000" algn="bl" rotWithShape="0"/>
          </a:effectLst>
        </p:spPr>
      </p:pic>
      <p:pic>
        <p:nvPicPr>
          <p:cNvPr id="17" name="16 Imagen" descr="clipart-arco-iris-14.png"/>
          <p:cNvPicPr>
            <a:picLocks noChangeAspect="1"/>
          </p:cNvPicPr>
          <p:nvPr/>
        </p:nvPicPr>
        <p:blipFill>
          <a:blip r:embed="rId3">
            <a:duotone>
              <a:prstClr val="black"/>
              <a:srgbClr val="FF0066">
                <a:tint val="45000"/>
                <a:satMod val="400000"/>
              </a:srgbClr>
            </a:duotone>
            <a:lum contrast="40000"/>
          </a:blip>
          <a:srcRect b="11376"/>
          <a:stretch>
            <a:fillRect/>
          </a:stretch>
        </p:blipFill>
        <p:spPr>
          <a:xfrm flipH="1">
            <a:off x="4500562" y="3857634"/>
            <a:ext cx="1571636" cy="1285866"/>
          </a:xfrm>
          <a:prstGeom prst="rect">
            <a:avLst/>
          </a:prstGeom>
          <a:effectLst>
            <a:reflection blurRad="6350" stA="50000" endA="295" endPos="92000" dist="101600" dir="5400000" sy="-100000" algn="bl" rotWithShape="0"/>
          </a:effectLst>
        </p:spPr>
      </p:pic>
      <p:sp>
        <p:nvSpPr>
          <p:cNvPr id="18" name="17 Rectángulo"/>
          <p:cNvSpPr/>
          <p:nvPr/>
        </p:nvSpPr>
        <p:spPr>
          <a:xfrm>
            <a:off x="-285784" y="-357208"/>
            <a:ext cx="9644130" cy="664373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0-#ppt_w/2"/>
                                          </p:val>
                                        </p:tav>
                                        <p:tav tm="100000">
                                          <p:val>
                                            <p:strVal val="#ppt_x"/>
                                          </p:val>
                                        </p:tav>
                                      </p:tavLst>
                                    </p:anim>
                                    <p:anim calcmode="lin" valueType="num">
                                      <p:cBhvr additive="base">
                                        <p:cTn id="38" dur="2000" fill="hold"/>
                                        <p:tgtEl>
                                          <p:spTgt spid="5"/>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0-#ppt_w/2"/>
                                          </p:val>
                                        </p:tav>
                                        <p:tav tm="100000">
                                          <p:val>
                                            <p:strVal val="#ppt_x"/>
                                          </p:val>
                                        </p:tav>
                                      </p:tavLst>
                                    </p:anim>
                                    <p:anim calcmode="lin" valueType="num">
                                      <p:cBhvr additive="base">
                                        <p:cTn id="46" dur="2000" fill="hold"/>
                                        <p:tgtEl>
                                          <p:spTgt spid="9"/>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0-#ppt_w/2"/>
                                          </p:val>
                                        </p:tav>
                                        <p:tav tm="100000">
                                          <p:val>
                                            <p:strVal val="#ppt_x"/>
                                          </p:val>
                                        </p:tav>
                                      </p:tavLst>
                                    </p:anim>
                                    <p:anim calcmode="lin" valueType="num">
                                      <p:cBhvr additive="base">
                                        <p:cTn id="50" dur="2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2000" fill="hold"/>
                                        <p:tgtEl>
                                          <p:spTgt spid="13"/>
                                        </p:tgtEl>
                                        <p:attrNameLst>
                                          <p:attrName>ppt_x</p:attrName>
                                        </p:attrNameLst>
                                      </p:cBhvr>
                                      <p:tavLst>
                                        <p:tav tm="0">
                                          <p:val>
                                            <p:strVal val="0-#ppt_w/2"/>
                                          </p:val>
                                        </p:tav>
                                        <p:tav tm="100000">
                                          <p:val>
                                            <p:strVal val="#ppt_x"/>
                                          </p:val>
                                        </p:tav>
                                      </p:tavLst>
                                    </p:anim>
                                    <p:anim calcmode="lin" valueType="num">
                                      <p:cBhvr additive="base">
                                        <p:cTn id="54" dur="2000" fill="hold"/>
                                        <p:tgtEl>
                                          <p:spTgt spid="13"/>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8"/>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5"/>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9"/>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1"/>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3"/>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7"/>
                                        </p:tgtEl>
                                        <p:attrNameLst>
                                          <p:attrName>r</p:attrName>
                                        </p:attrNameLst>
                                      </p:cBhvr>
                                    </p:animRot>
                                  </p:childTnLst>
                                </p:cTn>
                              </p:par>
                            </p:childTnLst>
                          </p:cTn>
                        </p:par>
                        <p:par>
                          <p:cTn id="91" fill="hold">
                            <p:stCondLst>
                              <p:cond delay="4000"/>
                            </p:stCondLst>
                            <p:childTnLst>
                              <p:par>
                                <p:cTn id="92" presetID="2" presetClass="exit" presetSubtype="6" fill="hold" nodeType="after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1+ppt_w/2"/>
                                          </p:val>
                                        </p:tav>
                                      </p:tavLst>
                                    </p:anim>
                                    <p:anim calcmode="lin" valueType="num">
                                      <p:cBhvr additive="base">
                                        <p:cTn id="94" dur="2000"/>
                                        <p:tgtEl>
                                          <p:spTgt spid="4"/>
                                        </p:tgtEl>
                                        <p:attrNameLst>
                                          <p:attrName>ppt_y</p:attrName>
                                        </p:attrNameLst>
                                      </p:cBhvr>
                                      <p:tavLst>
                                        <p:tav tm="0">
                                          <p:val>
                                            <p:strVal val="ppt_y"/>
                                          </p:val>
                                        </p:tav>
                                        <p:tav tm="100000">
                                          <p:val>
                                            <p:strVal val="1+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1+ppt_w/2"/>
                                          </p:val>
                                        </p:tav>
                                      </p:tavLst>
                                    </p:anim>
                                    <p:anim calcmode="lin" valueType="num">
                                      <p:cBhvr additive="base">
                                        <p:cTn id="98" dur="2000"/>
                                        <p:tgtEl>
                                          <p:spTgt spid="6"/>
                                        </p:tgtEl>
                                        <p:attrNameLst>
                                          <p:attrName>ppt_y</p:attrName>
                                        </p:attrNameLst>
                                      </p:cBhvr>
                                      <p:tavLst>
                                        <p:tav tm="0">
                                          <p:val>
                                            <p:strVal val="ppt_y"/>
                                          </p:val>
                                        </p:tav>
                                        <p:tav tm="100000">
                                          <p:val>
                                            <p:strVal val="1+ppt_h/2"/>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1+ppt_w/2"/>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1+ppt_w/2"/>
                                          </p:val>
                                        </p:tav>
                                      </p:tavLst>
                                    </p:anim>
                                    <p:anim calcmode="lin" valueType="num">
                                      <p:cBhvr additive="base">
                                        <p:cTn id="106" dur="2000"/>
                                        <p:tgtEl>
                                          <p:spTgt spid="10"/>
                                        </p:tgtEl>
                                        <p:attrNameLst>
                                          <p:attrName>ppt_y</p:attrName>
                                        </p:attrNameLst>
                                      </p:cBhvr>
                                      <p:tavLst>
                                        <p:tav tm="0">
                                          <p:val>
                                            <p:strVal val="ppt_y"/>
                                          </p:val>
                                        </p:tav>
                                        <p:tav tm="100000">
                                          <p:val>
                                            <p:strVal val="1+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1+ppt_w/2"/>
                                          </p:val>
                                        </p:tav>
                                      </p:tavLst>
                                    </p:anim>
                                    <p:anim calcmode="lin" valueType="num">
                                      <p:cBhvr additive="base">
                                        <p:cTn id="110" dur="2000"/>
                                        <p:tgtEl>
                                          <p:spTgt spid="12"/>
                                        </p:tgtEl>
                                        <p:attrNameLst>
                                          <p:attrName>ppt_y</p:attrName>
                                        </p:attrNameLst>
                                      </p:cBhvr>
                                      <p:tavLst>
                                        <p:tav tm="0">
                                          <p:val>
                                            <p:strVal val="ppt_y"/>
                                          </p:val>
                                        </p:tav>
                                        <p:tav tm="100000">
                                          <p:val>
                                            <p:strVal val="1+ppt_h/2"/>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1+ppt_w/2"/>
                                          </p:val>
                                        </p:tav>
                                      </p:tavLst>
                                    </p:anim>
                                    <p:anim calcmode="lin" valueType="num">
                                      <p:cBhvr additive="base">
                                        <p:cTn id="114" dur="2000"/>
                                        <p:tgtEl>
                                          <p:spTgt spid="14"/>
                                        </p:tgtEl>
                                        <p:attrNameLst>
                                          <p:attrName>ppt_y</p:attrName>
                                        </p:attrNameLst>
                                      </p:cBhvr>
                                      <p:tavLst>
                                        <p:tav tm="0">
                                          <p:val>
                                            <p:strVal val="ppt_y"/>
                                          </p:val>
                                        </p:tav>
                                        <p:tav tm="100000">
                                          <p:val>
                                            <p:strVal val="1+ppt_h/2"/>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1+ppt_w/2"/>
                                          </p:val>
                                        </p:tav>
                                      </p:tavLst>
                                    </p:anim>
                                    <p:anim calcmode="lin" valueType="num">
                                      <p:cBhvr additive="base">
                                        <p:cTn id="118" dur="2000"/>
                                        <p:tgtEl>
                                          <p:spTgt spid="16"/>
                                        </p:tgtEl>
                                        <p:attrNameLst>
                                          <p:attrName>ppt_y</p:attrName>
                                        </p:attrNameLst>
                                      </p:cBhvr>
                                      <p:tavLst>
                                        <p:tav tm="0">
                                          <p:val>
                                            <p:strVal val="ppt_y"/>
                                          </p:val>
                                        </p:tav>
                                        <p:tav tm="100000">
                                          <p:val>
                                            <p:strVal val="1+ppt_h/2"/>
                                          </p:val>
                                        </p:tav>
                                      </p:tavLst>
                                    </p:anim>
                                    <p:set>
                                      <p:cBhvr>
                                        <p:cTn id="119" dur="1" fill="hold">
                                          <p:stCondLst>
                                            <p:cond delay="1999"/>
                                          </p:stCondLst>
                                        </p:cTn>
                                        <p:tgtEl>
                                          <p:spTgt spid="16"/>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0-ppt_w/2"/>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0-ppt_w/2"/>
                                          </p:val>
                                        </p:tav>
                                      </p:tavLst>
                                    </p:anim>
                                    <p:anim calcmode="lin" valueType="num">
                                      <p:cBhvr additive="base">
                                        <p:cTn id="126" dur="2000"/>
                                        <p:tgtEl>
                                          <p:spTgt spid="7"/>
                                        </p:tgtEl>
                                        <p:attrNameLst>
                                          <p:attrName>ppt_y</p:attrName>
                                        </p:attrNameLst>
                                      </p:cBhvr>
                                      <p:tavLst>
                                        <p:tav tm="0">
                                          <p:val>
                                            <p:strVal val="ppt_y"/>
                                          </p:val>
                                        </p:tav>
                                        <p:tav tm="100000">
                                          <p:val>
                                            <p:strVal val="1+ppt_h/2"/>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0-ppt_w/2"/>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0-ppt_w/2"/>
                                          </p:val>
                                        </p:tav>
                                      </p:tavLst>
                                    </p:anim>
                                    <p:anim calcmode="lin" valueType="num">
                                      <p:cBhvr additive="base">
                                        <p:cTn id="134" dur="2000"/>
                                        <p:tgtEl>
                                          <p:spTgt spid="11"/>
                                        </p:tgtEl>
                                        <p:attrNameLst>
                                          <p:attrName>ppt_y</p:attrName>
                                        </p:attrNameLst>
                                      </p:cBhvr>
                                      <p:tavLst>
                                        <p:tav tm="0">
                                          <p:val>
                                            <p:strVal val="ppt_y"/>
                                          </p:val>
                                        </p:tav>
                                        <p:tav tm="100000">
                                          <p:val>
                                            <p:strVal val="1+ppt_h/2"/>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0-ppt_w/2"/>
                                          </p:val>
                                        </p:tav>
                                      </p:tavLst>
                                    </p:anim>
                                    <p:anim calcmode="lin" valueType="num">
                                      <p:cBhvr additive="base">
                                        <p:cTn id="138" dur="2000"/>
                                        <p:tgtEl>
                                          <p:spTgt spid="13"/>
                                        </p:tgtEl>
                                        <p:attrNameLst>
                                          <p:attrName>ppt_y</p:attrName>
                                        </p:attrNameLst>
                                      </p:cBhvr>
                                      <p:tavLst>
                                        <p:tav tm="0">
                                          <p:val>
                                            <p:strVal val="ppt_y"/>
                                          </p:val>
                                        </p:tav>
                                        <p:tav tm="100000">
                                          <p:val>
                                            <p:strVal val="1+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0-ppt_w/2"/>
                                          </p:val>
                                        </p:tav>
                                      </p:tavLst>
                                    </p:anim>
                                    <p:anim calcmode="lin" valueType="num">
                                      <p:cBhvr additive="base">
                                        <p:cTn id="142" dur="2000"/>
                                        <p:tgtEl>
                                          <p:spTgt spid="15"/>
                                        </p:tgtEl>
                                        <p:attrNameLst>
                                          <p:attrName>ppt_y</p:attrName>
                                        </p:attrNameLst>
                                      </p:cBhvr>
                                      <p:tavLst>
                                        <p:tav tm="0">
                                          <p:val>
                                            <p:strVal val="ppt_y"/>
                                          </p:val>
                                        </p:tav>
                                        <p:tav tm="100000">
                                          <p:val>
                                            <p:strVal val="1+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0-ppt_w/2"/>
                                          </p:val>
                                        </p:tav>
                                      </p:tavLst>
                                    </p:anim>
                                    <p:anim calcmode="lin" valueType="num">
                                      <p:cBhvr additive="base">
                                        <p:cTn id="146" dur="2000"/>
                                        <p:tgtEl>
                                          <p:spTgt spid="17"/>
                                        </p:tgtEl>
                                        <p:attrNameLst>
                                          <p:attrName>ppt_y</p:attrName>
                                        </p:attrNameLst>
                                      </p:cBhvr>
                                      <p:tavLst>
                                        <p:tav tm="0">
                                          <p:val>
                                            <p:strVal val="ppt_y"/>
                                          </p:val>
                                        </p:tav>
                                        <p:tav tm="100000">
                                          <p:val>
                                            <p:strVal val="1+ppt_h/2"/>
                                          </p:val>
                                        </p:tav>
                                      </p:tavLst>
                                    </p:anim>
                                    <p:set>
                                      <p:cBhvr>
                                        <p:cTn id="147" dur="1" fill="hold">
                                          <p:stCondLst>
                                            <p:cond delay="1999"/>
                                          </p:stCondLst>
                                        </p:cTn>
                                        <p:tgtEl>
                                          <p:spTgt spid="17"/>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5"/>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7"/>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9"/>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1"/>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3"/>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5"/>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7"/>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4"/>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6"/>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8"/>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0"/>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2"/>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4"/>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6"/>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par>
                                <p:cTn id="182" presetID="16" presetClass="entr" presetSubtype="37"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arn(outVertical)">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21000">
              <a:srgbClr val="A162D0"/>
            </a:gs>
            <a:gs pos="50000">
              <a:srgbClr val="666699">
                <a:shade val="67500"/>
                <a:satMod val="115000"/>
              </a:srgbClr>
            </a:gs>
            <a:gs pos="100000">
              <a:srgbClr val="666699">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8781037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1211811437.png"/>
          <p:cNvPicPr>
            <a:picLocks noChangeAspect="1"/>
          </p:cNvPicPr>
          <p:nvPr/>
        </p:nvPicPr>
        <p:blipFill>
          <a:blip r:embed="rId3">
            <a:duotone>
              <a:prstClr val="black"/>
              <a:srgbClr val="A162D0">
                <a:tint val="45000"/>
                <a:satMod val="400000"/>
              </a:srgbClr>
            </a:duotone>
            <a:lum contrast="40000"/>
          </a:blip>
          <a:srcRect l="14843" t="17773" r="20703" b="17773"/>
          <a:stretch>
            <a:fillRect/>
          </a:stretch>
        </p:blipFill>
        <p:spPr>
          <a:xfrm>
            <a:off x="0" y="1857370"/>
            <a:ext cx="714380" cy="714380"/>
          </a:xfrm>
          <a:prstGeom prst="rect">
            <a:avLst/>
          </a:prstGeom>
        </p:spPr>
      </p:pic>
      <p:pic>
        <p:nvPicPr>
          <p:cNvPr id="6" name="5 Imagen" descr="1211811437.png"/>
          <p:cNvPicPr>
            <a:picLocks noChangeAspect="1"/>
          </p:cNvPicPr>
          <p:nvPr/>
        </p:nvPicPr>
        <p:blipFill>
          <a:blip r:embed="rId3">
            <a:duotone>
              <a:prstClr val="black"/>
              <a:srgbClr val="A162D0">
                <a:tint val="45000"/>
                <a:satMod val="400000"/>
              </a:srgbClr>
            </a:duotone>
            <a:lum contrast="40000"/>
          </a:blip>
          <a:srcRect l="14843" t="17773" r="20703" b="17773"/>
          <a:stretch>
            <a:fillRect/>
          </a:stretch>
        </p:blipFill>
        <p:spPr>
          <a:xfrm>
            <a:off x="3857620" y="0"/>
            <a:ext cx="714380" cy="714380"/>
          </a:xfrm>
          <a:prstGeom prst="rect">
            <a:avLst/>
          </a:prstGeom>
        </p:spPr>
      </p:pic>
      <p:pic>
        <p:nvPicPr>
          <p:cNvPr id="7" name="6 Imagen" descr="1211811437.png"/>
          <p:cNvPicPr>
            <a:picLocks noChangeAspect="1"/>
          </p:cNvPicPr>
          <p:nvPr/>
        </p:nvPicPr>
        <p:blipFill>
          <a:blip r:embed="rId3"/>
          <a:srcRect l="14843" t="17773" r="20703" b="17773"/>
          <a:stretch>
            <a:fillRect/>
          </a:stretch>
        </p:blipFill>
        <p:spPr>
          <a:xfrm>
            <a:off x="571472" y="1428742"/>
            <a:ext cx="714380" cy="714380"/>
          </a:xfrm>
          <a:prstGeom prst="rect">
            <a:avLst/>
          </a:prstGeom>
        </p:spPr>
      </p:pic>
      <p:pic>
        <p:nvPicPr>
          <p:cNvPr id="8" name="7 Imagen" descr="1211811437.png"/>
          <p:cNvPicPr>
            <a:picLocks noChangeAspect="1"/>
          </p:cNvPicPr>
          <p:nvPr/>
        </p:nvPicPr>
        <p:blipFill>
          <a:blip r:embed="rId3">
            <a:duotone>
              <a:prstClr val="black"/>
              <a:srgbClr val="A162D0">
                <a:tint val="45000"/>
                <a:satMod val="400000"/>
              </a:srgbClr>
            </a:duotone>
            <a:lum contrast="40000"/>
          </a:blip>
          <a:srcRect l="14843" t="17773" r="20703" b="17773"/>
          <a:stretch>
            <a:fillRect/>
          </a:stretch>
        </p:blipFill>
        <p:spPr>
          <a:xfrm>
            <a:off x="1214414" y="1071552"/>
            <a:ext cx="714380" cy="714380"/>
          </a:xfrm>
          <a:prstGeom prst="rect">
            <a:avLst/>
          </a:prstGeom>
        </p:spPr>
      </p:pic>
      <p:pic>
        <p:nvPicPr>
          <p:cNvPr id="9" name="8 Imagen" descr="1211811437.png"/>
          <p:cNvPicPr>
            <a:picLocks noChangeAspect="1"/>
          </p:cNvPicPr>
          <p:nvPr/>
        </p:nvPicPr>
        <p:blipFill>
          <a:blip r:embed="rId3"/>
          <a:srcRect l="14843" t="17773" r="20703" b="17773"/>
          <a:stretch>
            <a:fillRect/>
          </a:stretch>
        </p:blipFill>
        <p:spPr>
          <a:xfrm>
            <a:off x="1785918" y="642924"/>
            <a:ext cx="714380" cy="714380"/>
          </a:xfrm>
          <a:prstGeom prst="rect">
            <a:avLst/>
          </a:prstGeom>
        </p:spPr>
      </p:pic>
      <p:pic>
        <p:nvPicPr>
          <p:cNvPr id="10" name="9 Imagen" descr="1211811437.png"/>
          <p:cNvPicPr>
            <a:picLocks noChangeAspect="1"/>
          </p:cNvPicPr>
          <p:nvPr/>
        </p:nvPicPr>
        <p:blipFill>
          <a:blip r:embed="rId3">
            <a:duotone>
              <a:prstClr val="black"/>
              <a:srgbClr val="A162D0">
                <a:tint val="45000"/>
                <a:satMod val="400000"/>
              </a:srgbClr>
            </a:duotone>
            <a:lum contrast="40000"/>
          </a:blip>
          <a:srcRect l="14843" t="17773" r="20703" b="17773"/>
          <a:stretch>
            <a:fillRect/>
          </a:stretch>
        </p:blipFill>
        <p:spPr>
          <a:xfrm>
            <a:off x="2428860" y="285734"/>
            <a:ext cx="714380" cy="714380"/>
          </a:xfrm>
          <a:prstGeom prst="rect">
            <a:avLst/>
          </a:prstGeom>
        </p:spPr>
      </p:pic>
      <p:pic>
        <p:nvPicPr>
          <p:cNvPr id="11" name="10 Imagen" descr="1211811437.png"/>
          <p:cNvPicPr>
            <a:picLocks noChangeAspect="1"/>
          </p:cNvPicPr>
          <p:nvPr/>
        </p:nvPicPr>
        <p:blipFill>
          <a:blip r:embed="rId3"/>
          <a:srcRect l="14843" t="17773" r="20703" b="17773"/>
          <a:stretch>
            <a:fillRect/>
          </a:stretch>
        </p:blipFill>
        <p:spPr>
          <a:xfrm>
            <a:off x="3071802" y="0"/>
            <a:ext cx="714380" cy="714380"/>
          </a:xfrm>
          <a:prstGeom prst="rect">
            <a:avLst/>
          </a:prstGeom>
        </p:spPr>
      </p:pic>
      <p:pic>
        <p:nvPicPr>
          <p:cNvPr id="12" name="11 Imagen" descr="1211811437.png"/>
          <p:cNvPicPr>
            <a:picLocks noChangeAspect="1"/>
          </p:cNvPicPr>
          <p:nvPr/>
        </p:nvPicPr>
        <p:blipFill>
          <a:blip r:embed="rId3">
            <a:duotone>
              <a:prstClr val="black"/>
              <a:srgbClr val="A162D0">
                <a:tint val="45000"/>
                <a:satMod val="400000"/>
              </a:srgbClr>
            </a:duotone>
            <a:lum contrast="40000"/>
          </a:blip>
          <a:srcRect l="14843" t="17773" r="20703" b="17773"/>
          <a:stretch>
            <a:fillRect/>
          </a:stretch>
        </p:blipFill>
        <p:spPr>
          <a:xfrm>
            <a:off x="8429620" y="1857370"/>
            <a:ext cx="714380" cy="714380"/>
          </a:xfrm>
          <a:prstGeom prst="rect">
            <a:avLst/>
          </a:prstGeom>
        </p:spPr>
      </p:pic>
      <p:pic>
        <p:nvPicPr>
          <p:cNvPr id="13" name="12 Imagen" descr="1211811437.png"/>
          <p:cNvPicPr>
            <a:picLocks noChangeAspect="1"/>
          </p:cNvPicPr>
          <p:nvPr/>
        </p:nvPicPr>
        <p:blipFill>
          <a:blip r:embed="rId3">
            <a:duotone>
              <a:prstClr val="black"/>
              <a:srgbClr val="A162D0">
                <a:tint val="45000"/>
                <a:satMod val="400000"/>
              </a:srgbClr>
            </a:duotone>
            <a:lum contrast="40000"/>
          </a:blip>
          <a:srcRect l="14843" t="17773" r="20703" b="17773"/>
          <a:stretch>
            <a:fillRect/>
          </a:stretch>
        </p:blipFill>
        <p:spPr>
          <a:xfrm>
            <a:off x="4572000" y="0"/>
            <a:ext cx="714380" cy="714380"/>
          </a:xfrm>
          <a:prstGeom prst="rect">
            <a:avLst/>
          </a:prstGeom>
        </p:spPr>
      </p:pic>
      <p:pic>
        <p:nvPicPr>
          <p:cNvPr id="14" name="13 Imagen" descr="1211811437.png"/>
          <p:cNvPicPr>
            <a:picLocks noChangeAspect="1"/>
          </p:cNvPicPr>
          <p:nvPr/>
        </p:nvPicPr>
        <p:blipFill>
          <a:blip r:embed="rId3"/>
          <a:srcRect l="14843" t="17773" r="20703" b="17773"/>
          <a:stretch>
            <a:fillRect/>
          </a:stretch>
        </p:blipFill>
        <p:spPr>
          <a:xfrm>
            <a:off x="5286380" y="214296"/>
            <a:ext cx="714380" cy="714380"/>
          </a:xfrm>
          <a:prstGeom prst="rect">
            <a:avLst/>
          </a:prstGeom>
        </p:spPr>
      </p:pic>
      <p:pic>
        <p:nvPicPr>
          <p:cNvPr id="15" name="14 Imagen" descr="1211811437.png"/>
          <p:cNvPicPr>
            <a:picLocks noChangeAspect="1"/>
          </p:cNvPicPr>
          <p:nvPr/>
        </p:nvPicPr>
        <p:blipFill>
          <a:blip r:embed="rId3">
            <a:duotone>
              <a:prstClr val="black"/>
              <a:srgbClr val="A162D0">
                <a:tint val="45000"/>
                <a:satMod val="400000"/>
              </a:srgbClr>
            </a:duotone>
            <a:lum contrast="40000"/>
          </a:blip>
          <a:srcRect l="14843" t="17773" r="20703" b="17773"/>
          <a:stretch>
            <a:fillRect/>
          </a:stretch>
        </p:blipFill>
        <p:spPr>
          <a:xfrm>
            <a:off x="5929322" y="500048"/>
            <a:ext cx="714380" cy="714380"/>
          </a:xfrm>
          <a:prstGeom prst="rect">
            <a:avLst/>
          </a:prstGeom>
        </p:spPr>
      </p:pic>
      <p:pic>
        <p:nvPicPr>
          <p:cNvPr id="16" name="15 Imagen" descr="1211811437.png"/>
          <p:cNvPicPr>
            <a:picLocks noChangeAspect="1"/>
          </p:cNvPicPr>
          <p:nvPr/>
        </p:nvPicPr>
        <p:blipFill>
          <a:blip r:embed="rId3"/>
          <a:srcRect l="14843" t="17773" r="20703" b="17773"/>
          <a:stretch>
            <a:fillRect/>
          </a:stretch>
        </p:blipFill>
        <p:spPr>
          <a:xfrm>
            <a:off x="6572264" y="785800"/>
            <a:ext cx="714380" cy="714380"/>
          </a:xfrm>
          <a:prstGeom prst="rect">
            <a:avLst/>
          </a:prstGeom>
        </p:spPr>
      </p:pic>
      <p:pic>
        <p:nvPicPr>
          <p:cNvPr id="17" name="16 Imagen" descr="1211811437.png"/>
          <p:cNvPicPr>
            <a:picLocks noChangeAspect="1"/>
          </p:cNvPicPr>
          <p:nvPr/>
        </p:nvPicPr>
        <p:blipFill>
          <a:blip r:embed="rId3">
            <a:duotone>
              <a:prstClr val="black"/>
              <a:srgbClr val="A162D0">
                <a:tint val="45000"/>
                <a:satMod val="400000"/>
              </a:srgbClr>
            </a:duotone>
            <a:lum contrast="40000"/>
          </a:blip>
          <a:srcRect l="14843" t="17773" r="20703" b="17773"/>
          <a:stretch>
            <a:fillRect/>
          </a:stretch>
        </p:blipFill>
        <p:spPr>
          <a:xfrm>
            <a:off x="7215206" y="1071552"/>
            <a:ext cx="714380" cy="714380"/>
          </a:xfrm>
          <a:prstGeom prst="rect">
            <a:avLst/>
          </a:prstGeom>
        </p:spPr>
      </p:pic>
      <p:pic>
        <p:nvPicPr>
          <p:cNvPr id="18" name="17 Imagen" descr="1211811437.png"/>
          <p:cNvPicPr>
            <a:picLocks noChangeAspect="1"/>
          </p:cNvPicPr>
          <p:nvPr/>
        </p:nvPicPr>
        <p:blipFill>
          <a:blip r:embed="rId3"/>
          <a:srcRect l="14843" t="17773" r="20703" b="17773"/>
          <a:stretch>
            <a:fillRect/>
          </a:stretch>
        </p:blipFill>
        <p:spPr>
          <a:xfrm>
            <a:off x="7858148" y="1428742"/>
            <a:ext cx="714380" cy="714380"/>
          </a:xfrm>
          <a:prstGeom prst="rect">
            <a:avLst/>
          </a:prstGeom>
        </p:spPr>
      </p:pic>
      <p:pic>
        <p:nvPicPr>
          <p:cNvPr id="19" name="18 Imagen" descr="1211811437.png"/>
          <p:cNvPicPr>
            <a:picLocks noChangeAspect="1"/>
          </p:cNvPicPr>
          <p:nvPr/>
        </p:nvPicPr>
        <p:blipFill>
          <a:blip r:embed="rId3">
            <a:duotone>
              <a:prstClr val="black"/>
              <a:srgbClr val="A162D0">
                <a:tint val="45000"/>
                <a:satMod val="400000"/>
              </a:srgbClr>
            </a:duotone>
            <a:lum contrast="40000"/>
          </a:blip>
          <a:srcRect l="14843" t="17773" r="20703" b="17773"/>
          <a:stretch>
            <a:fillRect/>
          </a:stretch>
        </p:blipFill>
        <p:spPr>
          <a:xfrm>
            <a:off x="0" y="2500312"/>
            <a:ext cx="714380" cy="714380"/>
          </a:xfrm>
          <a:prstGeom prst="rect">
            <a:avLst/>
          </a:prstGeom>
        </p:spPr>
      </p:pic>
      <p:pic>
        <p:nvPicPr>
          <p:cNvPr id="20" name="19 Imagen" descr="1211811437.png"/>
          <p:cNvPicPr>
            <a:picLocks noChangeAspect="1"/>
          </p:cNvPicPr>
          <p:nvPr/>
        </p:nvPicPr>
        <p:blipFill>
          <a:blip r:embed="rId3">
            <a:duotone>
              <a:prstClr val="black"/>
              <a:srgbClr val="A162D0">
                <a:tint val="45000"/>
                <a:satMod val="400000"/>
              </a:srgbClr>
            </a:duotone>
            <a:lum contrast="40000"/>
          </a:blip>
          <a:srcRect l="14843" t="17773" r="20703" b="17773"/>
          <a:stretch>
            <a:fillRect/>
          </a:stretch>
        </p:blipFill>
        <p:spPr>
          <a:xfrm>
            <a:off x="8429620" y="2571750"/>
            <a:ext cx="714380" cy="714380"/>
          </a:xfrm>
          <a:prstGeom prst="rect">
            <a:avLst/>
          </a:prstGeom>
        </p:spPr>
      </p:pic>
      <p:pic>
        <p:nvPicPr>
          <p:cNvPr id="21" name="20 Imagen" descr="1211811437.png"/>
          <p:cNvPicPr>
            <a:picLocks noChangeAspect="1"/>
          </p:cNvPicPr>
          <p:nvPr/>
        </p:nvPicPr>
        <p:blipFill>
          <a:blip r:embed="rId3">
            <a:duotone>
              <a:prstClr val="black"/>
              <a:srgbClr val="A162D0">
                <a:tint val="45000"/>
                <a:satMod val="400000"/>
              </a:srgbClr>
            </a:duotone>
            <a:lum contrast="40000"/>
          </a:blip>
          <a:srcRect l="14843" t="17773" r="20703" b="17773"/>
          <a:stretch>
            <a:fillRect/>
          </a:stretch>
        </p:blipFill>
        <p:spPr>
          <a:xfrm>
            <a:off x="3786182" y="4429120"/>
            <a:ext cx="714380" cy="714380"/>
          </a:xfrm>
          <a:prstGeom prst="rect">
            <a:avLst/>
          </a:prstGeom>
        </p:spPr>
      </p:pic>
      <p:pic>
        <p:nvPicPr>
          <p:cNvPr id="22" name="21 Imagen" descr="1211811437.png"/>
          <p:cNvPicPr>
            <a:picLocks noChangeAspect="1"/>
          </p:cNvPicPr>
          <p:nvPr/>
        </p:nvPicPr>
        <p:blipFill>
          <a:blip r:embed="rId3">
            <a:duotone>
              <a:prstClr val="black"/>
              <a:srgbClr val="A162D0">
                <a:tint val="45000"/>
                <a:satMod val="400000"/>
              </a:srgbClr>
            </a:duotone>
            <a:lum contrast="40000"/>
          </a:blip>
          <a:srcRect l="14843" t="17773" r="20703" b="17773"/>
          <a:stretch>
            <a:fillRect/>
          </a:stretch>
        </p:blipFill>
        <p:spPr>
          <a:xfrm>
            <a:off x="4500562" y="4429120"/>
            <a:ext cx="714380" cy="714380"/>
          </a:xfrm>
          <a:prstGeom prst="rect">
            <a:avLst/>
          </a:prstGeom>
        </p:spPr>
      </p:pic>
      <p:pic>
        <p:nvPicPr>
          <p:cNvPr id="23" name="22 Imagen" descr="1211811437.png"/>
          <p:cNvPicPr>
            <a:picLocks noChangeAspect="1"/>
          </p:cNvPicPr>
          <p:nvPr/>
        </p:nvPicPr>
        <p:blipFill>
          <a:blip r:embed="rId3"/>
          <a:srcRect l="14843" t="17773" r="20703" b="17773"/>
          <a:stretch>
            <a:fillRect/>
          </a:stretch>
        </p:blipFill>
        <p:spPr>
          <a:xfrm>
            <a:off x="571472" y="2786064"/>
            <a:ext cx="714380" cy="714380"/>
          </a:xfrm>
          <a:prstGeom prst="rect">
            <a:avLst/>
          </a:prstGeom>
        </p:spPr>
      </p:pic>
      <p:pic>
        <p:nvPicPr>
          <p:cNvPr id="24" name="23 Imagen" descr="1211811437.png"/>
          <p:cNvPicPr>
            <a:picLocks noChangeAspect="1"/>
          </p:cNvPicPr>
          <p:nvPr/>
        </p:nvPicPr>
        <p:blipFill>
          <a:blip r:embed="rId3">
            <a:duotone>
              <a:prstClr val="black"/>
              <a:srgbClr val="A162D0">
                <a:tint val="45000"/>
                <a:satMod val="400000"/>
              </a:srgbClr>
            </a:duotone>
            <a:lum contrast="40000"/>
          </a:blip>
          <a:srcRect l="14843" t="17773" r="20703" b="17773"/>
          <a:stretch>
            <a:fillRect/>
          </a:stretch>
        </p:blipFill>
        <p:spPr>
          <a:xfrm>
            <a:off x="1142976" y="3214692"/>
            <a:ext cx="714380" cy="714380"/>
          </a:xfrm>
          <a:prstGeom prst="rect">
            <a:avLst/>
          </a:prstGeom>
        </p:spPr>
      </p:pic>
      <p:pic>
        <p:nvPicPr>
          <p:cNvPr id="25" name="24 Imagen" descr="1211811437.png"/>
          <p:cNvPicPr>
            <a:picLocks noChangeAspect="1"/>
          </p:cNvPicPr>
          <p:nvPr/>
        </p:nvPicPr>
        <p:blipFill>
          <a:blip r:embed="rId3"/>
          <a:srcRect l="14843" t="17773" r="20703" b="17773"/>
          <a:stretch>
            <a:fillRect/>
          </a:stretch>
        </p:blipFill>
        <p:spPr>
          <a:xfrm>
            <a:off x="1714480" y="3571882"/>
            <a:ext cx="714380" cy="714380"/>
          </a:xfrm>
          <a:prstGeom prst="rect">
            <a:avLst/>
          </a:prstGeom>
        </p:spPr>
      </p:pic>
      <p:pic>
        <p:nvPicPr>
          <p:cNvPr id="26" name="25 Imagen" descr="1211811437.png"/>
          <p:cNvPicPr>
            <a:picLocks noChangeAspect="1"/>
          </p:cNvPicPr>
          <p:nvPr/>
        </p:nvPicPr>
        <p:blipFill>
          <a:blip r:embed="rId3">
            <a:duotone>
              <a:prstClr val="black"/>
              <a:srgbClr val="A162D0">
                <a:tint val="45000"/>
                <a:satMod val="400000"/>
              </a:srgbClr>
            </a:duotone>
            <a:lum contrast="40000"/>
          </a:blip>
          <a:srcRect l="14843" t="17773" r="20703" b="17773"/>
          <a:stretch>
            <a:fillRect/>
          </a:stretch>
        </p:blipFill>
        <p:spPr>
          <a:xfrm>
            <a:off x="2357422" y="3929072"/>
            <a:ext cx="714380" cy="714380"/>
          </a:xfrm>
          <a:prstGeom prst="rect">
            <a:avLst/>
          </a:prstGeom>
        </p:spPr>
      </p:pic>
      <p:pic>
        <p:nvPicPr>
          <p:cNvPr id="27" name="26 Imagen" descr="1211811437.png"/>
          <p:cNvPicPr>
            <a:picLocks noChangeAspect="1"/>
          </p:cNvPicPr>
          <p:nvPr/>
        </p:nvPicPr>
        <p:blipFill>
          <a:blip r:embed="rId3"/>
          <a:srcRect l="14843" t="17773" r="20703" b="17773"/>
          <a:stretch>
            <a:fillRect/>
          </a:stretch>
        </p:blipFill>
        <p:spPr>
          <a:xfrm>
            <a:off x="3071802" y="4214824"/>
            <a:ext cx="714380" cy="714380"/>
          </a:xfrm>
          <a:prstGeom prst="rect">
            <a:avLst/>
          </a:prstGeom>
        </p:spPr>
      </p:pic>
      <p:pic>
        <p:nvPicPr>
          <p:cNvPr id="29" name="28 Imagen" descr="1211811437.png"/>
          <p:cNvPicPr>
            <a:picLocks noChangeAspect="1"/>
          </p:cNvPicPr>
          <p:nvPr/>
        </p:nvPicPr>
        <p:blipFill>
          <a:blip r:embed="rId3"/>
          <a:srcRect l="14843" t="17773" r="20703" b="17773"/>
          <a:stretch>
            <a:fillRect/>
          </a:stretch>
        </p:blipFill>
        <p:spPr>
          <a:xfrm>
            <a:off x="5214942" y="4214824"/>
            <a:ext cx="714380" cy="714380"/>
          </a:xfrm>
          <a:prstGeom prst="rect">
            <a:avLst/>
          </a:prstGeom>
        </p:spPr>
      </p:pic>
      <p:pic>
        <p:nvPicPr>
          <p:cNvPr id="30" name="29 Imagen" descr="1211811437.png"/>
          <p:cNvPicPr>
            <a:picLocks noChangeAspect="1"/>
          </p:cNvPicPr>
          <p:nvPr/>
        </p:nvPicPr>
        <p:blipFill>
          <a:blip r:embed="rId3">
            <a:duotone>
              <a:prstClr val="black"/>
              <a:srgbClr val="A162D0">
                <a:tint val="45000"/>
                <a:satMod val="400000"/>
              </a:srgbClr>
            </a:duotone>
            <a:lum contrast="40000"/>
          </a:blip>
          <a:srcRect l="14843" t="17773" r="20703" b="17773"/>
          <a:stretch>
            <a:fillRect/>
          </a:stretch>
        </p:blipFill>
        <p:spPr>
          <a:xfrm>
            <a:off x="5857884" y="3929072"/>
            <a:ext cx="714380" cy="714380"/>
          </a:xfrm>
          <a:prstGeom prst="rect">
            <a:avLst/>
          </a:prstGeom>
        </p:spPr>
      </p:pic>
      <p:pic>
        <p:nvPicPr>
          <p:cNvPr id="31" name="30 Imagen" descr="1211811437.png"/>
          <p:cNvPicPr>
            <a:picLocks noChangeAspect="1"/>
          </p:cNvPicPr>
          <p:nvPr/>
        </p:nvPicPr>
        <p:blipFill>
          <a:blip r:embed="rId3"/>
          <a:srcRect l="14843" t="17773" r="20703" b="17773"/>
          <a:stretch>
            <a:fillRect/>
          </a:stretch>
        </p:blipFill>
        <p:spPr>
          <a:xfrm>
            <a:off x="6500826" y="3643320"/>
            <a:ext cx="714380" cy="714380"/>
          </a:xfrm>
          <a:prstGeom prst="rect">
            <a:avLst/>
          </a:prstGeom>
        </p:spPr>
      </p:pic>
      <p:pic>
        <p:nvPicPr>
          <p:cNvPr id="32" name="31 Imagen" descr="1211811437.png"/>
          <p:cNvPicPr>
            <a:picLocks noChangeAspect="1"/>
          </p:cNvPicPr>
          <p:nvPr/>
        </p:nvPicPr>
        <p:blipFill>
          <a:blip r:embed="rId3">
            <a:duotone>
              <a:prstClr val="black"/>
              <a:srgbClr val="A162D0">
                <a:tint val="45000"/>
                <a:satMod val="400000"/>
              </a:srgbClr>
            </a:duotone>
            <a:lum contrast="40000"/>
          </a:blip>
          <a:srcRect l="14843" t="17773" r="20703" b="17773"/>
          <a:stretch>
            <a:fillRect/>
          </a:stretch>
        </p:blipFill>
        <p:spPr>
          <a:xfrm>
            <a:off x="7143768" y="3357568"/>
            <a:ext cx="714380" cy="714380"/>
          </a:xfrm>
          <a:prstGeom prst="rect">
            <a:avLst/>
          </a:prstGeom>
        </p:spPr>
      </p:pic>
      <p:pic>
        <p:nvPicPr>
          <p:cNvPr id="33" name="32 Imagen" descr="1211811437.png"/>
          <p:cNvPicPr>
            <a:picLocks noChangeAspect="1"/>
          </p:cNvPicPr>
          <p:nvPr/>
        </p:nvPicPr>
        <p:blipFill>
          <a:blip r:embed="rId3"/>
          <a:srcRect l="14843" t="17773" r="20703" b="17773"/>
          <a:stretch>
            <a:fillRect/>
          </a:stretch>
        </p:blipFill>
        <p:spPr>
          <a:xfrm>
            <a:off x="7786710" y="2928940"/>
            <a:ext cx="714380" cy="714380"/>
          </a:xfrm>
          <a:prstGeom prst="rect">
            <a:avLst/>
          </a:prstGeom>
        </p:spPr>
      </p:pic>
      <p:sp>
        <p:nvSpPr>
          <p:cNvPr id="34" name="33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ppt_x"/>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ppt_x"/>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ppt_x"/>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ppt_x"/>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ppt_x"/>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ppt_x"/>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ppt_x"/>
                                          </p:val>
                                        </p:tav>
                                        <p:tav tm="100000">
                                          <p:val>
                                            <p:strVal val="#ppt_x"/>
                                          </p:val>
                                        </p:tav>
                                      </p:tavLst>
                                    </p:anim>
                                    <p:anim calcmode="lin" valueType="num">
                                      <p:cBhvr additive="base">
                                        <p:cTn id="58" dur="2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ppt_x"/>
                                          </p:val>
                                        </p:tav>
                                        <p:tav tm="100000">
                                          <p:val>
                                            <p:strVal val="#ppt_x"/>
                                          </p:val>
                                        </p:tav>
                                      </p:tavLst>
                                    </p:anim>
                                    <p:anim calcmode="lin" valueType="num">
                                      <p:cBhvr additive="base">
                                        <p:cTn id="62" dur="2000" fill="hold"/>
                                        <p:tgtEl>
                                          <p:spTgt spid="18"/>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1"/>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2"/>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3"/>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6"/>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7"/>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8"/>
                                        </p:tgtEl>
                                        <p:attrNameLst>
                                          <p:attrName>r</p:attrName>
                                        </p:attrNameLst>
                                      </p:cBhvr>
                                    </p:animRot>
                                  </p:childTnLst>
                                </p:cTn>
                              </p:par>
                              <p:par>
                                <p:cTn id="91" presetID="2" presetClass="entr" presetSubtype="1" fill="hold" nodeType="withEffect">
                                  <p:stCondLst>
                                    <p:cond delay="0"/>
                                  </p:stCondLst>
                                  <p:childTnLst>
                                    <p:set>
                                      <p:cBhvr>
                                        <p:cTn id="92" dur="1" fill="hold">
                                          <p:stCondLst>
                                            <p:cond delay="0"/>
                                          </p:stCondLst>
                                        </p:cTn>
                                        <p:tgtEl>
                                          <p:spTgt spid="19"/>
                                        </p:tgtEl>
                                        <p:attrNameLst>
                                          <p:attrName>style.visibility</p:attrName>
                                        </p:attrNameLst>
                                      </p:cBhvr>
                                      <p:to>
                                        <p:strVal val="visible"/>
                                      </p:to>
                                    </p:set>
                                    <p:anim calcmode="lin" valueType="num">
                                      <p:cBhvr additive="base">
                                        <p:cTn id="93" dur="2000" fill="hold"/>
                                        <p:tgtEl>
                                          <p:spTgt spid="19"/>
                                        </p:tgtEl>
                                        <p:attrNameLst>
                                          <p:attrName>ppt_x</p:attrName>
                                        </p:attrNameLst>
                                      </p:cBhvr>
                                      <p:tavLst>
                                        <p:tav tm="0">
                                          <p:val>
                                            <p:strVal val="#ppt_x"/>
                                          </p:val>
                                        </p:tav>
                                        <p:tav tm="100000">
                                          <p:val>
                                            <p:strVal val="#ppt_x"/>
                                          </p:val>
                                        </p:tav>
                                      </p:tavLst>
                                    </p:anim>
                                    <p:anim calcmode="lin" valueType="num">
                                      <p:cBhvr additive="base">
                                        <p:cTn id="94" dur="2000" fill="hold"/>
                                        <p:tgtEl>
                                          <p:spTgt spid="19"/>
                                        </p:tgtEl>
                                        <p:attrNameLst>
                                          <p:attrName>ppt_y</p:attrName>
                                        </p:attrNameLst>
                                      </p:cBhvr>
                                      <p:tavLst>
                                        <p:tav tm="0">
                                          <p:val>
                                            <p:strVal val="0-#ppt_h/2"/>
                                          </p:val>
                                        </p:tav>
                                        <p:tav tm="100000">
                                          <p:val>
                                            <p:strVal val="#ppt_y"/>
                                          </p:val>
                                        </p:tav>
                                      </p:tavLst>
                                    </p:anim>
                                  </p:childTnLst>
                                </p:cTn>
                              </p:par>
                              <p:par>
                                <p:cTn id="95" presetID="2" presetClass="entr" presetSubtype="1" fill="hold"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additive="base">
                                        <p:cTn id="97" dur="2000" fill="hold"/>
                                        <p:tgtEl>
                                          <p:spTgt spid="20"/>
                                        </p:tgtEl>
                                        <p:attrNameLst>
                                          <p:attrName>ppt_x</p:attrName>
                                        </p:attrNameLst>
                                      </p:cBhvr>
                                      <p:tavLst>
                                        <p:tav tm="0">
                                          <p:val>
                                            <p:strVal val="#ppt_x"/>
                                          </p:val>
                                        </p:tav>
                                        <p:tav tm="100000">
                                          <p:val>
                                            <p:strVal val="#ppt_x"/>
                                          </p:val>
                                        </p:tav>
                                      </p:tavLst>
                                    </p:anim>
                                    <p:anim calcmode="lin" valueType="num">
                                      <p:cBhvr additive="base">
                                        <p:cTn id="98" dur="2000" fill="hold"/>
                                        <p:tgtEl>
                                          <p:spTgt spid="20"/>
                                        </p:tgtEl>
                                        <p:attrNameLst>
                                          <p:attrName>ppt_y</p:attrName>
                                        </p:attrNameLst>
                                      </p:cBhvr>
                                      <p:tavLst>
                                        <p:tav tm="0">
                                          <p:val>
                                            <p:strVal val="0-#ppt_h/2"/>
                                          </p:val>
                                        </p:tav>
                                        <p:tav tm="100000">
                                          <p:val>
                                            <p:strVal val="#ppt_y"/>
                                          </p:val>
                                        </p:tav>
                                      </p:tavLst>
                                    </p:anim>
                                  </p:childTnLst>
                                </p:cTn>
                              </p:par>
                              <p:par>
                                <p:cTn id="99" presetID="2" presetClass="entr" presetSubtype="1" fill="hold" nodeType="withEffect">
                                  <p:stCondLst>
                                    <p:cond delay="0"/>
                                  </p:stCondLst>
                                  <p:childTnLst>
                                    <p:set>
                                      <p:cBhvr>
                                        <p:cTn id="100" dur="1" fill="hold">
                                          <p:stCondLst>
                                            <p:cond delay="0"/>
                                          </p:stCondLst>
                                        </p:cTn>
                                        <p:tgtEl>
                                          <p:spTgt spid="21"/>
                                        </p:tgtEl>
                                        <p:attrNameLst>
                                          <p:attrName>style.visibility</p:attrName>
                                        </p:attrNameLst>
                                      </p:cBhvr>
                                      <p:to>
                                        <p:strVal val="visible"/>
                                      </p:to>
                                    </p:set>
                                    <p:anim calcmode="lin" valueType="num">
                                      <p:cBhvr additive="base">
                                        <p:cTn id="101" dur="2000" fill="hold"/>
                                        <p:tgtEl>
                                          <p:spTgt spid="21"/>
                                        </p:tgtEl>
                                        <p:attrNameLst>
                                          <p:attrName>ppt_x</p:attrName>
                                        </p:attrNameLst>
                                      </p:cBhvr>
                                      <p:tavLst>
                                        <p:tav tm="0">
                                          <p:val>
                                            <p:strVal val="#ppt_x"/>
                                          </p:val>
                                        </p:tav>
                                        <p:tav tm="100000">
                                          <p:val>
                                            <p:strVal val="#ppt_x"/>
                                          </p:val>
                                        </p:tav>
                                      </p:tavLst>
                                    </p:anim>
                                    <p:anim calcmode="lin" valueType="num">
                                      <p:cBhvr additive="base">
                                        <p:cTn id="102" dur="2000" fill="hold"/>
                                        <p:tgtEl>
                                          <p:spTgt spid="21"/>
                                        </p:tgtEl>
                                        <p:attrNameLst>
                                          <p:attrName>ppt_y</p:attrName>
                                        </p:attrNameLst>
                                      </p:cBhvr>
                                      <p:tavLst>
                                        <p:tav tm="0">
                                          <p:val>
                                            <p:strVal val="0-#ppt_h/2"/>
                                          </p:val>
                                        </p:tav>
                                        <p:tav tm="100000">
                                          <p:val>
                                            <p:strVal val="#ppt_y"/>
                                          </p:val>
                                        </p:tav>
                                      </p:tavLst>
                                    </p:anim>
                                  </p:childTnLst>
                                </p:cTn>
                              </p:par>
                              <p:par>
                                <p:cTn id="103" presetID="2" presetClass="entr" presetSubtype="1" fill="hold" nodeType="withEffect">
                                  <p:stCondLst>
                                    <p:cond delay="0"/>
                                  </p:stCondLst>
                                  <p:childTnLst>
                                    <p:set>
                                      <p:cBhvr>
                                        <p:cTn id="104" dur="1" fill="hold">
                                          <p:stCondLst>
                                            <p:cond delay="0"/>
                                          </p:stCondLst>
                                        </p:cTn>
                                        <p:tgtEl>
                                          <p:spTgt spid="22"/>
                                        </p:tgtEl>
                                        <p:attrNameLst>
                                          <p:attrName>style.visibility</p:attrName>
                                        </p:attrNameLst>
                                      </p:cBhvr>
                                      <p:to>
                                        <p:strVal val="visible"/>
                                      </p:to>
                                    </p:set>
                                    <p:anim calcmode="lin" valueType="num">
                                      <p:cBhvr additive="base">
                                        <p:cTn id="105" dur="2000" fill="hold"/>
                                        <p:tgtEl>
                                          <p:spTgt spid="22"/>
                                        </p:tgtEl>
                                        <p:attrNameLst>
                                          <p:attrName>ppt_x</p:attrName>
                                        </p:attrNameLst>
                                      </p:cBhvr>
                                      <p:tavLst>
                                        <p:tav tm="0">
                                          <p:val>
                                            <p:strVal val="#ppt_x"/>
                                          </p:val>
                                        </p:tav>
                                        <p:tav tm="100000">
                                          <p:val>
                                            <p:strVal val="#ppt_x"/>
                                          </p:val>
                                        </p:tav>
                                      </p:tavLst>
                                    </p:anim>
                                    <p:anim calcmode="lin" valueType="num">
                                      <p:cBhvr additive="base">
                                        <p:cTn id="106" dur="2000" fill="hold"/>
                                        <p:tgtEl>
                                          <p:spTgt spid="22"/>
                                        </p:tgtEl>
                                        <p:attrNameLst>
                                          <p:attrName>ppt_y</p:attrName>
                                        </p:attrNameLst>
                                      </p:cBhvr>
                                      <p:tavLst>
                                        <p:tav tm="0">
                                          <p:val>
                                            <p:strVal val="0-#ppt_h/2"/>
                                          </p:val>
                                        </p:tav>
                                        <p:tav tm="100000">
                                          <p:val>
                                            <p:strVal val="#ppt_y"/>
                                          </p:val>
                                        </p:tav>
                                      </p:tavLst>
                                    </p:anim>
                                  </p:childTnLst>
                                </p:cTn>
                              </p:par>
                              <p:par>
                                <p:cTn id="107" presetID="2" presetClass="entr" presetSubtype="1" fill="hold" nodeType="withEffect">
                                  <p:stCondLst>
                                    <p:cond delay="0"/>
                                  </p:stCondLst>
                                  <p:childTnLst>
                                    <p:set>
                                      <p:cBhvr>
                                        <p:cTn id="108" dur="1" fill="hold">
                                          <p:stCondLst>
                                            <p:cond delay="0"/>
                                          </p:stCondLst>
                                        </p:cTn>
                                        <p:tgtEl>
                                          <p:spTgt spid="23"/>
                                        </p:tgtEl>
                                        <p:attrNameLst>
                                          <p:attrName>style.visibility</p:attrName>
                                        </p:attrNameLst>
                                      </p:cBhvr>
                                      <p:to>
                                        <p:strVal val="visible"/>
                                      </p:to>
                                    </p:set>
                                    <p:anim calcmode="lin" valueType="num">
                                      <p:cBhvr additive="base">
                                        <p:cTn id="109" dur="2000" fill="hold"/>
                                        <p:tgtEl>
                                          <p:spTgt spid="23"/>
                                        </p:tgtEl>
                                        <p:attrNameLst>
                                          <p:attrName>ppt_x</p:attrName>
                                        </p:attrNameLst>
                                      </p:cBhvr>
                                      <p:tavLst>
                                        <p:tav tm="0">
                                          <p:val>
                                            <p:strVal val="#ppt_x"/>
                                          </p:val>
                                        </p:tav>
                                        <p:tav tm="100000">
                                          <p:val>
                                            <p:strVal val="#ppt_x"/>
                                          </p:val>
                                        </p:tav>
                                      </p:tavLst>
                                    </p:anim>
                                    <p:anim calcmode="lin" valueType="num">
                                      <p:cBhvr additive="base">
                                        <p:cTn id="110" dur="2000" fill="hold"/>
                                        <p:tgtEl>
                                          <p:spTgt spid="23"/>
                                        </p:tgtEl>
                                        <p:attrNameLst>
                                          <p:attrName>ppt_y</p:attrName>
                                        </p:attrNameLst>
                                      </p:cBhvr>
                                      <p:tavLst>
                                        <p:tav tm="0">
                                          <p:val>
                                            <p:strVal val="0-#ppt_h/2"/>
                                          </p:val>
                                        </p:tav>
                                        <p:tav tm="100000">
                                          <p:val>
                                            <p:strVal val="#ppt_y"/>
                                          </p:val>
                                        </p:tav>
                                      </p:tavLst>
                                    </p:anim>
                                  </p:childTnLst>
                                </p:cTn>
                              </p:par>
                              <p:par>
                                <p:cTn id="111" presetID="2" presetClass="entr" presetSubtype="1" fill="hold" nodeType="withEffect">
                                  <p:stCondLst>
                                    <p:cond delay="0"/>
                                  </p:stCondLst>
                                  <p:childTnLst>
                                    <p:set>
                                      <p:cBhvr>
                                        <p:cTn id="112" dur="1" fill="hold">
                                          <p:stCondLst>
                                            <p:cond delay="0"/>
                                          </p:stCondLst>
                                        </p:cTn>
                                        <p:tgtEl>
                                          <p:spTgt spid="24"/>
                                        </p:tgtEl>
                                        <p:attrNameLst>
                                          <p:attrName>style.visibility</p:attrName>
                                        </p:attrNameLst>
                                      </p:cBhvr>
                                      <p:to>
                                        <p:strVal val="visible"/>
                                      </p:to>
                                    </p:set>
                                    <p:anim calcmode="lin" valueType="num">
                                      <p:cBhvr additive="base">
                                        <p:cTn id="113" dur="2000" fill="hold"/>
                                        <p:tgtEl>
                                          <p:spTgt spid="24"/>
                                        </p:tgtEl>
                                        <p:attrNameLst>
                                          <p:attrName>ppt_x</p:attrName>
                                        </p:attrNameLst>
                                      </p:cBhvr>
                                      <p:tavLst>
                                        <p:tav tm="0">
                                          <p:val>
                                            <p:strVal val="#ppt_x"/>
                                          </p:val>
                                        </p:tav>
                                        <p:tav tm="100000">
                                          <p:val>
                                            <p:strVal val="#ppt_x"/>
                                          </p:val>
                                        </p:tav>
                                      </p:tavLst>
                                    </p:anim>
                                    <p:anim calcmode="lin" valueType="num">
                                      <p:cBhvr additive="base">
                                        <p:cTn id="114" dur="2000" fill="hold"/>
                                        <p:tgtEl>
                                          <p:spTgt spid="24"/>
                                        </p:tgtEl>
                                        <p:attrNameLst>
                                          <p:attrName>ppt_y</p:attrName>
                                        </p:attrNameLst>
                                      </p:cBhvr>
                                      <p:tavLst>
                                        <p:tav tm="0">
                                          <p:val>
                                            <p:strVal val="0-#ppt_h/2"/>
                                          </p:val>
                                        </p:tav>
                                        <p:tav tm="100000">
                                          <p:val>
                                            <p:strVal val="#ppt_y"/>
                                          </p:val>
                                        </p:tav>
                                      </p:tavLst>
                                    </p:anim>
                                  </p:childTnLst>
                                </p:cTn>
                              </p:par>
                              <p:par>
                                <p:cTn id="115" presetID="2" presetClass="entr" presetSubtype="1" fill="hold" nodeType="withEffect">
                                  <p:stCondLst>
                                    <p:cond delay="0"/>
                                  </p:stCondLst>
                                  <p:childTnLst>
                                    <p:set>
                                      <p:cBhvr>
                                        <p:cTn id="116" dur="1" fill="hold">
                                          <p:stCondLst>
                                            <p:cond delay="0"/>
                                          </p:stCondLst>
                                        </p:cTn>
                                        <p:tgtEl>
                                          <p:spTgt spid="25"/>
                                        </p:tgtEl>
                                        <p:attrNameLst>
                                          <p:attrName>style.visibility</p:attrName>
                                        </p:attrNameLst>
                                      </p:cBhvr>
                                      <p:to>
                                        <p:strVal val="visible"/>
                                      </p:to>
                                    </p:set>
                                    <p:anim calcmode="lin" valueType="num">
                                      <p:cBhvr additive="base">
                                        <p:cTn id="117" dur="2000" fill="hold"/>
                                        <p:tgtEl>
                                          <p:spTgt spid="25"/>
                                        </p:tgtEl>
                                        <p:attrNameLst>
                                          <p:attrName>ppt_x</p:attrName>
                                        </p:attrNameLst>
                                      </p:cBhvr>
                                      <p:tavLst>
                                        <p:tav tm="0">
                                          <p:val>
                                            <p:strVal val="#ppt_x"/>
                                          </p:val>
                                        </p:tav>
                                        <p:tav tm="100000">
                                          <p:val>
                                            <p:strVal val="#ppt_x"/>
                                          </p:val>
                                        </p:tav>
                                      </p:tavLst>
                                    </p:anim>
                                    <p:anim calcmode="lin" valueType="num">
                                      <p:cBhvr additive="base">
                                        <p:cTn id="118" dur="2000" fill="hold"/>
                                        <p:tgtEl>
                                          <p:spTgt spid="25"/>
                                        </p:tgtEl>
                                        <p:attrNameLst>
                                          <p:attrName>ppt_y</p:attrName>
                                        </p:attrNameLst>
                                      </p:cBhvr>
                                      <p:tavLst>
                                        <p:tav tm="0">
                                          <p:val>
                                            <p:strVal val="0-#ppt_h/2"/>
                                          </p:val>
                                        </p:tav>
                                        <p:tav tm="100000">
                                          <p:val>
                                            <p:strVal val="#ppt_y"/>
                                          </p:val>
                                        </p:tav>
                                      </p:tavLst>
                                    </p:anim>
                                  </p:childTnLst>
                                </p:cTn>
                              </p:par>
                              <p:par>
                                <p:cTn id="119" presetID="2" presetClass="entr" presetSubtype="1" fill="hold" nodeType="withEffect">
                                  <p:stCondLst>
                                    <p:cond delay="0"/>
                                  </p:stCondLst>
                                  <p:childTnLst>
                                    <p:set>
                                      <p:cBhvr>
                                        <p:cTn id="120" dur="1" fill="hold">
                                          <p:stCondLst>
                                            <p:cond delay="0"/>
                                          </p:stCondLst>
                                        </p:cTn>
                                        <p:tgtEl>
                                          <p:spTgt spid="26"/>
                                        </p:tgtEl>
                                        <p:attrNameLst>
                                          <p:attrName>style.visibility</p:attrName>
                                        </p:attrNameLst>
                                      </p:cBhvr>
                                      <p:to>
                                        <p:strVal val="visible"/>
                                      </p:to>
                                    </p:set>
                                    <p:anim calcmode="lin" valueType="num">
                                      <p:cBhvr additive="base">
                                        <p:cTn id="121" dur="2000" fill="hold"/>
                                        <p:tgtEl>
                                          <p:spTgt spid="26"/>
                                        </p:tgtEl>
                                        <p:attrNameLst>
                                          <p:attrName>ppt_x</p:attrName>
                                        </p:attrNameLst>
                                      </p:cBhvr>
                                      <p:tavLst>
                                        <p:tav tm="0">
                                          <p:val>
                                            <p:strVal val="#ppt_x"/>
                                          </p:val>
                                        </p:tav>
                                        <p:tav tm="100000">
                                          <p:val>
                                            <p:strVal val="#ppt_x"/>
                                          </p:val>
                                        </p:tav>
                                      </p:tavLst>
                                    </p:anim>
                                    <p:anim calcmode="lin" valueType="num">
                                      <p:cBhvr additive="base">
                                        <p:cTn id="122" dur="2000" fill="hold"/>
                                        <p:tgtEl>
                                          <p:spTgt spid="26"/>
                                        </p:tgtEl>
                                        <p:attrNameLst>
                                          <p:attrName>ppt_y</p:attrName>
                                        </p:attrNameLst>
                                      </p:cBhvr>
                                      <p:tavLst>
                                        <p:tav tm="0">
                                          <p:val>
                                            <p:strVal val="0-#ppt_h/2"/>
                                          </p:val>
                                        </p:tav>
                                        <p:tav tm="100000">
                                          <p:val>
                                            <p:strVal val="#ppt_y"/>
                                          </p:val>
                                        </p:tav>
                                      </p:tavLst>
                                    </p:anim>
                                  </p:childTnLst>
                                </p:cTn>
                              </p:par>
                              <p:par>
                                <p:cTn id="123" presetID="2" presetClass="entr" presetSubtype="1" fill="hold" nodeType="withEffect">
                                  <p:stCondLst>
                                    <p:cond delay="0"/>
                                  </p:stCondLst>
                                  <p:childTnLst>
                                    <p:set>
                                      <p:cBhvr>
                                        <p:cTn id="124" dur="1" fill="hold">
                                          <p:stCondLst>
                                            <p:cond delay="0"/>
                                          </p:stCondLst>
                                        </p:cTn>
                                        <p:tgtEl>
                                          <p:spTgt spid="27"/>
                                        </p:tgtEl>
                                        <p:attrNameLst>
                                          <p:attrName>style.visibility</p:attrName>
                                        </p:attrNameLst>
                                      </p:cBhvr>
                                      <p:to>
                                        <p:strVal val="visible"/>
                                      </p:to>
                                    </p:set>
                                    <p:anim calcmode="lin" valueType="num">
                                      <p:cBhvr additive="base">
                                        <p:cTn id="125" dur="2000" fill="hold"/>
                                        <p:tgtEl>
                                          <p:spTgt spid="27"/>
                                        </p:tgtEl>
                                        <p:attrNameLst>
                                          <p:attrName>ppt_x</p:attrName>
                                        </p:attrNameLst>
                                      </p:cBhvr>
                                      <p:tavLst>
                                        <p:tav tm="0">
                                          <p:val>
                                            <p:strVal val="#ppt_x"/>
                                          </p:val>
                                        </p:tav>
                                        <p:tav tm="100000">
                                          <p:val>
                                            <p:strVal val="#ppt_x"/>
                                          </p:val>
                                        </p:tav>
                                      </p:tavLst>
                                    </p:anim>
                                    <p:anim calcmode="lin" valueType="num">
                                      <p:cBhvr additive="base">
                                        <p:cTn id="126" dur="2000" fill="hold"/>
                                        <p:tgtEl>
                                          <p:spTgt spid="27"/>
                                        </p:tgtEl>
                                        <p:attrNameLst>
                                          <p:attrName>ppt_y</p:attrName>
                                        </p:attrNameLst>
                                      </p:cBhvr>
                                      <p:tavLst>
                                        <p:tav tm="0">
                                          <p:val>
                                            <p:strVal val="0-#ppt_h/2"/>
                                          </p:val>
                                        </p:tav>
                                        <p:tav tm="100000">
                                          <p:val>
                                            <p:strVal val="#ppt_y"/>
                                          </p:val>
                                        </p:tav>
                                      </p:tavLst>
                                    </p:anim>
                                  </p:childTnLst>
                                </p:cTn>
                              </p:par>
                              <p:par>
                                <p:cTn id="127" presetID="2" presetClass="entr" presetSubtype="1" fill="hold" nodeType="withEffect">
                                  <p:stCondLst>
                                    <p:cond delay="0"/>
                                  </p:stCondLst>
                                  <p:childTnLst>
                                    <p:set>
                                      <p:cBhvr>
                                        <p:cTn id="128" dur="1" fill="hold">
                                          <p:stCondLst>
                                            <p:cond delay="0"/>
                                          </p:stCondLst>
                                        </p:cTn>
                                        <p:tgtEl>
                                          <p:spTgt spid="29"/>
                                        </p:tgtEl>
                                        <p:attrNameLst>
                                          <p:attrName>style.visibility</p:attrName>
                                        </p:attrNameLst>
                                      </p:cBhvr>
                                      <p:to>
                                        <p:strVal val="visible"/>
                                      </p:to>
                                    </p:set>
                                    <p:anim calcmode="lin" valueType="num">
                                      <p:cBhvr additive="base">
                                        <p:cTn id="129" dur="2000" fill="hold"/>
                                        <p:tgtEl>
                                          <p:spTgt spid="29"/>
                                        </p:tgtEl>
                                        <p:attrNameLst>
                                          <p:attrName>ppt_x</p:attrName>
                                        </p:attrNameLst>
                                      </p:cBhvr>
                                      <p:tavLst>
                                        <p:tav tm="0">
                                          <p:val>
                                            <p:strVal val="#ppt_x"/>
                                          </p:val>
                                        </p:tav>
                                        <p:tav tm="100000">
                                          <p:val>
                                            <p:strVal val="#ppt_x"/>
                                          </p:val>
                                        </p:tav>
                                      </p:tavLst>
                                    </p:anim>
                                    <p:anim calcmode="lin" valueType="num">
                                      <p:cBhvr additive="base">
                                        <p:cTn id="130" dur="2000" fill="hold"/>
                                        <p:tgtEl>
                                          <p:spTgt spid="29"/>
                                        </p:tgtEl>
                                        <p:attrNameLst>
                                          <p:attrName>ppt_y</p:attrName>
                                        </p:attrNameLst>
                                      </p:cBhvr>
                                      <p:tavLst>
                                        <p:tav tm="0">
                                          <p:val>
                                            <p:strVal val="0-#ppt_h/2"/>
                                          </p:val>
                                        </p:tav>
                                        <p:tav tm="100000">
                                          <p:val>
                                            <p:strVal val="#ppt_y"/>
                                          </p:val>
                                        </p:tav>
                                      </p:tavLst>
                                    </p:anim>
                                  </p:childTnLst>
                                </p:cTn>
                              </p:par>
                              <p:par>
                                <p:cTn id="131" presetID="2" presetClass="entr" presetSubtype="1" fill="hold" nodeType="withEffect">
                                  <p:stCondLst>
                                    <p:cond delay="0"/>
                                  </p:stCondLst>
                                  <p:childTnLst>
                                    <p:set>
                                      <p:cBhvr>
                                        <p:cTn id="132" dur="1" fill="hold">
                                          <p:stCondLst>
                                            <p:cond delay="0"/>
                                          </p:stCondLst>
                                        </p:cTn>
                                        <p:tgtEl>
                                          <p:spTgt spid="30"/>
                                        </p:tgtEl>
                                        <p:attrNameLst>
                                          <p:attrName>style.visibility</p:attrName>
                                        </p:attrNameLst>
                                      </p:cBhvr>
                                      <p:to>
                                        <p:strVal val="visible"/>
                                      </p:to>
                                    </p:set>
                                    <p:anim calcmode="lin" valueType="num">
                                      <p:cBhvr additive="base">
                                        <p:cTn id="133" dur="2000" fill="hold"/>
                                        <p:tgtEl>
                                          <p:spTgt spid="30"/>
                                        </p:tgtEl>
                                        <p:attrNameLst>
                                          <p:attrName>ppt_x</p:attrName>
                                        </p:attrNameLst>
                                      </p:cBhvr>
                                      <p:tavLst>
                                        <p:tav tm="0">
                                          <p:val>
                                            <p:strVal val="#ppt_x"/>
                                          </p:val>
                                        </p:tav>
                                        <p:tav tm="100000">
                                          <p:val>
                                            <p:strVal val="#ppt_x"/>
                                          </p:val>
                                        </p:tav>
                                      </p:tavLst>
                                    </p:anim>
                                    <p:anim calcmode="lin" valueType="num">
                                      <p:cBhvr additive="base">
                                        <p:cTn id="134" dur="2000" fill="hold"/>
                                        <p:tgtEl>
                                          <p:spTgt spid="30"/>
                                        </p:tgtEl>
                                        <p:attrNameLst>
                                          <p:attrName>ppt_y</p:attrName>
                                        </p:attrNameLst>
                                      </p:cBhvr>
                                      <p:tavLst>
                                        <p:tav tm="0">
                                          <p:val>
                                            <p:strVal val="0-#ppt_h/2"/>
                                          </p:val>
                                        </p:tav>
                                        <p:tav tm="100000">
                                          <p:val>
                                            <p:strVal val="#ppt_y"/>
                                          </p:val>
                                        </p:tav>
                                      </p:tavLst>
                                    </p:anim>
                                  </p:childTnLst>
                                </p:cTn>
                              </p:par>
                              <p:par>
                                <p:cTn id="135" presetID="2" presetClass="entr" presetSubtype="1" fill="hold" nodeType="withEffect">
                                  <p:stCondLst>
                                    <p:cond delay="0"/>
                                  </p:stCondLst>
                                  <p:childTnLst>
                                    <p:set>
                                      <p:cBhvr>
                                        <p:cTn id="136" dur="1" fill="hold">
                                          <p:stCondLst>
                                            <p:cond delay="0"/>
                                          </p:stCondLst>
                                        </p:cTn>
                                        <p:tgtEl>
                                          <p:spTgt spid="31"/>
                                        </p:tgtEl>
                                        <p:attrNameLst>
                                          <p:attrName>style.visibility</p:attrName>
                                        </p:attrNameLst>
                                      </p:cBhvr>
                                      <p:to>
                                        <p:strVal val="visible"/>
                                      </p:to>
                                    </p:set>
                                    <p:anim calcmode="lin" valueType="num">
                                      <p:cBhvr additive="base">
                                        <p:cTn id="137" dur="2000" fill="hold"/>
                                        <p:tgtEl>
                                          <p:spTgt spid="31"/>
                                        </p:tgtEl>
                                        <p:attrNameLst>
                                          <p:attrName>ppt_x</p:attrName>
                                        </p:attrNameLst>
                                      </p:cBhvr>
                                      <p:tavLst>
                                        <p:tav tm="0">
                                          <p:val>
                                            <p:strVal val="#ppt_x"/>
                                          </p:val>
                                        </p:tav>
                                        <p:tav tm="100000">
                                          <p:val>
                                            <p:strVal val="#ppt_x"/>
                                          </p:val>
                                        </p:tav>
                                      </p:tavLst>
                                    </p:anim>
                                    <p:anim calcmode="lin" valueType="num">
                                      <p:cBhvr additive="base">
                                        <p:cTn id="138" dur="2000" fill="hold"/>
                                        <p:tgtEl>
                                          <p:spTgt spid="31"/>
                                        </p:tgtEl>
                                        <p:attrNameLst>
                                          <p:attrName>ppt_y</p:attrName>
                                        </p:attrNameLst>
                                      </p:cBhvr>
                                      <p:tavLst>
                                        <p:tav tm="0">
                                          <p:val>
                                            <p:strVal val="0-#ppt_h/2"/>
                                          </p:val>
                                        </p:tav>
                                        <p:tav tm="100000">
                                          <p:val>
                                            <p:strVal val="#ppt_y"/>
                                          </p:val>
                                        </p:tav>
                                      </p:tavLst>
                                    </p:anim>
                                  </p:childTnLst>
                                </p:cTn>
                              </p:par>
                              <p:par>
                                <p:cTn id="139" presetID="2" presetClass="entr" presetSubtype="1" fill="hold" nodeType="withEffect">
                                  <p:stCondLst>
                                    <p:cond delay="0"/>
                                  </p:stCondLst>
                                  <p:childTnLst>
                                    <p:set>
                                      <p:cBhvr>
                                        <p:cTn id="140" dur="1" fill="hold">
                                          <p:stCondLst>
                                            <p:cond delay="0"/>
                                          </p:stCondLst>
                                        </p:cTn>
                                        <p:tgtEl>
                                          <p:spTgt spid="32"/>
                                        </p:tgtEl>
                                        <p:attrNameLst>
                                          <p:attrName>style.visibility</p:attrName>
                                        </p:attrNameLst>
                                      </p:cBhvr>
                                      <p:to>
                                        <p:strVal val="visible"/>
                                      </p:to>
                                    </p:set>
                                    <p:anim calcmode="lin" valueType="num">
                                      <p:cBhvr additive="base">
                                        <p:cTn id="141" dur="2000" fill="hold"/>
                                        <p:tgtEl>
                                          <p:spTgt spid="32"/>
                                        </p:tgtEl>
                                        <p:attrNameLst>
                                          <p:attrName>ppt_x</p:attrName>
                                        </p:attrNameLst>
                                      </p:cBhvr>
                                      <p:tavLst>
                                        <p:tav tm="0">
                                          <p:val>
                                            <p:strVal val="#ppt_x"/>
                                          </p:val>
                                        </p:tav>
                                        <p:tav tm="100000">
                                          <p:val>
                                            <p:strVal val="#ppt_x"/>
                                          </p:val>
                                        </p:tav>
                                      </p:tavLst>
                                    </p:anim>
                                    <p:anim calcmode="lin" valueType="num">
                                      <p:cBhvr additive="base">
                                        <p:cTn id="142" dur="2000" fill="hold"/>
                                        <p:tgtEl>
                                          <p:spTgt spid="32"/>
                                        </p:tgtEl>
                                        <p:attrNameLst>
                                          <p:attrName>ppt_y</p:attrName>
                                        </p:attrNameLst>
                                      </p:cBhvr>
                                      <p:tavLst>
                                        <p:tav tm="0">
                                          <p:val>
                                            <p:strVal val="0-#ppt_h/2"/>
                                          </p:val>
                                        </p:tav>
                                        <p:tav tm="100000">
                                          <p:val>
                                            <p:strVal val="#ppt_y"/>
                                          </p:val>
                                        </p:tav>
                                      </p:tavLst>
                                    </p:anim>
                                  </p:childTnLst>
                                </p:cTn>
                              </p:par>
                              <p:par>
                                <p:cTn id="143" presetID="2" presetClass="entr" presetSubtype="1" fill="hold" nodeType="withEffect">
                                  <p:stCondLst>
                                    <p:cond delay="0"/>
                                  </p:stCondLst>
                                  <p:childTnLst>
                                    <p:set>
                                      <p:cBhvr>
                                        <p:cTn id="144" dur="1" fill="hold">
                                          <p:stCondLst>
                                            <p:cond delay="0"/>
                                          </p:stCondLst>
                                        </p:cTn>
                                        <p:tgtEl>
                                          <p:spTgt spid="33"/>
                                        </p:tgtEl>
                                        <p:attrNameLst>
                                          <p:attrName>style.visibility</p:attrName>
                                        </p:attrNameLst>
                                      </p:cBhvr>
                                      <p:to>
                                        <p:strVal val="visible"/>
                                      </p:to>
                                    </p:set>
                                    <p:anim calcmode="lin" valueType="num">
                                      <p:cBhvr additive="base">
                                        <p:cTn id="145" dur="2000" fill="hold"/>
                                        <p:tgtEl>
                                          <p:spTgt spid="33"/>
                                        </p:tgtEl>
                                        <p:attrNameLst>
                                          <p:attrName>ppt_x</p:attrName>
                                        </p:attrNameLst>
                                      </p:cBhvr>
                                      <p:tavLst>
                                        <p:tav tm="0">
                                          <p:val>
                                            <p:strVal val="#ppt_x"/>
                                          </p:val>
                                        </p:tav>
                                        <p:tav tm="100000">
                                          <p:val>
                                            <p:strVal val="#ppt_x"/>
                                          </p:val>
                                        </p:tav>
                                      </p:tavLst>
                                    </p:anim>
                                    <p:anim calcmode="lin" valueType="num">
                                      <p:cBhvr additive="base">
                                        <p:cTn id="146" dur="2000" fill="hold"/>
                                        <p:tgtEl>
                                          <p:spTgt spid="33"/>
                                        </p:tgtEl>
                                        <p:attrNameLst>
                                          <p:attrName>ppt_y</p:attrName>
                                        </p:attrNameLst>
                                      </p:cBhvr>
                                      <p:tavLst>
                                        <p:tav tm="0">
                                          <p:val>
                                            <p:strVal val="0-#ppt_h/2"/>
                                          </p:val>
                                        </p:tav>
                                        <p:tav tm="100000">
                                          <p:val>
                                            <p:strVal val="#ppt_y"/>
                                          </p:val>
                                        </p:tav>
                                      </p:tavLst>
                                    </p:anim>
                                  </p:childTnLst>
                                </p:cTn>
                              </p:par>
                              <p:par>
                                <p:cTn id="147" presetID="8" presetClass="emph" presetSubtype="0" autoRev="1" fill="hold" nodeType="withEffect">
                                  <p:stCondLst>
                                    <p:cond delay="0"/>
                                  </p:stCondLst>
                                  <p:childTnLst>
                                    <p:animRot by="21600000">
                                      <p:cBhvr>
                                        <p:cTn id="148" dur="2000" fill="hold"/>
                                        <p:tgtEl>
                                          <p:spTgt spid="19"/>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0"/>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1"/>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2"/>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3"/>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4"/>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5"/>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6"/>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7"/>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9"/>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30"/>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31"/>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2"/>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3"/>
                                        </p:tgtEl>
                                        <p:attrNameLst>
                                          <p:attrName>r</p:attrName>
                                        </p:attrNameLst>
                                      </p:cBhvr>
                                    </p:animRot>
                                  </p:childTnLst>
                                </p:cTn>
                              </p:par>
                            </p:childTnLst>
                          </p:cTn>
                        </p:par>
                        <p:par>
                          <p:cTn id="175" fill="hold">
                            <p:stCondLst>
                              <p:cond delay="4000"/>
                            </p:stCondLst>
                            <p:childTnLst>
                              <p:par>
                                <p:cTn id="176" presetID="2" presetClass="exit" presetSubtype="6" fill="hold" nodeType="afterEffect">
                                  <p:stCondLst>
                                    <p:cond delay="0"/>
                                  </p:stCondLst>
                                  <p:childTnLst>
                                    <p:anim calcmode="lin" valueType="num">
                                      <p:cBhvr additive="base">
                                        <p:cTn id="177" dur="2000"/>
                                        <p:tgtEl>
                                          <p:spTgt spid="5"/>
                                        </p:tgtEl>
                                        <p:attrNameLst>
                                          <p:attrName>ppt_x</p:attrName>
                                        </p:attrNameLst>
                                      </p:cBhvr>
                                      <p:tavLst>
                                        <p:tav tm="0">
                                          <p:val>
                                            <p:strVal val="ppt_x"/>
                                          </p:val>
                                        </p:tav>
                                        <p:tav tm="100000">
                                          <p:val>
                                            <p:strVal val="1+ppt_w/2"/>
                                          </p:val>
                                        </p:tav>
                                      </p:tavLst>
                                    </p:anim>
                                    <p:anim calcmode="lin" valueType="num">
                                      <p:cBhvr additive="base">
                                        <p:cTn id="178" dur="2000"/>
                                        <p:tgtEl>
                                          <p:spTgt spid="5"/>
                                        </p:tgtEl>
                                        <p:attrNameLst>
                                          <p:attrName>ppt_y</p:attrName>
                                        </p:attrNameLst>
                                      </p:cBhvr>
                                      <p:tavLst>
                                        <p:tav tm="0">
                                          <p:val>
                                            <p:strVal val="ppt_y"/>
                                          </p:val>
                                        </p:tav>
                                        <p:tav tm="100000">
                                          <p:val>
                                            <p:strVal val="1+ppt_h/2"/>
                                          </p:val>
                                        </p:tav>
                                      </p:tavLst>
                                    </p:anim>
                                    <p:set>
                                      <p:cBhvr>
                                        <p:cTn id="179" dur="1" fill="hold">
                                          <p:stCondLst>
                                            <p:cond delay="1999"/>
                                          </p:stCondLst>
                                        </p:cTn>
                                        <p:tgtEl>
                                          <p:spTgt spid="5"/>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1+ppt_w/2"/>
                                          </p:val>
                                        </p:tav>
                                      </p:tavLst>
                                    </p:anim>
                                    <p:anim calcmode="lin" valueType="num">
                                      <p:cBhvr additive="base">
                                        <p:cTn id="182" dur="2000"/>
                                        <p:tgtEl>
                                          <p:spTgt spid="6"/>
                                        </p:tgtEl>
                                        <p:attrNameLst>
                                          <p:attrName>ppt_y</p:attrName>
                                        </p:attrNameLst>
                                      </p:cBhvr>
                                      <p:tavLst>
                                        <p:tav tm="0">
                                          <p:val>
                                            <p:strVal val="ppt_y"/>
                                          </p:val>
                                        </p:tav>
                                        <p:tav tm="100000">
                                          <p:val>
                                            <p:strVal val="1+ppt_h/2"/>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7"/>
                                        </p:tgtEl>
                                        <p:attrNameLst>
                                          <p:attrName>ppt_x</p:attrName>
                                        </p:attrNameLst>
                                      </p:cBhvr>
                                      <p:tavLst>
                                        <p:tav tm="0">
                                          <p:val>
                                            <p:strVal val="ppt_x"/>
                                          </p:val>
                                        </p:tav>
                                        <p:tav tm="100000">
                                          <p:val>
                                            <p:strVal val="1+ppt_w/2"/>
                                          </p:val>
                                        </p:tav>
                                      </p:tavLst>
                                    </p:anim>
                                    <p:anim calcmode="lin" valueType="num">
                                      <p:cBhvr additive="base">
                                        <p:cTn id="186" dur="2000"/>
                                        <p:tgtEl>
                                          <p:spTgt spid="7"/>
                                        </p:tgtEl>
                                        <p:attrNameLst>
                                          <p:attrName>ppt_y</p:attrName>
                                        </p:attrNameLst>
                                      </p:cBhvr>
                                      <p:tavLst>
                                        <p:tav tm="0">
                                          <p:val>
                                            <p:strVal val="ppt_y"/>
                                          </p:val>
                                        </p:tav>
                                        <p:tav tm="100000">
                                          <p:val>
                                            <p:strVal val="1+ppt_h/2"/>
                                          </p:val>
                                        </p:tav>
                                      </p:tavLst>
                                    </p:anim>
                                    <p:set>
                                      <p:cBhvr>
                                        <p:cTn id="187" dur="1" fill="hold">
                                          <p:stCondLst>
                                            <p:cond delay="1999"/>
                                          </p:stCondLst>
                                        </p:cTn>
                                        <p:tgtEl>
                                          <p:spTgt spid="7"/>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8"/>
                                        </p:tgtEl>
                                        <p:attrNameLst>
                                          <p:attrName>ppt_x</p:attrName>
                                        </p:attrNameLst>
                                      </p:cBhvr>
                                      <p:tavLst>
                                        <p:tav tm="0">
                                          <p:val>
                                            <p:strVal val="ppt_x"/>
                                          </p:val>
                                        </p:tav>
                                        <p:tav tm="100000">
                                          <p:val>
                                            <p:strVal val="1+ppt_w/2"/>
                                          </p:val>
                                        </p:tav>
                                      </p:tavLst>
                                    </p:anim>
                                    <p:anim calcmode="lin" valueType="num">
                                      <p:cBhvr additive="base">
                                        <p:cTn id="190" dur="2000"/>
                                        <p:tgtEl>
                                          <p:spTgt spid="8"/>
                                        </p:tgtEl>
                                        <p:attrNameLst>
                                          <p:attrName>ppt_y</p:attrName>
                                        </p:attrNameLst>
                                      </p:cBhvr>
                                      <p:tavLst>
                                        <p:tav tm="0">
                                          <p:val>
                                            <p:strVal val="ppt_y"/>
                                          </p:val>
                                        </p:tav>
                                        <p:tav tm="100000">
                                          <p:val>
                                            <p:strVal val="1+ppt_h/2"/>
                                          </p:val>
                                        </p:tav>
                                      </p:tavLst>
                                    </p:anim>
                                    <p:set>
                                      <p:cBhvr>
                                        <p:cTn id="191" dur="1" fill="hold">
                                          <p:stCondLst>
                                            <p:cond delay="1999"/>
                                          </p:stCondLst>
                                        </p:cTn>
                                        <p:tgtEl>
                                          <p:spTgt spid="8"/>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9"/>
                                        </p:tgtEl>
                                        <p:attrNameLst>
                                          <p:attrName>ppt_x</p:attrName>
                                        </p:attrNameLst>
                                      </p:cBhvr>
                                      <p:tavLst>
                                        <p:tav tm="0">
                                          <p:val>
                                            <p:strVal val="ppt_x"/>
                                          </p:val>
                                        </p:tav>
                                        <p:tav tm="100000">
                                          <p:val>
                                            <p:strVal val="1+ppt_w/2"/>
                                          </p:val>
                                        </p:tav>
                                      </p:tavLst>
                                    </p:anim>
                                    <p:anim calcmode="lin" valueType="num">
                                      <p:cBhvr additive="base">
                                        <p:cTn id="194" dur="2000"/>
                                        <p:tgtEl>
                                          <p:spTgt spid="9"/>
                                        </p:tgtEl>
                                        <p:attrNameLst>
                                          <p:attrName>ppt_y</p:attrName>
                                        </p:attrNameLst>
                                      </p:cBhvr>
                                      <p:tavLst>
                                        <p:tav tm="0">
                                          <p:val>
                                            <p:strVal val="ppt_y"/>
                                          </p:val>
                                        </p:tav>
                                        <p:tav tm="100000">
                                          <p:val>
                                            <p:strVal val="1+ppt_h/2"/>
                                          </p:val>
                                        </p:tav>
                                      </p:tavLst>
                                    </p:anim>
                                    <p:set>
                                      <p:cBhvr>
                                        <p:cTn id="195" dur="1" fill="hold">
                                          <p:stCondLst>
                                            <p:cond delay="1999"/>
                                          </p:stCondLst>
                                        </p:cTn>
                                        <p:tgtEl>
                                          <p:spTgt spid="9"/>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0"/>
                                        </p:tgtEl>
                                        <p:attrNameLst>
                                          <p:attrName>ppt_x</p:attrName>
                                        </p:attrNameLst>
                                      </p:cBhvr>
                                      <p:tavLst>
                                        <p:tav tm="0">
                                          <p:val>
                                            <p:strVal val="ppt_x"/>
                                          </p:val>
                                        </p:tav>
                                        <p:tav tm="100000">
                                          <p:val>
                                            <p:strVal val="1+ppt_w/2"/>
                                          </p:val>
                                        </p:tav>
                                      </p:tavLst>
                                    </p:anim>
                                    <p:anim calcmode="lin" valueType="num">
                                      <p:cBhvr additive="base">
                                        <p:cTn id="198" dur="2000"/>
                                        <p:tgtEl>
                                          <p:spTgt spid="10"/>
                                        </p:tgtEl>
                                        <p:attrNameLst>
                                          <p:attrName>ppt_y</p:attrName>
                                        </p:attrNameLst>
                                      </p:cBhvr>
                                      <p:tavLst>
                                        <p:tav tm="0">
                                          <p:val>
                                            <p:strVal val="ppt_y"/>
                                          </p:val>
                                        </p:tav>
                                        <p:tav tm="100000">
                                          <p:val>
                                            <p:strVal val="1+ppt_h/2"/>
                                          </p:val>
                                        </p:tav>
                                      </p:tavLst>
                                    </p:anim>
                                    <p:set>
                                      <p:cBhvr>
                                        <p:cTn id="199" dur="1" fill="hold">
                                          <p:stCondLst>
                                            <p:cond delay="1999"/>
                                          </p:stCondLst>
                                        </p:cTn>
                                        <p:tgtEl>
                                          <p:spTgt spid="10"/>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11"/>
                                        </p:tgtEl>
                                        <p:attrNameLst>
                                          <p:attrName>ppt_x</p:attrName>
                                        </p:attrNameLst>
                                      </p:cBhvr>
                                      <p:tavLst>
                                        <p:tav tm="0">
                                          <p:val>
                                            <p:strVal val="ppt_x"/>
                                          </p:val>
                                        </p:tav>
                                        <p:tav tm="100000">
                                          <p:val>
                                            <p:strVal val="1+ppt_w/2"/>
                                          </p:val>
                                        </p:tav>
                                      </p:tavLst>
                                    </p:anim>
                                    <p:anim calcmode="lin" valueType="num">
                                      <p:cBhvr additive="base">
                                        <p:cTn id="202" dur="2000"/>
                                        <p:tgtEl>
                                          <p:spTgt spid="11"/>
                                        </p:tgtEl>
                                        <p:attrNameLst>
                                          <p:attrName>ppt_y</p:attrName>
                                        </p:attrNameLst>
                                      </p:cBhvr>
                                      <p:tavLst>
                                        <p:tav tm="0">
                                          <p:val>
                                            <p:strVal val="ppt_y"/>
                                          </p:val>
                                        </p:tav>
                                        <p:tav tm="100000">
                                          <p:val>
                                            <p:strVal val="1+ppt_h/2"/>
                                          </p:val>
                                        </p:tav>
                                      </p:tavLst>
                                    </p:anim>
                                    <p:set>
                                      <p:cBhvr>
                                        <p:cTn id="203" dur="1" fill="hold">
                                          <p:stCondLst>
                                            <p:cond delay="1999"/>
                                          </p:stCondLst>
                                        </p:cTn>
                                        <p:tgtEl>
                                          <p:spTgt spid="11"/>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12"/>
                                        </p:tgtEl>
                                        <p:attrNameLst>
                                          <p:attrName>ppt_x</p:attrName>
                                        </p:attrNameLst>
                                      </p:cBhvr>
                                      <p:tavLst>
                                        <p:tav tm="0">
                                          <p:val>
                                            <p:strVal val="ppt_x"/>
                                          </p:val>
                                        </p:tav>
                                        <p:tav tm="100000">
                                          <p:val>
                                            <p:strVal val="0-ppt_w/2"/>
                                          </p:val>
                                        </p:tav>
                                      </p:tavLst>
                                    </p:anim>
                                    <p:anim calcmode="lin" valueType="num">
                                      <p:cBhvr additive="base">
                                        <p:cTn id="206" dur="2000"/>
                                        <p:tgtEl>
                                          <p:spTgt spid="12"/>
                                        </p:tgtEl>
                                        <p:attrNameLst>
                                          <p:attrName>ppt_y</p:attrName>
                                        </p:attrNameLst>
                                      </p:cBhvr>
                                      <p:tavLst>
                                        <p:tav tm="0">
                                          <p:val>
                                            <p:strVal val="ppt_y"/>
                                          </p:val>
                                        </p:tav>
                                        <p:tav tm="100000">
                                          <p:val>
                                            <p:strVal val="1+ppt_h/2"/>
                                          </p:val>
                                        </p:tav>
                                      </p:tavLst>
                                    </p:anim>
                                    <p:set>
                                      <p:cBhvr>
                                        <p:cTn id="207" dur="1" fill="hold">
                                          <p:stCondLst>
                                            <p:cond delay="1999"/>
                                          </p:stCondLst>
                                        </p:cTn>
                                        <p:tgtEl>
                                          <p:spTgt spid="12"/>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13"/>
                                        </p:tgtEl>
                                        <p:attrNameLst>
                                          <p:attrName>ppt_x</p:attrName>
                                        </p:attrNameLst>
                                      </p:cBhvr>
                                      <p:tavLst>
                                        <p:tav tm="0">
                                          <p:val>
                                            <p:strVal val="ppt_x"/>
                                          </p:val>
                                        </p:tav>
                                        <p:tav tm="100000">
                                          <p:val>
                                            <p:strVal val="0-ppt_w/2"/>
                                          </p:val>
                                        </p:tav>
                                      </p:tavLst>
                                    </p:anim>
                                    <p:anim calcmode="lin" valueType="num">
                                      <p:cBhvr additive="base">
                                        <p:cTn id="210" dur="2000"/>
                                        <p:tgtEl>
                                          <p:spTgt spid="13"/>
                                        </p:tgtEl>
                                        <p:attrNameLst>
                                          <p:attrName>ppt_y</p:attrName>
                                        </p:attrNameLst>
                                      </p:cBhvr>
                                      <p:tavLst>
                                        <p:tav tm="0">
                                          <p:val>
                                            <p:strVal val="ppt_y"/>
                                          </p:val>
                                        </p:tav>
                                        <p:tav tm="100000">
                                          <p:val>
                                            <p:strVal val="1+ppt_h/2"/>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4"/>
                                        </p:tgtEl>
                                        <p:attrNameLst>
                                          <p:attrName>ppt_x</p:attrName>
                                        </p:attrNameLst>
                                      </p:cBhvr>
                                      <p:tavLst>
                                        <p:tav tm="0">
                                          <p:val>
                                            <p:strVal val="ppt_x"/>
                                          </p:val>
                                        </p:tav>
                                        <p:tav tm="100000">
                                          <p:val>
                                            <p:strVal val="0-ppt_w/2"/>
                                          </p:val>
                                        </p:tav>
                                      </p:tavLst>
                                    </p:anim>
                                    <p:anim calcmode="lin" valueType="num">
                                      <p:cBhvr additive="base">
                                        <p:cTn id="214" dur="2000"/>
                                        <p:tgtEl>
                                          <p:spTgt spid="14"/>
                                        </p:tgtEl>
                                        <p:attrNameLst>
                                          <p:attrName>ppt_y</p:attrName>
                                        </p:attrNameLst>
                                      </p:cBhvr>
                                      <p:tavLst>
                                        <p:tav tm="0">
                                          <p:val>
                                            <p:strVal val="ppt_y"/>
                                          </p:val>
                                        </p:tav>
                                        <p:tav tm="100000">
                                          <p:val>
                                            <p:strVal val="1+ppt_h/2"/>
                                          </p:val>
                                        </p:tav>
                                      </p:tavLst>
                                    </p:anim>
                                    <p:set>
                                      <p:cBhvr>
                                        <p:cTn id="215" dur="1" fill="hold">
                                          <p:stCondLst>
                                            <p:cond delay="1999"/>
                                          </p:stCondLst>
                                        </p:cTn>
                                        <p:tgtEl>
                                          <p:spTgt spid="14"/>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5"/>
                                        </p:tgtEl>
                                        <p:attrNameLst>
                                          <p:attrName>ppt_x</p:attrName>
                                        </p:attrNameLst>
                                      </p:cBhvr>
                                      <p:tavLst>
                                        <p:tav tm="0">
                                          <p:val>
                                            <p:strVal val="ppt_x"/>
                                          </p:val>
                                        </p:tav>
                                        <p:tav tm="100000">
                                          <p:val>
                                            <p:strVal val="0-ppt_w/2"/>
                                          </p:val>
                                        </p:tav>
                                      </p:tavLst>
                                    </p:anim>
                                    <p:anim calcmode="lin" valueType="num">
                                      <p:cBhvr additive="base">
                                        <p:cTn id="218" dur="2000"/>
                                        <p:tgtEl>
                                          <p:spTgt spid="15"/>
                                        </p:tgtEl>
                                        <p:attrNameLst>
                                          <p:attrName>ppt_y</p:attrName>
                                        </p:attrNameLst>
                                      </p:cBhvr>
                                      <p:tavLst>
                                        <p:tav tm="0">
                                          <p:val>
                                            <p:strVal val="ppt_y"/>
                                          </p:val>
                                        </p:tav>
                                        <p:tav tm="100000">
                                          <p:val>
                                            <p:strVal val="1+ppt_h/2"/>
                                          </p:val>
                                        </p:tav>
                                      </p:tavLst>
                                    </p:anim>
                                    <p:set>
                                      <p:cBhvr>
                                        <p:cTn id="219" dur="1" fill="hold">
                                          <p:stCondLst>
                                            <p:cond delay="1999"/>
                                          </p:stCondLst>
                                        </p:cTn>
                                        <p:tgtEl>
                                          <p:spTgt spid="15"/>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6"/>
                                        </p:tgtEl>
                                        <p:attrNameLst>
                                          <p:attrName>ppt_x</p:attrName>
                                        </p:attrNameLst>
                                      </p:cBhvr>
                                      <p:tavLst>
                                        <p:tav tm="0">
                                          <p:val>
                                            <p:strVal val="ppt_x"/>
                                          </p:val>
                                        </p:tav>
                                        <p:tav tm="100000">
                                          <p:val>
                                            <p:strVal val="0-ppt_w/2"/>
                                          </p:val>
                                        </p:tav>
                                      </p:tavLst>
                                    </p:anim>
                                    <p:anim calcmode="lin" valueType="num">
                                      <p:cBhvr additive="base">
                                        <p:cTn id="222" dur="2000"/>
                                        <p:tgtEl>
                                          <p:spTgt spid="16"/>
                                        </p:tgtEl>
                                        <p:attrNameLst>
                                          <p:attrName>ppt_y</p:attrName>
                                        </p:attrNameLst>
                                      </p:cBhvr>
                                      <p:tavLst>
                                        <p:tav tm="0">
                                          <p:val>
                                            <p:strVal val="ppt_y"/>
                                          </p:val>
                                        </p:tav>
                                        <p:tav tm="100000">
                                          <p:val>
                                            <p:strVal val="1+ppt_h/2"/>
                                          </p:val>
                                        </p:tav>
                                      </p:tavLst>
                                    </p:anim>
                                    <p:set>
                                      <p:cBhvr>
                                        <p:cTn id="223" dur="1" fill="hold">
                                          <p:stCondLst>
                                            <p:cond delay="1999"/>
                                          </p:stCondLst>
                                        </p:cTn>
                                        <p:tgtEl>
                                          <p:spTgt spid="16"/>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0-ppt_w/2"/>
                                          </p:val>
                                        </p:tav>
                                      </p:tavLst>
                                    </p:anim>
                                    <p:anim calcmode="lin" valueType="num">
                                      <p:cBhvr additive="base">
                                        <p:cTn id="226" dur="2000"/>
                                        <p:tgtEl>
                                          <p:spTgt spid="17"/>
                                        </p:tgtEl>
                                        <p:attrNameLst>
                                          <p:attrName>ppt_y</p:attrName>
                                        </p:attrNameLst>
                                      </p:cBhvr>
                                      <p:tavLst>
                                        <p:tav tm="0">
                                          <p:val>
                                            <p:strVal val="ppt_y"/>
                                          </p:val>
                                        </p:tav>
                                        <p:tav tm="100000">
                                          <p:val>
                                            <p:strVal val="1+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0-ppt_w/2"/>
                                          </p:val>
                                        </p:tav>
                                      </p:tavLst>
                                    </p:anim>
                                    <p:anim calcmode="lin" valueType="num">
                                      <p:cBhvr additive="base">
                                        <p:cTn id="230" dur="2000"/>
                                        <p:tgtEl>
                                          <p:spTgt spid="18"/>
                                        </p:tgtEl>
                                        <p:attrNameLst>
                                          <p:attrName>ppt_y</p:attrName>
                                        </p:attrNameLst>
                                      </p:cBhvr>
                                      <p:tavLst>
                                        <p:tav tm="0">
                                          <p:val>
                                            <p:strVal val="ppt_y"/>
                                          </p:val>
                                        </p:tav>
                                        <p:tav tm="100000">
                                          <p:val>
                                            <p:strVal val="1+ppt_h/2"/>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3" fill="hold" nodeType="withEffect">
                                  <p:stCondLst>
                                    <p:cond delay="0"/>
                                  </p:stCondLst>
                                  <p:childTnLst>
                                    <p:anim calcmode="lin" valueType="num">
                                      <p:cBhvr additive="base">
                                        <p:cTn id="233" dur="2000"/>
                                        <p:tgtEl>
                                          <p:spTgt spid="19"/>
                                        </p:tgtEl>
                                        <p:attrNameLst>
                                          <p:attrName>ppt_x</p:attrName>
                                        </p:attrNameLst>
                                      </p:cBhvr>
                                      <p:tavLst>
                                        <p:tav tm="0">
                                          <p:val>
                                            <p:strVal val="ppt_x"/>
                                          </p:val>
                                        </p:tav>
                                        <p:tav tm="100000">
                                          <p:val>
                                            <p:strVal val="1+ppt_w/2"/>
                                          </p:val>
                                        </p:tav>
                                      </p:tavLst>
                                    </p:anim>
                                    <p:anim calcmode="lin" valueType="num">
                                      <p:cBhvr additive="base">
                                        <p:cTn id="234" dur="2000"/>
                                        <p:tgtEl>
                                          <p:spTgt spid="19"/>
                                        </p:tgtEl>
                                        <p:attrNameLst>
                                          <p:attrName>ppt_y</p:attrName>
                                        </p:attrNameLst>
                                      </p:cBhvr>
                                      <p:tavLst>
                                        <p:tav tm="0">
                                          <p:val>
                                            <p:strVal val="ppt_y"/>
                                          </p:val>
                                        </p:tav>
                                        <p:tav tm="100000">
                                          <p:val>
                                            <p:strVal val="0-ppt_h/2"/>
                                          </p:val>
                                        </p:tav>
                                      </p:tavLst>
                                    </p:anim>
                                    <p:set>
                                      <p:cBhvr>
                                        <p:cTn id="235" dur="1" fill="hold">
                                          <p:stCondLst>
                                            <p:cond delay="1999"/>
                                          </p:stCondLst>
                                        </p:cTn>
                                        <p:tgtEl>
                                          <p:spTgt spid="19"/>
                                        </p:tgtEl>
                                        <p:attrNameLst>
                                          <p:attrName>style.visibility</p:attrName>
                                        </p:attrNameLst>
                                      </p:cBhvr>
                                      <p:to>
                                        <p:strVal val="hidden"/>
                                      </p:to>
                                    </p:set>
                                  </p:childTnLst>
                                </p:cTn>
                              </p:par>
                              <p:par>
                                <p:cTn id="236" presetID="2" presetClass="exit" presetSubtype="3" fill="hold" nodeType="withEffect">
                                  <p:stCondLst>
                                    <p:cond delay="0"/>
                                  </p:stCondLst>
                                  <p:childTnLst>
                                    <p:anim calcmode="lin" valueType="num">
                                      <p:cBhvr additive="base">
                                        <p:cTn id="237" dur="2000"/>
                                        <p:tgtEl>
                                          <p:spTgt spid="21"/>
                                        </p:tgtEl>
                                        <p:attrNameLst>
                                          <p:attrName>ppt_x</p:attrName>
                                        </p:attrNameLst>
                                      </p:cBhvr>
                                      <p:tavLst>
                                        <p:tav tm="0">
                                          <p:val>
                                            <p:strVal val="ppt_x"/>
                                          </p:val>
                                        </p:tav>
                                        <p:tav tm="100000">
                                          <p:val>
                                            <p:strVal val="1+ppt_w/2"/>
                                          </p:val>
                                        </p:tav>
                                      </p:tavLst>
                                    </p:anim>
                                    <p:anim calcmode="lin" valueType="num">
                                      <p:cBhvr additive="base">
                                        <p:cTn id="238" dur="2000"/>
                                        <p:tgtEl>
                                          <p:spTgt spid="21"/>
                                        </p:tgtEl>
                                        <p:attrNameLst>
                                          <p:attrName>ppt_y</p:attrName>
                                        </p:attrNameLst>
                                      </p:cBhvr>
                                      <p:tavLst>
                                        <p:tav tm="0">
                                          <p:val>
                                            <p:strVal val="ppt_y"/>
                                          </p:val>
                                        </p:tav>
                                        <p:tav tm="100000">
                                          <p:val>
                                            <p:strVal val="0-ppt_h/2"/>
                                          </p:val>
                                        </p:tav>
                                      </p:tavLst>
                                    </p:anim>
                                    <p:set>
                                      <p:cBhvr>
                                        <p:cTn id="239" dur="1" fill="hold">
                                          <p:stCondLst>
                                            <p:cond delay="1999"/>
                                          </p:stCondLst>
                                        </p:cTn>
                                        <p:tgtEl>
                                          <p:spTgt spid="21"/>
                                        </p:tgtEl>
                                        <p:attrNameLst>
                                          <p:attrName>style.visibility</p:attrName>
                                        </p:attrNameLst>
                                      </p:cBhvr>
                                      <p:to>
                                        <p:strVal val="hidden"/>
                                      </p:to>
                                    </p:set>
                                  </p:childTnLst>
                                </p:cTn>
                              </p:par>
                              <p:par>
                                <p:cTn id="240" presetID="2" presetClass="exit" presetSubtype="3" fill="hold" nodeType="withEffect">
                                  <p:stCondLst>
                                    <p:cond delay="0"/>
                                  </p:stCondLst>
                                  <p:childTnLst>
                                    <p:anim calcmode="lin" valueType="num">
                                      <p:cBhvr additive="base">
                                        <p:cTn id="241" dur="2000"/>
                                        <p:tgtEl>
                                          <p:spTgt spid="23"/>
                                        </p:tgtEl>
                                        <p:attrNameLst>
                                          <p:attrName>ppt_x</p:attrName>
                                        </p:attrNameLst>
                                      </p:cBhvr>
                                      <p:tavLst>
                                        <p:tav tm="0">
                                          <p:val>
                                            <p:strVal val="ppt_x"/>
                                          </p:val>
                                        </p:tav>
                                        <p:tav tm="100000">
                                          <p:val>
                                            <p:strVal val="1+ppt_w/2"/>
                                          </p:val>
                                        </p:tav>
                                      </p:tavLst>
                                    </p:anim>
                                    <p:anim calcmode="lin" valueType="num">
                                      <p:cBhvr additive="base">
                                        <p:cTn id="242" dur="2000"/>
                                        <p:tgtEl>
                                          <p:spTgt spid="23"/>
                                        </p:tgtEl>
                                        <p:attrNameLst>
                                          <p:attrName>ppt_y</p:attrName>
                                        </p:attrNameLst>
                                      </p:cBhvr>
                                      <p:tavLst>
                                        <p:tav tm="0">
                                          <p:val>
                                            <p:strVal val="ppt_y"/>
                                          </p:val>
                                        </p:tav>
                                        <p:tav tm="100000">
                                          <p:val>
                                            <p:strVal val="0-ppt_h/2"/>
                                          </p:val>
                                        </p:tav>
                                      </p:tavLst>
                                    </p:anim>
                                    <p:set>
                                      <p:cBhvr>
                                        <p:cTn id="243" dur="1" fill="hold">
                                          <p:stCondLst>
                                            <p:cond delay="1999"/>
                                          </p:stCondLst>
                                        </p:cTn>
                                        <p:tgtEl>
                                          <p:spTgt spid="23"/>
                                        </p:tgtEl>
                                        <p:attrNameLst>
                                          <p:attrName>style.visibility</p:attrName>
                                        </p:attrNameLst>
                                      </p:cBhvr>
                                      <p:to>
                                        <p:strVal val="hidden"/>
                                      </p:to>
                                    </p:set>
                                  </p:childTnLst>
                                </p:cTn>
                              </p:par>
                              <p:par>
                                <p:cTn id="244" presetID="2" presetClass="exit" presetSubtype="3" fill="hold" nodeType="withEffect">
                                  <p:stCondLst>
                                    <p:cond delay="0"/>
                                  </p:stCondLst>
                                  <p:childTnLst>
                                    <p:anim calcmode="lin" valueType="num">
                                      <p:cBhvr additive="base">
                                        <p:cTn id="245" dur="2000"/>
                                        <p:tgtEl>
                                          <p:spTgt spid="24"/>
                                        </p:tgtEl>
                                        <p:attrNameLst>
                                          <p:attrName>ppt_x</p:attrName>
                                        </p:attrNameLst>
                                      </p:cBhvr>
                                      <p:tavLst>
                                        <p:tav tm="0">
                                          <p:val>
                                            <p:strVal val="ppt_x"/>
                                          </p:val>
                                        </p:tav>
                                        <p:tav tm="100000">
                                          <p:val>
                                            <p:strVal val="1+ppt_w/2"/>
                                          </p:val>
                                        </p:tav>
                                      </p:tavLst>
                                    </p:anim>
                                    <p:anim calcmode="lin" valueType="num">
                                      <p:cBhvr additive="base">
                                        <p:cTn id="246" dur="2000"/>
                                        <p:tgtEl>
                                          <p:spTgt spid="24"/>
                                        </p:tgtEl>
                                        <p:attrNameLst>
                                          <p:attrName>ppt_y</p:attrName>
                                        </p:attrNameLst>
                                      </p:cBhvr>
                                      <p:tavLst>
                                        <p:tav tm="0">
                                          <p:val>
                                            <p:strVal val="ppt_y"/>
                                          </p:val>
                                        </p:tav>
                                        <p:tav tm="100000">
                                          <p:val>
                                            <p:strVal val="0-ppt_h/2"/>
                                          </p:val>
                                        </p:tav>
                                      </p:tavLst>
                                    </p:anim>
                                    <p:set>
                                      <p:cBhvr>
                                        <p:cTn id="247" dur="1" fill="hold">
                                          <p:stCondLst>
                                            <p:cond delay="1999"/>
                                          </p:stCondLst>
                                        </p:cTn>
                                        <p:tgtEl>
                                          <p:spTgt spid="24"/>
                                        </p:tgtEl>
                                        <p:attrNameLst>
                                          <p:attrName>style.visibility</p:attrName>
                                        </p:attrNameLst>
                                      </p:cBhvr>
                                      <p:to>
                                        <p:strVal val="hidden"/>
                                      </p:to>
                                    </p:set>
                                  </p:childTnLst>
                                </p:cTn>
                              </p:par>
                              <p:par>
                                <p:cTn id="248" presetID="2" presetClass="exit" presetSubtype="3" fill="hold" nodeType="withEffect">
                                  <p:stCondLst>
                                    <p:cond delay="0"/>
                                  </p:stCondLst>
                                  <p:childTnLst>
                                    <p:anim calcmode="lin" valueType="num">
                                      <p:cBhvr additive="base">
                                        <p:cTn id="249" dur="2000"/>
                                        <p:tgtEl>
                                          <p:spTgt spid="25"/>
                                        </p:tgtEl>
                                        <p:attrNameLst>
                                          <p:attrName>ppt_x</p:attrName>
                                        </p:attrNameLst>
                                      </p:cBhvr>
                                      <p:tavLst>
                                        <p:tav tm="0">
                                          <p:val>
                                            <p:strVal val="ppt_x"/>
                                          </p:val>
                                        </p:tav>
                                        <p:tav tm="100000">
                                          <p:val>
                                            <p:strVal val="1+ppt_w/2"/>
                                          </p:val>
                                        </p:tav>
                                      </p:tavLst>
                                    </p:anim>
                                    <p:anim calcmode="lin" valueType="num">
                                      <p:cBhvr additive="base">
                                        <p:cTn id="250" dur="2000"/>
                                        <p:tgtEl>
                                          <p:spTgt spid="25"/>
                                        </p:tgtEl>
                                        <p:attrNameLst>
                                          <p:attrName>ppt_y</p:attrName>
                                        </p:attrNameLst>
                                      </p:cBhvr>
                                      <p:tavLst>
                                        <p:tav tm="0">
                                          <p:val>
                                            <p:strVal val="ppt_y"/>
                                          </p:val>
                                        </p:tav>
                                        <p:tav tm="100000">
                                          <p:val>
                                            <p:strVal val="0-ppt_h/2"/>
                                          </p:val>
                                        </p:tav>
                                      </p:tavLst>
                                    </p:anim>
                                    <p:set>
                                      <p:cBhvr>
                                        <p:cTn id="251" dur="1" fill="hold">
                                          <p:stCondLst>
                                            <p:cond delay="1999"/>
                                          </p:stCondLst>
                                        </p:cTn>
                                        <p:tgtEl>
                                          <p:spTgt spid="25"/>
                                        </p:tgtEl>
                                        <p:attrNameLst>
                                          <p:attrName>style.visibility</p:attrName>
                                        </p:attrNameLst>
                                      </p:cBhvr>
                                      <p:to>
                                        <p:strVal val="hidden"/>
                                      </p:to>
                                    </p:set>
                                  </p:childTnLst>
                                </p:cTn>
                              </p:par>
                              <p:par>
                                <p:cTn id="252" presetID="2" presetClass="exit" presetSubtype="3" fill="hold" nodeType="withEffect">
                                  <p:stCondLst>
                                    <p:cond delay="0"/>
                                  </p:stCondLst>
                                  <p:childTnLst>
                                    <p:anim calcmode="lin" valueType="num">
                                      <p:cBhvr additive="base">
                                        <p:cTn id="253" dur="2000"/>
                                        <p:tgtEl>
                                          <p:spTgt spid="26"/>
                                        </p:tgtEl>
                                        <p:attrNameLst>
                                          <p:attrName>ppt_x</p:attrName>
                                        </p:attrNameLst>
                                      </p:cBhvr>
                                      <p:tavLst>
                                        <p:tav tm="0">
                                          <p:val>
                                            <p:strVal val="ppt_x"/>
                                          </p:val>
                                        </p:tav>
                                        <p:tav tm="100000">
                                          <p:val>
                                            <p:strVal val="1+ppt_w/2"/>
                                          </p:val>
                                        </p:tav>
                                      </p:tavLst>
                                    </p:anim>
                                    <p:anim calcmode="lin" valueType="num">
                                      <p:cBhvr additive="base">
                                        <p:cTn id="254" dur="2000"/>
                                        <p:tgtEl>
                                          <p:spTgt spid="26"/>
                                        </p:tgtEl>
                                        <p:attrNameLst>
                                          <p:attrName>ppt_y</p:attrName>
                                        </p:attrNameLst>
                                      </p:cBhvr>
                                      <p:tavLst>
                                        <p:tav tm="0">
                                          <p:val>
                                            <p:strVal val="ppt_y"/>
                                          </p:val>
                                        </p:tav>
                                        <p:tav tm="100000">
                                          <p:val>
                                            <p:strVal val="0-ppt_h/2"/>
                                          </p:val>
                                        </p:tav>
                                      </p:tavLst>
                                    </p:anim>
                                    <p:set>
                                      <p:cBhvr>
                                        <p:cTn id="255" dur="1" fill="hold">
                                          <p:stCondLst>
                                            <p:cond delay="1999"/>
                                          </p:stCondLst>
                                        </p:cTn>
                                        <p:tgtEl>
                                          <p:spTgt spid="26"/>
                                        </p:tgtEl>
                                        <p:attrNameLst>
                                          <p:attrName>style.visibility</p:attrName>
                                        </p:attrNameLst>
                                      </p:cBhvr>
                                      <p:to>
                                        <p:strVal val="hidden"/>
                                      </p:to>
                                    </p:set>
                                  </p:childTnLst>
                                </p:cTn>
                              </p:par>
                              <p:par>
                                <p:cTn id="256" presetID="2" presetClass="exit" presetSubtype="3" fill="hold" nodeType="withEffect">
                                  <p:stCondLst>
                                    <p:cond delay="0"/>
                                  </p:stCondLst>
                                  <p:childTnLst>
                                    <p:anim calcmode="lin" valueType="num">
                                      <p:cBhvr additive="base">
                                        <p:cTn id="257" dur="2000"/>
                                        <p:tgtEl>
                                          <p:spTgt spid="27"/>
                                        </p:tgtEl>
                                        <p:attrNameLst>
                                          <p:attrName>ppt_x</p:attrName>
                                        </p:attrNameLst>
                                      </p:cBhvr>
                                      <p:tavLst>
                                        <p:tav tm="0">
                                          <p:val>
                                            <p:strVal val="ppt_x"/>
                                          </p:val>
                                        </p:tav>
                                        <p:tav tm="100000">
                                          <p:val>
                                            <p:strVal val="1+ppt_w/2"/>
                                          </p:val>
                                        </p:tav>
                                      </p:tavLst>
                                    </p:anim>
                                    <p:anim calcmode="lin" valueType="num">
                                      <p:cBhvr additive="base">
                                        <p:cTn id="258" dur="2000"/>
                                        <p:tgtEl>
                                          <p:spTgt spid="27"/>
                                        </p:tgtEl>
                                        <p:attrNameLst>
                                          <p:attrName>ppt_y</p:attrName>
                                        </p:attrNameLst>
                                      </p:cBhvr>
                                      <p:tavLst>
                                        <p:tav tm="0">
                                          <p:val>
                                            <p:strVal val="ppt_y"/>
                                          </p:val>
                                        </p:tav>
                                        <p:tav tm="100000">
                                          <p:val>
                                            <p:strVal val="0-ppt_h/2"/>
                                          </p:val>
                                        </p:tav>
                                      </p:tavLst>
                                    </p:anim>
                                    <p:set>
                                      <p:cBhvr>
                                        <p:cTn id="259" dur="1" fill="hold">
                                          <p:stCondLst>
                                            <p:cond delay="1999"/>
                                          </p:stCondLst>
                                        </p:cTn>
                                        <p:tgtEl>
                                          <p:spTgt spid="27"/>
                                        </p:tgtEl>
                                        <p:attrNameLst>
                                          <p:attrName>style.visibility</p:attrName>
                                        </p:attrNameLst>
                                      </p:cBhvr>
                                      <p:to>
                                        <p:strVal val="hidden"/>
                                      </p:to>
                                    </p:set>
                                  </p:childTnLst>
                                </p:cTn>
                              </p:par>
                              <p:par>
                                <p:cTn id="260" presetID="2" presetClass="exit" presetSubtype="9" fill="hold" nodeType="withEffect">
                                  <p:stCondLst>
                                    <p:cond delay="0"/>
                                  </p:stCondLst>
                                  <p:childTnLst>
                                    <p:anim calcmode="lin" valueType="num">
                                      <p:cBhvr additive="base">
                                        <p:cTn id="261" dur="2000"/>
                                        <p:tgtEl>
                                          <p:spTgt spid="20"/>
                                        </p:tgtEl>
                                        <p:attrNameLst>
                                          <p:attrName>ppt_x</p:attrName>
                                        </p:attrNameLst>
                                      </p:cBhvr>
                                      <p:tavLst>
                                        <p:tav tm="0">
                                          <p:val>
                                            <p:strVal val="ppt_x"/>
                                          </p:val>
                                        </p:tav>
                                        <p:tav tm="100000">
                                          <p:val>
                                            <p:strVal val="0-ppt_w/2"/>
                                          </p:val>
                                        </p:tav>
                                      </p:tavLst>
                                    </p:anim>
                                    <p:anim calcmode="lin" valueType="num">
                                      <p:cBhvr additive="base">
                                        <p:cTn id="262" dur="2000"/>
                                        <p:tgtEl>
                                          <p:spTgt spid="20"/>
                                        </p:tgtEl>
                                        <p:attrNameLst>
                                          <p:attrName>ppt_y</p:attrName>
                                        </p:attrNameLst>
                                      </p:cBhvr>
                                      <p:tavLst>
                                        <p:tav tm="0">
                                          <p:val>
                                            <p:strVal val="ppt_y"/>
                                          </p:val>
                                        </p:tav>
                                        <p:tav tm="100000">
                                          <p:val>
                                            <p:strVal val="0-ppt_h/2"/>
                                          </p:val>
                                        </p:tav>
                                      </p:tavLst>
                                    </p:anim>
                                    <p:set>
                                      <p:cBhvr>
                                        <p:cTn id="263" dur="1" fill="hold">
                                          <p:stCondLst>
                                            <p:cond delay="1999"/>
                                          </p:stCondLst>
                                        </p:cTn>
                                        <p:tgtEl>
                                          <p:spTgt spid="20"/>
                                        </p:tgtEl>
                                        <p:attrNameLst>
                                          <p:attrName>style.visibility</p:attrName>
                                        </p:attrNameLst>
                                      </p:cBhvr>
                                      <p:to>
                                        <p:strVal val="hidden"/>
                                      </p:to>
                                    </p:set>
                                  </p:childTnLst>
                                </p:cTn>
                              </p:par>
                              <p:par>
                                <p:cTn id="264" presetID="2" presetClass="exit" presetSubtype="9" fill="hold" nodeType="withEffect">
                                  <p:stCondLst>
                                    <p:cond delay="0"/>
                                  </p:stCondLst>
                                  <p:childTnLst>
                                    <p:anim calcmode="lin" valueType="num">
                                      <p:cBhvr additive="base">
                                        <p:cTn id="265" dur="2000"/>
                                        <p:tgtEl>
                                          <p:spTgt spid="22"/>
                                        </p:tgtEl>
                                        <p:attrNameLst>
                                          <p:attrName>ppt_x</p:attrName>
                                        </p:attrNameLst>
                                      </p:cBhvr>
                                      <p:tavLst>
                                        <p:tav tm="0">
                                          <p:val>
                                            <p:strVal val="ppt_x"/>
                                          </p:val>
                                        </p:tav>
                                        <p:tav tm="100000">
                                          <p:val>
                                            <p:strVal val="0-ppt_w/2"/>
                                          </p:val>
                                        </p:tav>
                                      </p:tavLst>
                                    </p:anim>
                                    <p:anim calcmode="lin" valueType="num">
                                      <p:cBhvr additive="base">
                                        <p:cTn id="266" dur="2000"/>
                                        <p:tgtEl>
                                          <p:spTgt spid="22"/>
                                        </p:tgtEl>
                                        <p:attrNameLst>
                                          <p:attrName>ppt_y</p:attrName>
                                        </p:attrNameLst>
                                      </p:cBhvr>
                                      <p:tavLst>
                                        <p:tav tm="0">
                                          <p:val>
                                            <p:strVal val="ppt_y"/>
                                          </p:val>
                                        </p:tav>
                                        <p:tav tm="100000">
                                          <p:val>
                                            <p:strVal val="0-ppt_h/2"/>
                                          </p:val>
                                        </p:tav>
                                      </p:tavLst>
                                    </p:anim>
                                    <p:set>
                                      <p:cBhvr>
                                        <p:cTn id="267" dur="1" fill="hold">
                                          <p:stCondLst>
                                            <p:cond delay="1999"/>
                                          </p:stCondLst>
                                        </p:cTn>
                                        <p:tgtEl>
                                          <p:spTgt spid="22"/>
                                        </p:tgtEl>
                                        <p:attrNameLst>
                                          <p:attrName>style.visibility</p:attrName>
                                        </p:attrNameLst>
                                      </p:cBhvr>
                                      <p:to>
                                        <p:strVal val="hidden"/>
                                      </p:to>
                                    </p:set>
                                  </p:childTnLst>
                                </p:cTn>
                              </p:par>
                              <p:par>
                                <p:cTn id="268" presetID="2" presetClass="exit" presetSubtype="9" fill="hold" nodeType="withEffect">
                                  <p:stCondLst>
                                    <p:cond delay="0"/>
                                  </p:stCondLst>
                                  <p:childTnLst>
                                    <p:anim calcmode="lin" valueType="num">
                                      <p:cBhvr additive="base">
                                        <p:cTn id="269" dur="2000"/>
                                        <p:tgtEl>
                                          <p:spTgt spid="29"/>
                                        </p:tgtEl>
                                        <p:attrNameLst>
                                          <p:attrName>ppt_x</p:attrName>
                                        </p:attrNameLst>
                                      </p:cBhvr>
                                      <p:tavLst>
                                        <p:tav tm="0">
                                          <p:val>
                                            <p:strVal val="ppt_x"/>
                                          </p:val>
                                        </p:tav>
                                        <p:tav tm="100000">
                                          <p:val>
                                            <p:strVal val="0-ppt_w/2"/>
                                          </p:val>
                                        </p:tav>
                                      </p:tavLst>
                                    </p:anim>
                                    <p:anim calcmode="lin" valueType="num">
                                      <p:cBhvr additive="base">
                                        <p:cTn id="270" dur="2000"/>
                                        <p:tgtEl>
                                          <p:spTgt spid="29"/>
                                        </p:tgtEl>
                                        <p:attrNameLst>
                                          <p:attrName>ppt_y</p:attrName>
                                        </p:attrNameLst>
                                      </p:cBhvr>
                                      <p:tavLst>
                                        <p:tav tm="0">
                                          <p:val>
                                            <p:strVal val="ppt_y"/>
                                          </p:val>
                                        </p:tav>
                                        <p:tav tm="100000">
                                          <p:val>
                                            <p:strVal val="0-ppt_h/2"/>
                                          </p:val>
                                        </p:tav>
                                      </p:tavLst>
                                    </p:anim>
                                    <p:set>
                                      <p:cBhvr>
                                        <p:cTn id="271" dur="1" fill="hold">
                                          <p:stCondLst>
                                            <p:cond delay="1999"/>
                                          </p:stCondLst>
                                        </p:cTn>
                                        <p:tgtEl>
                                          <p:spTgt spid="29"/>
                                        </p:tgtEl>
                                        <p:attrNameLst>
                                          <p:attrName>style.visibility</p:attrName>
                                        </p:attrNameLst>
                                      </p:cBhvr>
                                      <p:to>
                                        <p:strVal val="hidden"/>
                                      </p:to>
                                    </p:set>
                                  </p:childTnLst>
                                </p:cTn>
                              </p:par>
                              <p:par>
                                <p:cTn id="272" presetID="2" presetClass="exit" presetSubtype="9" fill="hold" nodeType="withEffect">
                                  <p:stCondLst>
                                    <p:cond delay="0"/>
                                  </p:stCondLst>
                                  <p:childTnLst>
                                    <p:anim calcmode="lin" valueType="num">
                                      <p:cBhvr additive="base">
                                        <p:cTn id="273" dur="2000"/>
                                        <p:tgtEl>
                                          <p:spTgt spid="30"/>
                                        </p:tgtEl>
                                        <p:attrNameLst>
                                          <p:attrName>ppt_x</p:attrName>
                                        </p:attrNameLst>
                                      </p:cBhvr>
                                      <p:tavLst>
                                        <p:tav tm="0">
                                          <p:val>
                                            <p:strVal val="ppt_x"/>
                                          </p:val>
                                        </p:tav>
                                        <p:tav tm="100000">
                                          <p:val>
                                            <p:strVal val="0-ppt_w/2"/>
                                          </p:val>
                                        </p:tav>
                                      </p:tavLst>
                                    </p:anim>
                                    <p:anim calcmode="lin" valueType="num">
                                      <p:cBhvr additive="base">
                                        <p:cTn id="274" dur="2000"/>
                                        <p:tgtEl>
                                          <p:spTgt spid="30"/>
                                        </p:tgtEl>
                                        <p:attrNameLst>
                                          <p:attrName>ppt_y</p:attrName>
                                        </p:attrNameLst>
                                      </p:cBhvr>
                                      <p:tavLst>
                                        <p:tav tm="0">
                                          <p:val>
                                            <p:strVal val="ppt_y"/>
                                          </p:val>
                                        </p:tav>
                                        <p:tav tm="100000">
                                          <p:val>
                                            <p:strVal val="0-ppt_h/2"/>
                                          </p:val>
                                        </p:tav>
                                      </p:tavLst>
                                    </p:anim>
                                    <p:set>
                                      <p:cBhvr>
                                        <p:cTn id="275" dur="1" fill="hold">
                                          <p:stCondLst>
                                            <p:cond delay="1999"/>
                                          </p:stCondLst>
                                        </p:cTn>
                                        <p:tgtEl>
                                          <p:spTgt spid="30"/>
                                        </p:tgtEl>
                                        <p:attrNameLst>
                                          <p:attrName>style.visibility</p:attrName>
                                        </p:attrNameLst>
                                      </p:cBhvr>
                                      <p:to>
                                        <p:strVal val="hidden"/>
                                      </p:to>
                                    </p:set>
                                  </p:childTnLst>
                                </p:cTn>
                              </p:par>
                              <p:par>
                                <p:cTn id="276" presetID="2" presetClass="exit" presetSubtype="9" fill="hold" nodeType="withEffect">
                                  <p:stCondLst>
                                    <p:cond delay="0"/>
                                  </p:stCondLst>
                                  <p:childTnLst>
                                    <p:anim calcmode="lin" valueType="num">
                                      <p:cBhvr additive="base">
                                        <p:cTn id="277" dur="2000"/>
                                        <p:tgtEl>
                                          <p:spTgt spid="31"/>
                                        </p:tgtEl>
                                        <p:attrNameLst>
                                          <p:attrName>ppt_x</p:attrName>
                                        </p:attrNameLst>
                                      </p:cBhvr>
                                      <p:tavLst>
                                        <p:tav tm="0">
                                          <p:val>
                                            <p:strVal val="ppt_x"/>
                                          </p:val>
                                        </p:tav>
                                        <p:tav tm="100000">
                                          <p:val>
                                            <p:strVal val="0-ppt_w/2"/>
                                          </p:val>
                                        </p:tav>
                                      </p:tavLst>
                                    </p:anim>
                                    <p:anim calcmode="lin" valueType="num">
                                      <p:cBhvr additive="base">
                                        <p:cTn id="278" dur="2000"/>
                                        <p:tgtEl>
                                          <p:spTgt spid="31"/>
                                        </p:tgtEl>
                                        <p:attrNameLst>
                                          <p:attrName>ppt_y</p:attrName>
                                        </p:attrNameLst>
                                      </p:cBhvr>
                                      <p:tavLst>
                                        <p:tav tm="0">
                                          <p:val>
                                            <p:strVal val="ppt_y"/>
                                          </p:val>
                                        </p:tav>
                                        <p:tav tm="100000">
                                          <p:val>
                                            <p:strVal val="0-ppt_h/2"/>
                                          </p:val>
                                        </p:tav>
                                      </p:tavLst>
                                    </p:anim>
                                    <p:set>
                                      <p:cBhvr>
                                        <p:cTn id="279" dur="1" fill="hold">
                                          <p:stCondLst>
                                            <p:cond delay="1999"/>
                                          </p:stCondLst>
                                        </p:cTn>
                                        <p:tgtEl>
                                          <p:spTgt spid="31"/>
                                        </p:tgtEl>
                                        <p:attrNameLst>
                                          <p:attrName>style.visibility</p:attrName>
                                        </p:attrNameLst>
                                      </p:cBhvr>
                                      <p:to>
                                        <p:strVal val="hidden"/>
                                      </p:to>
                                    </p:set>
                                  </p:childTnLst>
                                </p:cTn>
                              </p:par>
                              <p:par>
                                <p:cTn id="280" presetID="2" presetClass="exit" presetSubtype="9" fill="hold" nodeType="withEffect">
                                  <p:stCondLst>
                                    <p:cond delay="0"/>
                                  </p:stCondLst>
                                  <p:childTnLst>
                                    <p:anim calcmode="lin" valueType="num">
                                      <p:cBhvr additive="base">
                                        <p:cTn id="281" dur="2000"/>
                                        <p:tgtEl>
                                          <p:spTgt spid="32"/>
                                        </p:tgtEl>
                                        <p:attrNameLst>
                                          <p:attrName>ppt_x</p:attrName>
                                        </p:attrNameLst>
                                      </p:cBhvr>
                                      <p:tavLst>
                                        <p:tav tm="0">
                                          <p:val>
                                            <p:strVal val="ppt_x"/>
                                          </p:val>
                                        </p:tav>
                                        <p:tav tm="100000">
                                          <p:val>
                                            <p:strVal val="0-ppt_w/2"/>
                                          </p:val>
                                        </p:tav>
                                      </p:tavLst>
                                    </p:anim>
                                    <p:anim calcmode="lin" valueType="num">
                                      <p:cBhvr additive="base">
                                        <p:cTn id="282" dur="2000"/>
                                        <p:tgtEl>
                                          <p:spTgt spid="32"/>
                                        </p:tgtEl>
                                        <p:attrNameLst>
                                          <p:attrName>ppt_y</p:attrName>
                                        </p:attrNameLst>
                                      </p:cBhvr>
                                      <p:tavLst>
                                        <p:tav tm="0">
                                          <p:val>
                                            <p:strVal val="ppt_y"/>
                                          </p:val>
                                        </p:tav>
                                        <p:tav tm="100000">
                                          <p:val>
                                            <p:strVal val="0-ppt_h/2"/>
                                          </p:val>
                                        </p:tav>
                                      </p:tavLst>
                                    </p:anim>
                                    <p:set>
                                      <p:cBhvr>
                                        <p:cTn id="283" dur="1" fill="hold">
                                          <p:stCondLst>
                                            <p:cond delay="1999"/>
                                          </p:stCondLst>
                                        </p:cTn>
                                        <p:tgtEl>
                                          <p:spTgt spid="32"/>
                                        </p:tgtEl>
                                        <p:attrNameLst>
                                          <p:attrName>style.visibility</p:attrName>
                                        </p:attrNameLst>
                                      </p:cBhvr>
                                      <p:to>
                                        <p:strVal val="hidden"/>
                                      </p:to>
                                    </p:set>
                                  </p:childTnLst>
                                </p:cTn>
                              </p:par>
                              <p:par>
                                <p:cTn id="284" presetID="2" presetClass="exit" presetSubtype="9" fill="hold" nodeType="withEffect">
                                  <p:stCondLst>
                                    <p:cond delay="0"/>
                                  </p:stCondLst>
                                  <p:childTnLst>
                                    <p:anim calcmode="lin" valueType="num">
                                      <p:cBhvr additive="base">
                                        <p:cTn id="285" dur="2000"/>
                                        <p:tgtEl>
                                          <p:spTgt spid="33"/>
                                        </p:tgtEl>
                                        <p:attrNameLst>
                                          <p:attrName>ppt_x</p:attrName>
                                        </p:attrNameLst>
                                      </p:cBhvr>
                                      <p:tavLst>
                                        <p:tav tm="0">
                                          <p:val>
                                            <p:strVal val="ppt_x"/>
                                          </p:val>
                                        </p:tav>
                                        <p:tav tm="100000">
                                          <p:val>
                                            <p:strVal val="0-ppt_w/2"/>
                                          </p:val>
                                        </p:tav>
                                      </p:tavLst>
                                    </p:anim>
                                    <p:anim calcmode="lin" valueType="num">
                                      <p:cBhvr additive="base">
                                        <p:cTn id="286" dur="2000"/>
                                        <p:tgtEl>
                                          <p:spTgt spid="33"/>
                                        </p:tgtEl>
                                        <p:attrNameLst>
                                          <p:attrName>ppt_y</p:attrName>
                                        </p:attrNameLst>
                                      </p:cBhvr>
                                      <p:tavLst>
                                        <p:tav tm="0">
                                          <p:val>
                                            <p:strVal val="ppt_y"/>
                                          </p:val>
                                        </p:tav>
                                        <p:tav tm="100000">
                                          <p:val>
                                            <p:strVal val="0-ppt_h/2"/>
                                          </p:val>
                                        </p:tav>
                                      </p:tavLst>
                                    </p:anim>
                                    <p:set>
                                      <p:cBhvr>
                                        <p:cTn id="287" dur="1" fill="hold">
                                          <p:stCondLst>
                                            <p:cond delay="1999"/>
                                          </p:stCondLst>
                                        </p:cTn>
                                        <p:tgtEl>
                                          <p:spTgt spid="33"/>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5"/>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6"/>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7"/>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8"/>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9"/>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0"/>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1"/>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2"/>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3"/>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14"/>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15"/>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16"/>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17"/>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18"/>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19"/>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21"/>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23"/>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24"/>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25"/>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26"/>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27"/>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20"/>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2"/>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9"/>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30"/>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31"/>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32"/>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33"/>
                                        </p:tgtEl>
                                        <p:attrNameLst>
                                          <p:attrName>r</p:attrName>
                                        </p:attrNameLst>
                                      </p:cBhvr>
                                    </p:animRot>
                                  </p:childTnLst>
                                </p:cTn>
                              </p:par>
                              <p:par>
                                <p:cTn id="344" presetID="23" presetClass="entr" presetSubtype="272"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ppt_w</p:attrName>
                                        </p:attrNameLst>
                                      </p:cBhvr>
                                      <p:tavLst>
                                        <p:tav tm="0">
                                          <p:val>
                                            <p:strVal val="2/3*#ppt_w"/>
                                          </p:val>
                                        </p:tav>
                                        <p:tav tm="100000">
                                          <p:val>
                                            <p:strVal val="#ppt_w"/>
                                          </p:val>
                                        </p:tav>
                                      </p:tavLst>
                                    </p:anim>
                                    <p:anim calcmode="lin" valueType="num">
                                      <p:cBhvr>
                                        <p:cTn id="347" dur="2000" fill="hold"/>
                                        <p:tgtEl>
                                          <p:spTgt spid="2"/>
                                        </p:tgtEl>
                                        <p:attrNameLst>
                                          <p:attrName>ppt_h</p:attrName>
                                        </p:attrNameLst>
                                      </p:cBhvr>
                                      <p:tavLst>
                                        <p:tav tm="0">
                                          <p:val>
                                            <p:strVal val="2/3*#ppt_h"/>
                                          </p:val>
                                        </p:tav>
                                        <p:tav tm="100000">
                                          <p:val>
                                            <p:strVal val="#ppt_h"/>
                                          </p:val>
                                        </p:tav>
                                      </p:tavLst>
                                    </p:anim>
                                  </p:childTnLst>
                                </p:cTn>
                              </p:par>
                              <p:par>
                                <p:cTn id="348" presetID="4" presetClass="entr" presetSubtype="32" fill="hold" nodeType="withEffect">
                                  <p:stCondLst>
                                    <p:cond delay="0"/>
                                  </p:stCondLst>
                                  <p:childTnLst>
                                    <p:set>
                                      <p:cBhvr>
                                        <p:cTn id="349" dur="1" fill="hold">
                                          <p:stCondLst>
                                            <p:cond delay="0"/>
                                          </p:stCondLst>
                                        </p:cTn>
                                        <p:tgtEl>
                                          <p:spTgt spid="2"/>
                                        </p:tgtEl>
                                        <p:attrNameLst>
                                          <p:attrName>style.visibility</p:attrName>
                                        </p:attrNameLst>
                                      </p:cBhvr>
                                      <p:to>
                                        <p:strVal val="visible"/>
                                      </p:to>
                                    </p:set>
                                    <p:animEffect transition="in" filter="box(out)">
                                      <p:cBhvr>
                                        <p:cTn id="35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483504a.png"/>
          <p:cNvPicPr>
            <a:picLocks noChangeAspect="1"/>
          </p:cNvPicPr>
          <p:nvPr/>
        </p:nvPicPr>
        <p:blipFill>
          <a:blip r:embed="rId2"/>
          <a:stretch>
            <a:fillRect/>
          </a:stretch>
        </p:blipFill>
        <p:spPr>
          <a:xfrm>
            <a:off x="0" y="0"/>
            <a:ext cx="9144000" cy="5143500"/>
          </a:xfrm>
          <a:prstGeom prst="rect">
            <a:avLst/>
          </a:prstGeom>
        </p:spPr>
      </p:pic>
      <p:pic>
        <p:nvPicPr>
          <p:cNvPr id="5" name="4 Imagen" descr="Colibri-32.gif"/>
          <p:cNvPicPr>
            <a:picLocks noChangeAspect="1"/>
          </p:cNvPicPr>
          <p:nvPr/>
        </p:nvPicPr>
        <p:blipFill>
          <a:blip r:embed="rId3"/>
          <a:stretch>
            <a:fillRect/>
          </a:stretch>
        </p:blipFill>
        <p:spPr>
          <a:xfrm rot="17014205" flipH="1">
            <a:off x="7165243" y="1413486"/>
            <a:ext cx="1880971" cy="1682163"/>
          </a:xfrm>
          <a:prstGeom prst="rect">
            <a:avLst/>
          </a:prstGeom>
        </p:spPr>
      </p:pic>
      <p:sp>
        <p:nvSpPr>
          <p:cNvPr id="4" name="3 CuadroTexto"/>
          <p:cNvSpPr txBox="1"/>
          <p:nvPr/>
        </p:nvSpPr>
        <p:spPr>
          <a:xfrm>
            <a:off x="1000101" y="1357304"/>
            <a:ext cx="3143271" cy="2708434"/>
          </a:xfrm>
          <a:prstGeom prst="rect">
            <a:avLst/>
          </a:prstGeom>
          <a:noFill/>
        </p:spPr>
        <p:txBody>
          <a:bodyPr wrap="square" rtlCol="0">
            <a:spAutoFit/>
          </a:bodyPr>
          <a:lstStyle/>
          <a:p>
            <a:pPr algn="ctr"/>
            <a:r>
              <a:rPr lang="es-PE" sz="1200" b="1" dirty="0" smtClean="0">
                <a:ln>
                  <a:solidFill>
                    <a:srgbClr val="FF33CC"/>
                  </a:solidFill>
                </a:ln>
                <a:latin typeface="Broadway" pitchFamily="82" charset="0"/>
              </a:rPr>
              <a:t>Mensajes  espirituales  que  los colibríes  nos  muestran</a:t>
            </a:r>
            <a:endParaRPr lang="es-PE" sz="1200" dirty="0" smtClean="0">
              <a:ln>
                <a:solidFill>
                  <a:srgbClr val="FF33CC"/>
                </a:solidFill>
              </a:ln>
              <a:latin typeface="Broadway" pitchFamily="82" charset="0"/>
            </a:endParaRPr>
          </a:p>
          <a:p>
            <a:pPr algn="ctr"/>
            <a:r>
              <a:rPr lang="es-PE" b="1" dirty="0" smtClean="0">
                <a:ln>
                  <a:solidFill>
                    <a:srgbClr val="FF33CC"/>
                  </a:solidFill>
                </a:ln>
                <a:latin typeface="Broadway" pitchFamily="82" charset="0"/>
              </a:rPr>
              <a:t> </a:t>
            </a:r>
            <a:endParaRPr lang="es-PE" dirty="0" smtClean="0">
              <a:ln>
                <a:solidFill>
                  <a:srgbClr val="FF33CC"/>
                </a:solidFill>
              </a:ln>
              <a:latin typeface="Broadway" pitchFamily="82" charset="0"/>
            </a:endParaRPr>
          </a:p>
          <a:p>
            <a:pPr algn="ctr"/>
            <a:r>
              <a:rPr lang="es-PE" sz="1600" dirty="0" smtClean="0"/>
              <a:t>Debes tener mayor flexibilidad a todos los cambios que puedan presentarse en tu vida. Recuerda que los colibríes son muy veloces y cambian de posición en cualquier momento, así tú deberías hacer con los cambios en tu vida. Trata de abrir siempre los brazos a los cambios positivos.</a:t>
            </a:r>
            <a:br>
              <a:rPr lang="es-PE" sz="1600" dirty="0" smtClean="0"/>
            </a:br>
            <a:endParaRPr lang="es-PE" sz="1600" dirty="0"/>
          </a:p>
        </p:txBody>
      </p:sp>
      <p:sp>
        <p:nvSpPr>
          <p:cNvPr id="6" name="5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0" presetClass="path" presetSubtype="0" accel="50000" decel="50000" fill="hold" nodeType="withEffect">
                                  <p:stCondLst>
                                    <p:cond delay="0"/>
                                  </p:stCondLst>
                                  <p:childTnLst>
                                    <p:animMotion origin="layout" path="M 0.18194 -0.67386 C 0.19653 -0.65289 0.2059 -0.62238 0.21458 -0.59494 C 0.21701 -0.57336 0.22309 -0.55302 0.22031 -0.53236 C 0.21736 -0.5074 0.20712 -0.48335 0.19479 -0.4701 C 0.18611 -0.45314 0.17448 -0.44513 0.16354 -0.43403 C 0.14861 -0.418 0.13542 -0.4069 0.11875 -0.39704 C 0.11163 -0.38871 0.10365 -0.3844 0.09566 -0.37885 C 0.0776 -0.33816 0.09201 -0.37361 0.08368 -0.34587 C 0.08177 -0.33939 0.0776 -0.32583 0.07778 -0.32583 C 0.07621 -0.30579 0.07847 -0.33261 0.07344 -0.31165 C 0.07274 -0.30918 0.07344 -0.3061 0.07309 -0.30333 C 0.07187 -0.28576 0.06927 -0.26942 0.06111 -0.26017 C 0.04253 -0.20437 -0.0283 -0.19297 -0.04618 -0.18341 C -0.0533 -0.17016 -0.05764 -0.15259 -0.06528 -0.13964 C -0.06806 -0.12793 -0.07049 -0.11529 -0.07604 -0.10604 C -0.07552 -0.08754 -0.07257 -0.06442 -0.0783 -0.0487 C -0.08438 -0.0299 -0.0875 -0.02836 -0.08455 -0.0077 " pathEditMode="relative" rAng="-865453" ptsTypes="ffffffffffffffffA">
                                      <p:cBhvr>
                                        <p:cTn id="8" dur="2000" fill="hold"/>
                                        <p:tgtEl>
                                          <p:spTgt spid="5"/>
                                        </p:tgtEl>
                                        <p:attrNameLst>
                                          <p:attrName>ppt_x</p:attrName>
                                          <p:attrName>ppt_y</p:attrName>
                                        </p:attrNameLst>
                                      </p:cBhvr>
                                      <p:rCtr x="-122" y="32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9242">
                <a:shade val="67500"/>
                <a:satMod val="115000"/>
              </a:srgbClr>
            </a:gs>
            <a:gs pos="100000">
              <a:srgbClr val="009242">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918694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7iaKyapyT.png"/>
          <p:cNvPicPr>
            <a:picLocks noChangeAspect="1"/>
          </p:cNvPicPr>
          <p:nvPr/>
        </p:nvPicPr>
        <p:blipFill>
          <a:blip r:embed="rId3" cstate="print"/>
          <a:stretch>
            <a:fillRect/>
          </a:stretch>
        </p:blipFill>
        <p:spPr>
          <a:xfrm>
            <a:off x="4572000" y="0"/>
            <a:ext cx="634300" cy="1000114"/>
          </a:xfrm>
          <a:prstGeom prst="rect">
            <a:avLst/>
          </a:prstGeom>
          <a:effectLst>
            <a:reflection blurRad="6350" stA="50000" endA="295" endPos="92000" dist="101600" dir="5400000" sy="-100000" algn="bl" rotWithShape="0"/>
          </a:effectLst>
        </p:spPr>
      </p:pic>
      <p:pic>
        <p:nvPicPr>
          <p:cNvPr id="5" name="4 Imagen" descr="7iaKyapyT.png"/>
          <p:cNvPicPr>
            <a:picLocks noChangeAspect="1"/>
          </p:cNvPicPr>
          <p:nvPr/>
        </p:nvPicPr>
        <p:blipFill>
          <a:blip r:embed="rId4" cstate="print"/>
          <a:stretch>
            <a:fillRect/>
          </a:stretch>
        </p:blipFill>
        <p:spPr>
          <a:xfrm flipH="1">
            <a:off x="3929057" y="0"/>
            <a:ext cx="666757" cy="1000114"/>
          </a:xfrm>
          <a:prstGeom prst="rect">
            <a:avLst/>
          </a:prstGeom>
          <a:effectLst>
            <a:reflection blurRad="6350" stA="50000" endA="295" endPos="92000" dist="101600" dir="5400000" sy="-100000" algn="bl" rotWithShape="0"/>
          </a:effectLst>
        </p:spPr>
      </p:pic>
      <p:pic>
        <p:nvPicPr>
          <p:cNvPr id="32" name="31 Imagen" descr="7iaKyapyT.png"/>
          <p:cNvPicPr>
            <a:picLocks noChangeAspect="1"/>
          </p:cNvPicPr>
          <p:nvPr/>
        </p:nvPicPr>
        <p:blipFill>
          <a:blip r:embed="rId5" cstate="print"/>
          <a:stretch>
            <a:fillRect/>
          </a:stretch>
        </p:blipFill>
        <p:spPr>
          <a:xfrm>
            <a:off x="4572000" y="928676"/>
            <a:ext cx="634300" cy="1071552"/>
          </a:xfrm>
          <a:prstGeom prst="rect">
            <a:avLst/>
          </a:prstGeom>
          <a:effectLst>
            <a:reflection blurRad="6350" stA="50000" endA="295" endPos="92000" dist="101600" dir="5400000" sy="-100000" algn="bl" rotWithShape="0"/>
          </a:effectLst>
        </p:spPr>
      </p:pic>
      <p:pic>
        <p:nvPicPr>
          <p:cNvPr id="33" name="32 Imagen" descr="7iaKyapyT.png"/>
          <p:cNvPicPr>
            <a:picLocks noChangeAspect="1"/>
          </p:cNvPicPr>
          <p:nvPr/>
        </p:nvPicPr>
        <p:blipFill>
          <a:blip r:embed="rId6" cstate="print"/>
          <a:stretch>
            <a:fillRect/>
          </a:stretch>
        </p:blipFill>
        <p:spPr>
          <a:xfrm flipH="1">
            <a:off x="3929056" y="928676"/>
            <a:ext cx="666757" cy="1071552"/>
          </a:xfrm>
          <a:prstGeom prst="rect">
            <a:avLst/>
          </a:prstGeom>
          <a:effectLst>
            <a:reflection blurRad="6350" stA="50000" endA="295" endPos="92000" dist="101600" dir="5400000" sy="-100000" algn="bl" rotWithShape="0"/>
          </a:effectLst>
        </p:spPr>
      </p:pic>
      <p:pic>
        <p:nvPicPr>
          <p:cNvPr id="34" name="33 Imagen" descr="7iaKyapyT.png"/>
          <p:cNvPicPr>
            <a:picLocks noChangeAspect="1"/>
          </p:cNvPicPr>
          <p:nvPr/>
        </p:nvPicPr>
        <p:blipFill>
          <a:blip r:embed="rId3" cstate="print"/>
          <a:stretch>
            <a:fillRect/>
          </a:stretch>
        </p:blipFill>
        <p:spPr>
          <a:xfrm>
            <a:off x="4572000" y="1928808"/>
            <a:ext cx="634300" cy="1000114"/>
          </a:xfrm>
          <a:prstGeom prst="rect">
            <a:avLst/>
          </a:prstGeom>
          <a:effectLst>
            <a:reflection blurRad="6350" stA="50000" endA="295" endPos="92000" dist="101600" dir="5400000" sy="-100000" algn="bl" rotWithShape="0"/>
          </a:effectLst>
        </p:spPr>
      </p:pic>
      <p:pic>
        <p:nvPicPr>
          <p:cNvPr id="35" name="34 Imagen" descr="7iaKyapyT.png"/>
          <p:cNvPicPr>
            <a:picLocks noChangeAspect="1"/>
          </p:cNvPicPr>
          <p:nvPr/>
        </p:nvPicPr>
        <p:blipFill>
          <a:blip r:embed="rId4" cstate="print"/>
          <a:stretch>
            <a:fillRect/>
          </a:stretch>
        </p:blipFill>
        <p:spPr>
          <a:xfrm flipH="1">
            <a:off x="3929057" y="1928808"/>
            <a:ext cx="666757" cy="1000114"/>
          </a:xfrm>
          <a:prstGeom prst="rect">
            <a:avLst/>
          </a:prstGeom>
          <a:effectLst>
            <a:reflection blurRad="6350" stA="50000" endA="295" endPos="92000" dist="101600" dir="5400000" sy="-100000" algn="bl" rotWithShape="0"/>
          </a:effectLst>
        </p:spPr>
      </p:pic>
      <p:pic>
        <p:nvPicPr>
          <p:cNvPr id="36" name="35 Imagen" descr="7iaKyapyT.png"/>
          <p:cNvPicPr>
            <a:picLocks noChangeAspect="1"/>
          </p:cNvPicPr>
          <p:nvPr/>
        </p:nvPicPr>
        <p:blipFill>
          <a:blip r:embed="rId3" cstate="print"/>
          <a:stretch>
            <a:fillRect/>
          </a:stretch>
        </p:blipFill>
        <p:spPr>
          <a:xfrm>
            <a:off x="4572000" y="2857502"/>
            <a:ext cx="634300" cy="1000114"/>
          </a:xfrm>
          <a:prstGeom prst="rect">
            <a:avLst/>
          </a:prstGeom>
          <a:effectLst>
            <a:reflection blurRad="6350" stA="50000" endA="295" endPos="92000" dist="101600" dir="5400000" sy="-100000" algn="bl" rotWithShape="0"/>
          </a:effectLst>
        </p:spPr>
      </p:pic>
      <p:pic>
        <p:nvPicPr>
          <p:cNvPr id="37" name="36 Imagen" descr="7iaKyapyT.png"/>
          <p:cNvPicPr>
            <a:picLocks noChangeAspect="1"/>
          </p:cNvPicPr>
          <p:nvPr/>
        </p:nvPicPr>
        <p:blipFill>
          <a:blip r:embed="rId4" cstate="print"/>
          <a:stretch>
            <a:fillRect/>
          </a:stretch>
        </p:blipFill>
        <p:spPr>
          <a:xfrm flipH="1">
            <a:off x="3929057" y="2857502"/>
            <a:ext cx="666757" cy="1000114"/>
          </a:xfrm>
          <a:prstGeom prst="rect">
            <a:avLst/>
          </a:prstGeom>
          <a:effectLst>
            <a:reflection blurRad="6350" stA="50000" endA="295" endPos="92000" dist="101600" dir="5400000" sy="-100000" algn="bl" rotWithShape="0"/>
          </a:effectLst>
        </p:spPr>
      </p:pic>
      <p:pic>
        <p:nvPicPr>
          <p:cNvPr id="38" name="37 Imagen" descr="7iaKyapyT.png"/>
          <p:cNvPicPr>
            <a:picLocks noChangeAspect="1"/>
          </p:cNvPicPr>
          <p:nvPr/>
        </p:nvPicPr>
        <p:blipFill>
          <a:blip r:embed="rId3" cstate="print"/>
          <a:stretch>
            <a:fillRect/>
          </a:stretch>
        </p:blipFill>
        <p:spPr>
          <a:xfrm>
            <a:off x="4572001" y="3786196"/>
            <a:ext cx="634300" cy="1000114"/>
          </a:xfrm>
          <a:prstGeom prst="rect">
            <a:avLst/>
          </a:prstGeom>
          <a:effectLst>
            <a:reflection blurRad="6350" stA="50000" endA="295" endPos="92000" dist="101600" dir="5400000" sy="-100000" algn="bl" rotWithShape="0"/>
          </a:effectLst>
        </p:spPr>
      </p:pic>
      <p:pic>
        <p:nvPicPr>
          <p:cNvPr id="39" name="38 Imagen" descr="7iaKyapyT.png"/>
          <p:cNvPicPr>
            <a:picLocks noChangeAspect="1"/>
          </p:cNvPicPr>
          <p:nvPr/>
        </p:nvPicPr>
        <p:blipFill>
          <a:blip r:embed="rId4" cstate="print"/>
          <a:stretch>
            <a:fillRect/>
          </a:stretch>
        </p:blipFill>
        <p:spPr>
          <a:xfrm flipH="1">
            <a:off x="3929058" y="3786196"/>
            <a:ext cx="666757" cy="1000114"/>
          </a:xfrm>
          <a:prstGeom prst="rect">
            <a:avLst/>
          </a:prstGeom>
          <a:effectLst>
            <a:reflection blurRad="6350" stA="50000" endA="295" endPos="92000" dist="101600" dir="5400000" sy="-100000" algn="bl" rotWithShape="0"/>
          </a:effectLst>
        </p:spPr>
      </p:pic>
      <p:sp>
        <p:nvSpPr>
          <p:cNvPr id="13" name="12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additive="base">
                                        <p:cTn id="13" dur="2000" fill="hold"/>
                                        <p:tgtEl>
                                          <p:spTgt spid="33"/>
                                        </p:tgtEl>
                                        <p:attrNameLst>
                                          <p:attrName>ppt_x</p:attrName>
                                        </p:attrNameLst>
                                      </p:cBhvr>
                                      <p:tavLst>
                                        <p:tav tm="0">
                                          <p:val>
                                            <p:strVal val="1+#ppt_w/2"/>
                                          </p:val>
                                        </p:tav>
                                        <p:tav tm="100000">
                                          <p:val>
                                            <p:strVal val="#ppt_x"/>
                                          </p:val>
                                        </p:tav>
                                      </p:tavLst>
                                    </p:anim>
                                    <p:anim calcmode="lin" valueType="num">
                                      <p:cBhvr additive="base">
                                        <p:cTn id="14" dur="2000" fill="hold"/>
                                        <p:tgtEl>
                                          <p:spTgt spid="33"/>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35"/>
                                        </p:tgtEl>
                                        <p:attrNameLst>
                                          <p:attrName>style.visibility</p:attrName>
                                        </p:attrNameLst>
                                      </p:cBhvr>
                                      <p:to>
                                        <p:strVal val="visible"/>
                                      </p:to>
                                    </p:set>
                                    <p:anim calcmode="lin" valueType="num">
                                      <p:cBhvr additive="base">
                                        <p:cTn id="17" dur="2000" fill="hold"/>
                                        <p:tgtEl>
                                          <p:spTgt spid="35"/>
                                        </p:tgtEl>
                                        <p:attrNameLst>
                                          <p:attrName>ppt_x</p:attrName>
                                        </p:attrNameLst>
                                      </p:cBhvr>
                                      <p:tavLst>
                                        <p:tav tm="0">
                                          <p:val>
                                            <p:strVal val="1+#ppt_w/2"/>
                                          </p:val>
                                        </p:tav>
                                        <p:tav tm="100000">
                                          <p:val>
                                            <p:strVal val="#ppt_x"/>
                                          </p:val>
                                        </p:tav>
                                      </p:tavLst>
                                    </p:anim>
                                    <p:anim calcmode="lin" valueType="num">
                                      <p:cBhvr additive="base">
                                        <p:cTn id="18" dur="2000" fill="hold"/>
                                        <p:tgtEl>
                                          <p:spTgt spid="35"/>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37"/>
                                        </p:tgtEl>
                                        <p:attrNameLst>
                                          <p:attrName>style.visibility</p:attrName>
                                        </p:attrNameLst>
                                      </p:cBhvr>
                                      <p:to>
                                        <p:strVal val="visible"/>
                                      </p:to>
                                    </p:set>
                                    <p:anim calcmode="lin" valueType="num">
                                      <p:cBhvr additive="base">
                                        <p:cTn id="21" dur="2000" fill="hold"/>
                                        <p:tgtEl>
                                          <p:spTgt spid="37"/>
                                        </p:tgtEl>
                                        <p:attrNameLst>
                                          <p:attrName>ppt_x</p:attrName>
                                        </p:attrNameLst>
                                      </p:cBhvr>
                                      <p:tavLst>
                                        <p:tav tm="0">
                                          <p:val>
                                            <p:strVal val="1+#ppt_w/2"/>
                                          </p:val>
                                        </p:tav>
                                        <p:tav tm="100000">
                                          <p:val>
                                            <p:strVal val="#ppt_x"/>
                                          </p:val>
                                        </p:tav>
                                      </p:tavLst>
                                    </p:anim>
                                    <p:anim calcmode="lin" valueType="num">
                                      <p:cBhvr additive="base">
                                        <p:cTn id="22" dur="2000" fill="hold"/>
                                        <p:tgtEl>
                                          <p:spTgt spid="37"/>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additive="base">
                                        <p:cTn id="25" dur="2000" fill="hold"/>
                                        <p:tgtEl>
                                          <p:spTgt spid="39"/>
                                        </p:tgtEl>
                                        <p:attrNameLst>
                                          <p:attrName>ppt_x</p:attrName>
                                        </p:attrNameLst>
                                      </p:cBhvr>
                                      <p:tavLst>
                                        <p:tav tm="0">
                                          <p:val>
                                            <p:strVal val="1+#ppt_w/2"/>
                                          </p:val>
                                        </p:tav>
                                        <p:tav tm="100000">
                                          <p:val>
                                            <p:strVal val="#ppt_x"/>
                                          </p:val>
                                        </p:tav>
                                      </p:tavLst>
                                    </p:anim>
                                    <p:anim calcmode="lin" valueType="num">
                                      <p:cBhvr additive="base">
                                        <p:cTn id="26" dur="2000" fill="hold"/>
                                        <p:tgtEl>
                                          <p:spTgt spid="39"/>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32"/>
                                        </p:tgtEl>
                                        <p:attrNameLst>
                                          <p:attrName>style.visibility</p:attrName>
                                        </p:attrNameLst>
                                      </p:cBhvr>
                                      <p:to>
                                        <p:strVal val="visible"/>
                                      </p:to>
                                    </p:set>
                                    <p:anim calcmode="lin" valueType="num">
                                      <p:cBhvr additive="base">
                                        <p:cTn id="33" dur="2000" fill="hold"/>
                                        <p:tgtEl>
                                          <p:spTgt spid="32"/>
                                        </p:tgtEl>
                                        <p:attrNameLst>
                                          <p:attrName>ppt_x</p:attrName>
                                        </p:attrNameLst>
                                      </p:cBhvr>
                                      <p:tavLst>
                                        <p:tav tm="0">
                                          <p:val>
                                            <p:strVal val="0-#ppt_w/2"/>
                                          </p:val>
                                        </p:tav>
                                        <p:tav tm="100000">
                                          <p:val>
                                            <p:strVal val="#ppt_x"/>
                                          </p:val>
                                        </p:tav>
                                      </p:tavLst>
                                    </p:anim>
                                    <p:anim calcmode="lin" valueType="num">
                                      <p:cBhvr additive="base">
                                        <p:cTn id="34" dur="2000" fill="hold"/>
                                        <p:tgtEl>
                                          <p:spTgt spid="32"/>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2000" fill="hold"/>
                                        <p:tgtEl>
                                          <p:spTgt spid="34"/>
                                        </p:tgtEl>
                                        <p:attrNameLst>
                                          <p:attrName>ppt_x</p:attrName>
                                        </p:attrNameLst>
                                      </p:cBhvr>
                                      <p:tavLst>
                                        <p:tav tm="0">
                                          <p:val>
                                            <p:strVal val="0-#ppt_w/2"/>
                                          </p:val>
                                        </p:tav>
                                        <p:tav tm="100000">
                                          <p:val>
                                            <p:strVal val="#ppt_x"/>
                                          </p:val>
                                        </p:tav>
                                      </p:tavLst>
                                    </p:anim>
                                    <p:anim calcmode="lin" valueType="num">
                                      <p:cBhvr additive="base">
                                        <p:cTn id="38" dur="2000" fill="hold"/>
                                        <p:tgtEl>
                                          <p:spTgt spid="34"/>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36"/>
                                        </p:tgtEl>
                                        <p:attrNameLst>
                                          <p:attrName>style.visibility</p:attrName>
                                        </p:attrNameLst>
                                      </p:cBhvr>
                                      <p:to>
                                        <p:strVal val="visible"/>
                                      </p:to>
                                    </p:set>
                                    <p:anim calcmode="lin" valueType="num">
                                      <p:cBhvr additive="base">
                                        <p:cTn id="41" dur="2000" fill="hold"/>
                                        <p:tgtEl>
                                          <p:spTgt spid="36"/>
                                        </p:tgtEl>
                                        <p:attrNameLst>
                                          <p:attrName>ppt_x</p:attrName>
                                        </p:attrNameLst>
                                      </p:cBhvr>
                                      <p:tavLst>
                                        <p:tav tm="0">
                                          <p:val>
                                            <p:strVal val="0-#ppt_w/2"/>
                                          </p:val>
                                        </p:tav>
                                        <p:tav tm="100000">
                                          <p:val>
                                            <p:strVal val="#ppt_x"/>
                                          </p:val>
                                        </p:tav>
                                      </p:tavLst>
                                    </p:anim>
                                    <p:anim calcmode="lin" valueType="num">
                                      <p:cBhvr additive="base">
                                        <p:cTn id="42" dur="2000" fill="hold"/>
                                        <p:tgtEl>
                                          <p:spTgt spid="36"/>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38"/>
                                        </p:tgtEl>
                                        <p:attrNameLst>
                                          <p:attrName>style.visibility</p:attrName>
                                        </p:attrNameLst>
                                      </p:cBhvr>
                                      <p:to>
                                        <p:strVal val="visible"/>
                                      </p:to>
                                    </p:set>
                                    <p:anim calcmode="lin" valueType="num">
                                      <p:cBhvr additive="base">
                                        <p:cTn id="45" dur="2000" fill="hold"/>
                                        <p:tgtEl>
                                          <p:spTgt spid="38"/>
                                        </p:tgtEl>
                                        <p:attrNameLst>
                                          <p:attrName>ppt_x</p:attrName>
                                        </p:attrNameLst>
                                      </p:cBhvr>
                                      <p:tavLst>
                                        <p:tav tm="0">
                                          <p:val>
                                            <p:strVal val="0-#ppt_w/2"/>
                                          </p:val>
                                        </p:tav>
                                        <p:tav tm="100000">
                                          <p:val>
                                            <p:strVal val="#ppt_x"/>
                                          </p:val>
                                        </p:tav>
                                      </p:tavLst>
                                    </p:anim>
                                    <p:anim calcmode="lin" valueType="num">
                                      <p:cBhvr additive="base">
                                        <p:cTn id="46" dur="2000" fill="hold"/>
                                        <p:tgtEl>
                                          <p:spTgt spid="38"/>
                                        </p:tgtEl>
                                        <p:attrNameLst>
                                          <p:attrName>ppt_y</p:attrName>
                                        </p:attrNameLst>
                                      </p:cBhvr>
                                      <p:tavLst>
                                        <p:tav tm="0">
                                          <p:val>
                                            <p:strVal val="0-#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33"/>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35"/>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37"/>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39"/>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32"/>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34"/>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36"/>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38"/>
                                        </p:tgtEl>
                                        <p:attrNameLst>
                                          <p:attrName>r</p:attrName>
                                        </p:attrNameLst>
                                      </p:cBhvr>
                                    </p:animRot>
                                  </p:childTnLst>
                                </p:cTn>
                              </p:par>
                            </p:childTnLst>
                          </p:cTn>
                        </p:par>
                        <p:par>
                          <p:cTn id="67" fill="hold">
                            <p:stCondLst>
                              <p:cond delay="4000"/>
                            </p:stCondLst>
                            <p:childTnLst>
                              <p:par>
                                <p:cTn id="68" presetID="2" presetClass="exit" presetSubtype="6" fill="hold" nodeType="after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1+ppt_w/2"/>
                                          </p:val>
                                        </p:tav>
                                      </p:tavLst>
                                    </p:anim>
                                    <p:anim calcmode="lin" valueType="num">
                                      <p:cBhvr additive="base">
                                        <p:cTn id="70" dur="2000"/>
                                        <p:tgtEl>
                                          <p:spTgt spid="5"/>
                                        </p:tgtEl>
                                        <p:attrNameLst>
                                          <p:attrName>ppt_y</p:attrName>
                                        </p:attrNameLst>
                                      </p:cBhvr>
                                      <p:tavLst>
                                        <p:tav tm="0">
                                          <p:val>
                                            <p:strVal val="ppt_y"/>
                                          </p:val>
                                        </p:tav>
                                        <p:tav tm="100000">
                                          <p:val>
                                            <p:strVal val="1+ppt_h/2"/>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6" fill="hold" nodeType="withEffect">
                                  <p:stCondLst>
                                    <p:cond delay="0"/>
                                  </p:stCondLst>
                                  <p:childTnLst>
                                    <p:anim calcmode="lin" valueType="num">
                                      <p:cBhvr additive="base">
                                        <p:cTn id="73" dur="2000"/>
                                        <p:tgtEl>
                                          <p:spTgt spid="33"/>
                                        </p:tgtEl>
                                        <p:attrNameLst>
                                          <p:attrName>ppt_x</p:attrName>
                                        </p:attrNameLst>
                                      </p:cBhvr>
                                      <p:tavLst>
                                        <p:tav tm="0">
                                          <p:val>
                                            <p:strVal val="ppt_x"/>
                                          </p:val>
                                        </p:tav>
                                        <p:tav tm="100000">
                                          <p:val>
                                            <p:strVal val="1+ppt_w/2"/>
                                          </p:val>
                                        </p:tav>
                                      </p:tavLst>
                                    </p:anim>
                                    <p:anim calcmode="lin" valueType="num">
                                      <p:cBhvr additive="base">
                                        <p:cTn id="74" dur="2000"/>
                                        <p:tgtEl>
                                          <p:spTgt spid="33"/>
                                        </p:tgtEl>
                                        <p:attrNameLst>
                                          <p:attrName>ppt_y</p:attrName>
                                        </p:attrNameLst>
                                      </p:cBhvr>
                                      <p:tavLst>
                                        <p:tav tm="0">
                                          <p:val>
                                            <p:strVal val="ppt_y"/>
                                          </p:val>
                                        </p:tav>
                                        <p:tav tm="100000">
                                          <p:val>
                                            <p:strVal val="1+ppt_h/2"/>
                                          </p:val>
                                        </p:tav>
                                      </p:tavLst>
                                    </p:anim>
                                    <p:set>
                                      <p:cBhvr>
                                        <p:cTn id="75" dur="1" fill="hold">
                                          <p:stCondLst>
                                            <p:cond delay="1999"/>
                                          </p:stCondLst>
                                        </p:cTn>
                                        <p:tgtEl>
                                          <p:spTgt spid="33"/>
                                        </p:tgtEl>
                                        <p:attrNameLst>
                                          <p:attrName>style.visibility</p:attrName>
                                        </p:attrNameLst>
                                      </p:cBhvr>
                                      <p:to>
                                        <p:strVal val="hidden"/>
                                      </p:to>
                                    </p:set>
                                  </p:childTnLst>
                                </p:cTn>
                              </p:par>
                              <p:par>
                                <p:cTn id="76" presetID="2" presetClass="exit" presetSubtype="6" fill="hold" nodeType="withEffect">
                                  <p:stCondLst>
                                    <p:cond delay="0"/>
                                  </p:stCondLst>
                                  <p:childTnLst>
                                    <p:anim calcmode="lin" valueType="num">
                                      <p:cBhvr additive="base">
                                        <p:cTn id="77" dur="2000"/>
                                        <p:tgtEl>
                                          <p:spTgt spid="35"/>
                                        </p:tgtEl>
                                        <p:attrNameLst>
                                          <p:attrName>ppt_x</p:attrName>
                                        </p:attrNameLst>
                                      </p:cBhvr>
                                      <p:tavLst>
                                        <p:tav tm="0">
                                          <p:val>
                                            <p:strVal val="ppt_x"/>
                                          </p:val>
                                        </p:tav>
                                        <p:tav tm="100000">
                                          <p:val>
                                            <p:strVal val="1+ppt_w/2"/>
                                          </p:val>
                                        </p:tav>
                                      </p:tavLst>
                                    </p:anim>
                                    <p:anim calcmode="lin" valueType="num">
                                      <p:cBhvr additive="base">
                                        <p:cTn id="78" dur="2000"/>
                                        <p:tgtEl>
                                          <p:spTgt spid="35"/>
                                        </p:tgtEl>
                                        <p:attrNameLst>
                                          <p:attrName>ppt_y</p:attrName>
                                        </p:attrNameLst>
                                      </p:cBhvr>
                                      <p:tavLst>
                                        <p:tav tm="0">
                                          <p:val>
                                            <p:strVal val="ppt_y"/>
                                          </p:val>
                                        </p:tav>
                                        <p:tav tm="100000">
                                          <p:val>
                                            <p:strVal val="1+ppt_h/2"/>
                                          </p:val>
                                        </p:tav>
                                      </p:tavLst>
                                    </p:anim>
                                    <p:set>
                                      <p:cBhvr>
                                        <p:cTn id="79" dur="1" fill="hold">
                                          <p:stCondLst>
                                            <p:cond delay="1999"/>
                                          </p:stCondLst>
                                        </p:cTn>
                                        <p:tgtEl>
                                          <p:spTgt spid="35"/>
                                        </p:tgtEl>
                                        <p:attrNameLst>
                                          <p:attrName>style.visibility</p:attrName>
                                        </p:attrNameLst>
                                      </p:cBhvr>
                                      <p:to>
                                        <p:strVal val="hidden"/>
                                      </p:to>
                                    </p:set>
                                  </p:childTnLst>
                                </p:cTn>
                              </p:par>
                              <p:par>
                                <p:cTn id="80" presetID="2" presetClass="exit" presetSubtype="6" fill="hold" nodeType="withEffect">
                                  <p:stCondLst>
                                    <p:cond delay="0"/>
                                  </p:stCondLst>
                                  <p:childTnLst>
                                    <p:anim calcmode="lin" valueType="num">
                                      <p:cBhvr additive="base">
                                        <p:cTn id="81" dur="2000"/>
                                        <p:tgtEl>
                                          <p:spTgt spid="37"/>
                                        </p:tgtEl>
                                        <p:attrNameLst>
                                          <p:attrName>ppt_x</p:attrName>
                                        </p:attrNameLst>
                                      </p:cBhvr>
                                      <p:tavLst>
                                        <p:tav tm="0">
                                          <p:val>
                                            <p:strVal val="ppt_x"/>
                                          </p:val>
                                        </p:tav>
                                        <p:tav tm="100000">
                                          <p:val>
                                            <p:strVal val="1+ppt_w/2"/>
                                          </p:val>
                                        </p:tav>
                                      </p:tavLst>
                                    </p:anim>
                                    <p:anim calcmode="lin" valueType="num">
                                      <p:cBhvr additive="base">
                                        <p:cTn id="82" dur="2000"/>
                                        <p:tgtEl>
                                          <p:spTgt spid="37"/>
                                        </p:tgtEl>
                                        <p:attrNameLst>
                                          <p:attrName>ppt_y</p:attrName>
                                        </p:attrNameLst>
                                      </p:cBhvr>
                                      <p:tavLst>
                                        <p:tav tm="0">
                                          <p:val>
                                            <p:strVal val="ppt_y"/>
                                          </p:val>
                                        </p:tav>
                                        <p:tav tm="100000">
                                          <p:val>
                                            <p:strVal val="1+ppt_h/2"/>
                                          </p:val>
                                        </p:tav>
                                      </p:tavLst>
                                    </p:anim>
                                    <p:set>
                                      <p:cBhvr>
                                        <p:cTn id="83" dur="1" fill="hold">
                                          <p:stCondLst>
                                            <p:cond delay="1999"/>
                                          </p:stCondLst>
                                        </p:cTn>
                                        <p:tgtEl>
                                          <p:spTgt spid="37"/>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39"/>
                                        </p:tgtEl>
                                        <p:attrNameLst>
                                          <p:attrName>ppt_x</p:attrName>
                                        </p:attrNameLst>
                                      </p:cBhvr>
                                      <p:tavLst>
                                        <p:tav tm="0">
                                          <p:val>
                                            <p:strVal val="ppt_x"/>
                                          </p:val>
                                        </p:tav>
                                        <p:tav tm="100000">
                                          <p:val>
                                            <p:strVal val="1+ppt_w/2"/>
                                          </p:val>
                                        </p:tav>
                                      </p:tavLst>
                                    </p:anim>
                                    <p:anim calcmode="lin" valueType="num">
                                      <p:cBhvr additive="base">
                                        <p:cTn id="86" dur="2000"/>
                                        <p:tgtEl>
                                          <p:spTgt spid="39"/>
                                        </p:tgtEl>
                                        <p:attrNameLst>
                                          <p:attrName>ppt_y</p:attrName>
                                        </p:attrNameLst>
                                      </p:cBhvr>
                                      <p:tavLst>
                                        <p:tav tm="0">
                                          <p:val>
                                            <p:strVal val="ppt_y"/>
                                          </p:val>
                                        </p:tav>
                                        <p:tav tm="100000">
                                          <p:val>
                                            <p:strVal val="1+ppt_h/2"/>
                                          </p:val>
                                        </p:tav>
                                      </p:tavLst>
                                    </p:anim>
                                    <p:set>
                                      <p:cBhvr>
                                        <p:cTn id="87" dur="1" fill="hold">
                                          <p:stCondLst>
                                            <p:cond delay="1999"/>
                                          </p:stCondLst>
                                        </p:cTn>
                                        <p:tgtEl>
                                          <p:spTgt spid="39"/>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0-ppt_w/2"/>
                                          </p:val>
                                        </p:tav>
                                      </p:tavLst>
                                    </p:anim>
                                    <p:anim calcmode="lin" valueType="num">
                                      <p:cBhvr additive="base">
                                        <p:cTn id="90" dur="2000"/>
                                        <p:tgtEl>
                                          <p:spTgt spid="4"/>
                                        </p:tgtEl>
                                        <p:attrNameLst>
                                          <p:attrName>ppt_y</p:attrName>
                                        </p:attrNameLst>
                                      </p:cBhvr>
                                      <p:tavLst>
                                        <p:tav tm="0">
                                          <p:val>
                                            <p:strVal val="ppt_y"/>
                                          </p:val>
                                        </p:tav>
                                        <p:tav tm="100000">
                                          <p:val>
                                            <p:strVal val="1+ppt_h/2"/>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32"/>
                                        </p:tgtEl>
                                        <p:attrNameLst>
                                          <p:attrName>ppt_x</p:attrName>
                                        </p:attrNameLst>
                                      </p:cBhvr>
                                      <p:tavLst>
                                        <p:tav tm="0">
                                          <p:val>
                                            <p:strVal val="ppt_x"/>
                                          </p:val>
                                        </p:tav>
                                        <p:tav tm="100000">
                                          <p:val>
                                            <p:strVal val="0-ppt_w/2"/>
                                          </p:val>
                                        </p:tav>
                                      </p:tavLst>
                                    </p:anim>
                                    <p:anim calcmode="lin" valueType="num">
                                      <p:cBhvr additive="base">
                                        <p:cTn id="94" dur="2000"/>
                                        <p:tgtEl>
                                          <p:spTgt spid="32"/>
                                        </p:tgtEl>
                                        <p:attrNameLst>
                                          <p:attrName>ppt_y</p:attrName>
                                        </p:attrNameLst>
                                      </p:cBhvr>
                                      <p:tavLst>
                                        <p:tav tm="0">
                                          <p:val>
                                            <p:strVal val="ppt_y"/>
                                          </p:val>
                                        </p:tav>
                                        <p:tav tm="100000">
                                          <p:val>
                                            <p:strVal val="1+ppt_h/2"/>
                                          </p:val>
                                        </p:tav>
                                      </p:tavLst>
                                    </p:anim>
                                    <p:set>
                                      <p:cBhvr>
                                        <p:cTn id="95" dur="1" fill="hold">
                                          <p:stCondLst>
                                            <p:cond delay="1999"/>
                                          </p:stCondLst>
                                        </p:cTn>
                                        <p:tgtEl>
                                          <p:spTgt spid="32"/>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34"/>
                                        </p:tgtEl>
                                        <p:attrNameLst>
                                          <p:attrName>ppt_x</p:attrName>
                                        </p:attrNameLst>
                                      </p:cBhvr>
                                      <p:tavLst>
                                        <p:tav tm="0">
                                          <p:val>
                                            <p:strVal val="ppt_x"/>
                                          </p:val>
                                        </p:tav>
                                        <p:tav tm="100000">
                                          <p:val>
                                            <p:strVal val="0-ppt_w/2"/>
                                          </p:val>
                                        </p:tav>
                                      </p:tavLst>
                                    </p:anim>
                                    <p:anim calcmode="lin" valueType="num">
                                      <p:cBhvr additive="base">
                                        <p:cTn id="98" dur="2000"/>
                                        <p:tgtEl>
                                          <p:spTgt spid="34"/>
                                        </p:tgtEl>
                                        <p:attrNameLst>
                                          <p:attrName>ppt_y</p:attrName>
                                        </p:attrNameLst>
                                      </p:cBhvr>
                                      <p:tavLst>
                                        <p:tav tm="0">
                                          <p:val>
                                            <p:strVal val="ppt_y"/>
                                          </p:val>
                                        </p:tav>
                                        <p:tav tm="100000">
                                          <p:val>
                                            <p:strVal val="1+ppt_h/2"/>
                                          </p:val>
                                        </p:tav>
                                      </p:tavLst>
                                    </p:anim>
                                    <p:set>
                                      <p:cBhvr>
                                        <p:cTn id="99" dur="1" fill="hold">
                                          <p:stCondLst>
                                            <p:cond delay="1999"/>
                                          </p:stCondLst>
                                        </p:cTn>
                                        <p:tgtEl>
                                          <p:spTgt spid="34"/>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36"/>
                                        </p:tgtEl>
                                        <p:attrNameLst>
                                          <p:attrName>ppt_x</p:attrName>
                                        </p:attrNameLst>
                                      </p:cBhvr>
                                      <p:tavLst>
                                        <p:tav tm="0">
                                          <p:val>
                                            <p:strVal val="ppt_x"/>
                                          </p:val>
                                        </p:tav>
                                        <p:tav tm="100000">
                                          <p:val>
                                            <p:strVal val="0-ppt_w/2"/>
                                          </p:val>
                                        </p:tav>
                                      </p:tavLst>
                                    </p:anim>
                                    <p:anim calcmode="lin" valueType="num">
                                      <p:cBhvr additive="base">
                                        <p:cTn id="102" dur="2000"/>
                                        <p:tgtEl>
                                          <p:spTgt spid="36"/>
                                        </p:tgtEl>
                                        <p:attrNameLst>
                                          <p:attrName>ppt_y</p:attrName>
                                        </p:attrNameLst>
                                      </p:cBhvr>
                                      <p:tavLst>
                                        <p:tav tm="0">
                                          <p:val>
                                            <p:strVal val="ppt_y"/>
                                          </p:val>
                                        </p:tav>
                                        <p:tav tm="100000">
                                          <p:val>
                                            <p:strVal val="1+ppt_h/2"/>
                                          </p:val>
                                        </p:tav>
                                      </p:tavLst>
                                    </p:anim>
                                    <p:set>
                                      <p:cBhvr>
                                        <p:cTn id="103" dur="1" fill="hold">
                                          <p:stCondLst>
                                            <p:cond delay="1999"/>
                                          </p:stCondLst>
                                        </p:cTn>
                                        <p:tgtEl>
                                          <p:spTgt spid="36"/>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38"/>
                                        </p:tgtEl>
                                        <p:attrNameLst>
                                          <p:attrName>ppt_x</p:attrName>
                                        </p:attrNameLst>
                                      </p:cBhvr>
                                      <p:tavLst>
                                        <p:tav tm="0">
                                          <p:val>
                                            <p:strVal val="ppt_x"/>
                                          </p:val>
                                        </p:tav>
                                        <p:tav tm="100000">
                                          <p:val>
                                            <p:strVal val="0-ppt_w/2"/>
                                          </p:val>
                                        </p:tav>
                                      </p:tavLst>
                                    </p:anim>
                                    <p:anim calcmode="lin" valueType="num">
                                      <p:cBhvr additive="base">
                                        <p:cTn id="106" dur="2000"/>
                                        <p:tgtEl>
                                          <p:spTgt spid="38"/>
                                        </p:tgtEl>
                                        <p:attrNameLst>
                                          <p:attrName>ppt_y</p:attrName>
                                        </p:attrNameLst>
                                      </p:cBhvr>
                                      <p:tavLst>
                                        <p:tav tm="0">
                                          <p:val>
                                            <p:strVal val="ppt_y"/>
                                          </p:val>
                                        </p:tav>
                                        <p:tav tm="100000">
                                          <p:val>
                                            <p:strVal val="1+ppt_h/2"/>
                                          </p:val>
                                        </p:tav>
                                      </p:tavLst>
                                    </p:anim>
                                    <p:set>
                                      <p:cBhvr>
                                        <p:cTn id="107" dur="1" fill="hold">
                                          <p:stCondLst>
                                            <p:cond delay="1999"/>
                                          </p:stCondLst>
                                        </p:cTn>
                                        <p:tgtEl>
                                          <p:spTgt spid="38"/>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5"/>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33"/>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35"/>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37"/>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39"/>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4"/>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32"/>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3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3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38"/>
                                        </p:tgtEl>
                                        <p:attrNameLst>
                                          <p:attrName>r</p:attrName>
                                        </p:attrNameLst>
                                      </p:cBhvr>
                                    </p:animRot>
                                  </p:childTnLst>
                                </p:cTn>
                              </p:par>
                              <p:par>
                                <p:cTn id="128" presetID="17" presetClass="entr" presetSubtype="1"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ppt_x</p:attrName>
                                        </p:attrNameLst>
                                      </p:cBhvr>
                                      <p:tavLst>
                                        <p:tav tm="0">
                                          <p:val>
                                            <p:strVal val="#ppt_x"/>
                                          </p:val>
                                        </p:tav>
                                        <p:tav tm="100000">
                                          <p:val>
                                            <p:strVal val="#ppt_x"/>
                                          </p:val>
                                        </p:tav>
                                      </p:tavLst>
                                    </p:anim>
                                    <p:anim calcmode="lin" valueType="num">
                                      <p:cBhvr>
                                        <p:cTn id="131" dur="2000" fill="hold"/>
                                        <p:tgtEl>
                                          <p:spTgt spid="2"/>
                                        </p:tgtEl>
                                        <p:attrNameLst>
                                          <p:attrName>ppt_y</p:attrName>
                                        </p:attrNameLst>
                                      </p:cBhvr>
                                      <p:tavLst>
                                        <p:tav tm="0">
                                          <p:val>
                                            <p:strVal val="#ppt_y-#ppt_h/2"/>
                                          </p:val>
                                        </p:tav>
                                        <p:tav tm="100000">
                                          <p:val>
                                            <p:strVal val="#ppt_y"/>
                                          </p:val>
                                        </p:tav>
                                      </p:tavLst>
                                    </p:anim>
                                    <p:anim calcmode="lin" valueType="num">
                                      <p:cBhvr>
                                        <p:cTn id="132" dur="2000" fill="hold"/>
                                        <p:tgtEl>
                                          <p:spTgt spid="2"/>
                                        </p:tgtEl>
                                        <p:attrNameLst>
                                          <p:attrName>ppt_w</p:attrName>
                                        </p:attrNameLst>
                                      </p:cBhvr>
                                      <p:tavLst>
                                        <p:tav tm="0">
                                          <p:val>
                                            <p:strVal val="#ppt_w"/>
                                          </p:val>
                                        </p:tav>
                                        <p:tav tm="100000">
                                          <p:val>
                                            <p:strVal val="#ppt_w"/>
                                          </p:val>
                                        </p:tav>
                                      </p:tavLst>
                                    </p:anim>
                                    <p:anim calcmode="lin" valueType="num">
                                      <p:cBhvr>
                                        <p:cTn id="13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4000">
              <a:srgbClr val="303C18"/>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8118447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1309412443_Vector_Clipart.png"/>
          <p:cNvPicPr>
            <a:picLocks noChangeAspect="1"/>
          </p:cNvPicPr>
          <p:nvPr/>
        </p:nvPicPr>
        <p:blipFill>
          <a:blip r:embed="rId3" cstate="print"/>
          <a:stretch>
            <a:fillRect/>
          </a:stretch>
        </p:blipFill>
        <p:spPr>
          <a:xfrm>
            <a:off x="1" y="1643057"/>
            <a:ext cx="928693" cy="928693"/>
          </a:xfrm>
          <a:prstGeom prst="rect">
            <a:avLst/>
          </a:prstGeom>
        </p:spPr>
      </p:pic>
      <p:pic>
        <p:nvPicPr>
          <p:cNvPr id="7" name="6 Imagen" descr="1309412443_Vector_Clipart.png"/>
          <p:cNvPicPr>
            <a:picLocks noChangeAspect="1"/>
          </p:cNvPicPr>
          <p:nvPr/>
        </p:nvPicPr>
        <p:blipFill>
          <a:blip r:embed="rId3" cstate="print"/>
          <a:stretch>
            <a:fillRect/>
          </a:stretch>
        </p:blipFill>
        <p:spPr>
          <a:xfrm>
            <a:off x="0" y="2500312"/>
            <a:ext cx="928693" cy="928693"/>
          </a:xfrm>
          <a:prstGeom prst="rect">
            <a:avLst/>
          </a:prstGeom>
        </p:spPr>
      </p:pic>
      <p:pic>
        <p:nvPicPr>
          <p:cNvPr id="8" name="7 Imagen" descr="1309412443_Vector_Clipart.png"/>
          <p:cNvPicPr>
            <a:picLocks noChangeAspect="1"/>
          </p:cNvPicPr>
          <p:nvPr/>
        </p:nvPicPr>
        <p:blipFill>
          <a:blip r:embed="rId3" cstate="print"/>
          <a:stretch>
            <a:fillRect/>
          </a:stretch>
        </p:blipFill>
        <p:spPr>
          <a:xfrm>
            <a:off x="857225" y="1643057"/>
            <a:ext cx="928693" cy="928693"/>
          </a:xfrm>
          <a:prstGeom prst="rect">
            <a:avLst/>
          </a:prstGeom>
        </p:spPr>
      </p:pic>
      <p:pic>
        <p:nvPicPr>
          <p:cNvPr id="9" name="8 Imagen" descr="1309412443_Vector_Clipart.png"/>
          <p:cNvPicPr>
            <a:picLocks noChangeAspect="1"/>
          </p:cNvPicPr>
          <p:nvPr/>
        </p:nvPicPr>
        <p:blipFill>
          <a:blip r:embed="rId3" cstate="print"/>
          <a:stretch>
            <a:fillRect/>
          </a:stretch>
        </p:blipFill>
        <p:spPr>
          <a:xfrm>
            <a:off x="857224" y="2500312"/>
            <a:ext cx="928693" cy="928693"/>
          </a:xfrm>
          <a:prstGeom prst="rect">
            <a:avLst/>
          </a:prstGeom>
        </p:spPr>
      </p:pic>
      <p:pic>
        <p:nvPicPr>
          <p:cNvPr id="10" name="9 Imagen" descr="1309412443_Vector_Clipart.png"/>
          <p:cNvPicPr>
            <a:picLocks noChangeAspect="1"/>
          </p:cNvPicPr>
          <p:nvPr/>
        </p:nvPicPr>
        <p:blipFill>
          <a:blip r:embed="rId3" cstate="print"/>
          <a:stretch>
            <a:fillRect/>
          </a:stretch>
        </p:blipFill>
        <p:spPr>
          <a:xfrm>
            <a:off x="1785951" y="1643057"/>
            <a:ext cx="928693" cy="928693"/>
          </a:xfrm>
          <a:prstGeom prst="rect">
            <a:avLst/>
          </a:prstGeom>
        </p:spPr>
      </p:pic>
      <p:pic>
        <p:nvPicPr>
          <p:cNvPr id="11" name="10 Imagen" descr="1309412443_Vector_Clipart.png"/>
          <p:cNvPicPr>
            <a:picLocks noChangeAspect="1"/>
          </p:cNvPicPr>
          <p:nvPr/>
        </p:nvPicPr>
        <p:blipFill>
          <a:blip r:embed="rId3" cstate="print"/>
          <a:stretch>
            <a:fillRect/>
          </a:stretch>
        </p:blipFill>
        <p:spPr>
          <a:xfrm>
            <a:off x="1785950" y="2500312"/>
            <a:ext cx="928693" cy="928693"/>
          </a:xfrm>
          <a:prstGeom prst="rect">
            <a:avLst/>
          </a:prstGeom>
        </p:spPr>
      </p:pic>
      <p:pic>
        <p:nvPicPr>
          <p:cNvPr id="12" name="11 Imagen" descr="1309412443_Vector_Clipart.png"/>
          <p:cNvPicPr>
            <a:picLocks noChangeAspect="1"/>
          </p:cNvPicPr>
          <p:nvPr/>
        </p:nvPicPr>
        <p:blipFill>
          <a:blip r:embed="rId3" cstate="print"/>
          <a:stretch>
            <a:fillRect/>
          </a:stretch>
        </p:blipFill>
        <p:spPr>
          <a:xfrm>
            <a:off x="2643175" y="1643057"/>
            <a:ext cx="928693" cy="928693"/>
          </a:xfrm>
          <a:prstGeom prst="rect">
            <a:avLst/>
          </a:prstGeom>
        </p:spPr>
      </p:pic>
      <p:pic>
        <p:nvPicPr>
          <p:cNvPr id="13" name="12 Imagen" descr="1309412443_Vector_Clipart.png"/>
          <p:cNvPicPr>
            <a:picLocks noChangeAspect="1"/>
          </p:cNvPicPr>
          <p:nvPr/>
        </p:nvPicPr>
        <p:blipFill>
          <a:blip r:embed="rId3" cstate="print"/>
          <a:stretch>
            <a:fillRect/>
          </a:stretch>
        </p:blipFill>
        <p:spPr>
          <a:xfrm>
            <a:off x="2643174" y="2500312"/>
            <a:ext cx="928693" cy="928693"/>
          </a:xfrm>
          <a:prstGeom prst="rect">
            <a:avLst/>
          </a:prstGeom>
        </p:spPr>
      </p:pic>
      <p:pic>
        <p:nvPicPr>
          <p:cNvPr id="14" name="13 Imagen" descr="1309412443_Vector_Clipart.png"/>
          <p:cNvPicPr>
            <a:picLocks noChangeAspect="1"/>
          </p:cNvPicPr>
          <p:nvPr/>
        </p:nvPicPr>
        <p:blipFill>
          <a:blip r:embed="rId3" cstate="print"/>
          <a:stretch>
            <a:fillRect/>
          </a:stretch>
        </p:blipFill>
        <p:spPr>
          <a:xfrm>
            <a:off x="3643306" y="1643056"/>
            <a:ext cx="928693" cy="928693"/>
          </a:xfrm>
          <a:prstGeom prst="rect">
            <a:avLst/>
          </a:prstGeom>
        </p:spPr>
      </p:pic>
      <p:pic>
        <p:nvPicPr>
          <p:cNvPr id="15" name="14 Imagen" descr="1309412443_Vector_Clipart.png"/>
          <p:cNvPicPr>
            <a:picLocks noChangeAspect="1"/>
          </p:cNvPicPr>
          <p:nvPr/>
        </p:nvPicPr>
        <p:blipFill>
          <a:blip r:embed="rId3" cstate="print"/>
          <a:stretch>
            <a:fillRect/>
          </a:stretch>
        </p:blipFill>
        <p:spPr>
          <a:xfrm>
            <a:off x="3643306" y="2500312"/>
            <a:ext cx="928693" cy="928693"/>
          </a:xfrm>
          <a:prstGeom prst="rect">
            <a:avLst/>
          </a:prstGeom>
        </p:spPr>
      </p:pic>
      <p:pic>
        <p:nvPicPr>
          <p:cNvPr id="16" name="15 Imagen" descr="1309412443_Vector_Clipart.png"/>
          <p:cNvPicPr>
            <a:picLocks noChangeAspect="1"/>
          </p:cNvPicPr>
          <p:nvPr/>
        </p:nvPicPr>
        <p:blipFill>
          <a:blip r:embed="rId3" cstate="print"/>
          <a:stretch>
            <a:fillRect/>
          </a:stretch>
        </p:blipFill>
        <p:spPr>
          <a:xfrm>
            <a:off x="4572000" y="1643056"/>
            <a:ext cx="928693" cy="928693"/>
          </a:xfrm>
          <a:prstGeom prst="rect">
            <a:avLst/>
          </a:prstGeom>
        </p:spPr>
      </p:pic>
      <p:pic>
        <p:nvPicPr>
          <p:cNvPr id="17" name="16 Imagen" descr="1309412443_Vector_Clipart.png"/>
          <p:cNvPicPr>
            <a:picLocks noChangeAspect="1"/>
          </p:cNvPicPr>
          <p:nvPr/>
        </p:nvPicPr>
        <p:blipFill>
          <a:blip r:embed="rId3" cstate="print"/>
          <a:stretch>
            <a:fillRect/>
          </a:stretch>
        </p:blipFill>
        <p:spPr>
          <a:xfrm>
            <a:off x="4572000" y="2500312"/>
            <a:ext cx="928693" cy="928693"/>
          </a:xfrm>
          <a:prstGeom prst="rect">
            <a:avLst/>
          </a:prstGeom>
        </p:spPr>
      </p:pic>
      <p:pic>
        <p:nvPicPr>
          <p:cNvPr id="18" name="17 Imagen" descr="1309412443_Vector_Clipart.png"/>
          <p:cNvPicPr>
            <a:picLocks noChangeAspect="1"/>
          </p:cNvPicPr>
          <p:nvPr/>
        </p:nvPicPr>
        <p:blipFill>
          <a:blip r:embed="rId3" cstate="print"/>
          <a:stretch>
            <a:fillRect/>
          </a:stretch>
        </p:blipFill>
        <p:spPr>
          <a:xfrm>
            <a:off x="5572165" y="1643057"/>
            <a:ext cx="928693" cy="928693"/>
          </a:xfrm>
          <a:prstGeom prst="rect">
            <a:avLst/>
          </a:prstGeom>
        </p:spPr>
      </p:pic>
      <p:pic>
        <p:nvPicPr>
          <p:cNvPr id="19" name="18 Imagen" descr="1309412443_Vector_Clipart.png"/>
          <p:cNvPicPr>
            <a:picLocks noChangeAspect="1"/>
          </p:cNvPicPr>
          <p:nvPr/>
        </p:nvPicPr>
        <p:blipFill>
          <a:blip r:embed="rId3" cstate="print"/>
          <a:stretch>
            <a:fillRect/>
          </a:stretch>
        </p:blipFill>
        <p:spPr>
          <a:xfrm>
            <a:off x="5572164" y="2500312"/>
            <a:ext cx="928693" cy="928693"/>
          </a:xfrm>
          <a:prstGeom prst="rect">
            <a:avLst/>
          </a:prstGeom>
        </p:spPr>
      </p:pic>
      <p:pic>
        <p:nvPicPr>
          <p:cNvPr id="20" name="19 Imagen" descr="1309412443_Vector_Clipart.png"/>
          <p:cNvPicPr>
            <a:picLocks noChangeAspect="1"/>
          </p:cNvPicPr>
          <p:nvPr/>
        </p:nvPicPr>
        <p:blipFill>
          <a:blip r:embed="rId3" cstate="print"/>
          <a:stretch>
            <a:fillRect/>
          </a:stretch>
        </p:blipFill>
        <p:spPr>
          <a:xfrm>
            <a:off x="6429389" y="1643057"/>
            <a:ext cx="928693" cy="928693"/>
          </a:xfrm>
          <a:prstGeom prst="rect">
            <a:avLst/>
          </a:prstGeom>
        </p:spPr>
      </p:pic>
      <p:pic>
        <p:nvPicPr>
          <p:cNvPr id="21" name="20 Imagen" descr="1309412443_Vector_Clipart.png"/>
          <p:cNvPicPr>
            <a:picLocks noChangeAspect="1"/>
          </p:cNvPicPr>
          <p:nvPr/>
        </p:nvPicPr>
        <p:blipFill>
          <a:blip r:embed="rId3" cstate="print"/>
          <a:stretch>
            <a:fillRect/>
          </a:stretch>
        </p:blipFill>
        <p:spPr>
          <a:xfrm>
            <a:off x="6429388" y="2500312"/>
            <a:ext cx="928693" cy="928693"/>
          </a:xfrm>
          <a:prstGeom prst="rect">
            <a:avLst/>
          </a:prstGeom>
        </p:spPr>
      </p:pic>
      <p:pic>
        <p:nvPicPr>
          <p:cNvPr id="22" name="21 Imagen" descr="1309412443_Vector_Clipart.png"/>
          <p:cNvPicPr>
            <a:picLocks noChangeAspect="1"/>
          </p:cNvPicPr>
          <p:nvPr/>
        </p:nvPicPr>
        <p:blipFill>
          <a:blip r:embed="rId3" cstate="print"/>
          <a:stretch>
            <a:fillRect/>
          </a:stretch>
        </p:blipFill>
        <p:spPr>
          <a:xfrm>
            <a:off x="7358083" y="1643057"/>
            <a:ext cx="928693" cy="928693"/>
          </a:xfrm>
          <a:prstGeom prst="rect">
            <a:avLst/>
          </a:prstGeom>
        </p:spPr>
      </p:pic>
      <p:pic>
        <p:nvPicPr>
          <p:cNvPr id="23" name="22 Imagen" descr="1309412443_Vector_Clipart.png"/>
          <p:cNvPicPr>
            <a:picLocks noChangeAspect="1"/>
          </p:cNvPicPr>
          <p:nvPr/>
        </p:nvPicPr>
        <p:blipFill>
          <a:blip r:embed="rId3" cstate="print"/>
          <a:stretch>
            <a:fillRect/>
          </a:stretch>
        </p:blipFill>
        <p:spPr>
          <a:xfrm>
            <a:off x="7358082" y="2500312"/>
            <a:ext cx="928693" cy="928693"/>
          </a:xfrm>
          <a:prstGeom prst="rect">
            <a:avLst/>
          </a:prstGeom>
        </p:spPr>
      </p:pic>
      <p:pic>
        <p:nvPicPr>
          <p:cNvPr id="24" name="23 Imagen" descr="1309412443_Vector_Clipart.png"/>
          <p:cNvPicPr>
            <a:picLocks noChangeAspect="1"/>
          </p:cNvPicPr>
          <p:nvPr/>
        </p:nvPicPr>
        <p:blipFill>
          <a:blip r:embed="rId3" cstate="print"/>
          <a:stretch>
            <a:fillRect/>
          </a:stretch>
        </p:blipFill>
        <p:spPr>
          <a:xfrm>
            <a:off x="8215307" y="1643057"/>
            <a:ext cx="928693" cy="928693"/>
          </a:xfrm>
          <a:prstGeom prst="rect">
            <a:avLst/>
          </a:prstGeom>
        </p:spPr>
      </p:pic>
      <p:pic>
        <p:nvPicPr>
          <p:cNvPr id="25" name="24 Imagen" descr="1309412443_Vector_Clipart.png"/>
          <p:cNvPicPr>
            <a:picLocks noChangeAspect="1"/>
          </p:cNvPicPr>
          <p:nvPr/>
        </p:nvPicPr>
        <p:blipFill>
          <a:blip r:embed="rId3" cstate="print"/>
          <a:stretch>
            <a:fillRect/>
          </a:stretch>
        </p:blipFill>
        <p:spPr>
          <a:xfrm>
            <a:off x="8215306" y="2500312"/>
            <a:ext cx="928693" cy="928693"/>
          </a:xfrm>
          <a:prstGeom prst="rect">
            <a:avLst/>
          </a:prstGeom>
        </p:spPr>
      </p:pic>
      <p:sp>
        <p:nvSpPr>
          <p:cNvPr id="26" name="25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1+#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1+#ppt_w/2"/>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2000" fill="hold"/>
                                        <p:tgtEl>
                                          <p:spTgt spid="12"/>
                                        </p:tgtEl>
                                        <p:attrNameLst>
                                          <p:attrName>ppt_x</p:attrName>
                                        </p:attrNameLst>
                                      </p:cBhvr>
                                      <p:tavLst>
                                        <p:tav tm="0">
                                          <p:val>
                                            <p:strVal val="1+#ppt_w/2"/>
                                          </p:val>
                                        </p:tav>
                                        <p:tav tm="100000">
                                          <p:val>
                                            <p:strVal val="#ppt_x"/>
                                          </p:val>
                                        </p:tav>
                                      </p:tavLst>
                                    </p:anim>
                                    <p:anim calcmode="lin" valueType="num">
                                      <p:cBhvr additive="base">
                                        <p:cTn id="22" dur="20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1+#ppt_w/2"/>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1+#ppt_w/2"/>
                                          </p:val>
                                        </p:tav>
                                        <p:tav tm="100000">
                                          <p:val>
                                            <p:strVal val="#ppt_x"/>
                                          </p:val>
                                        </p:tav>
                                      </p:tavLst>
                                    </p:anim>
                                    <p:anim calcmode="lin" valueType="num">
                                      <p:cBhvr additive="base">
                                        <p:cTn id="30" dur="2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2000" fill="hold"/>
                                        <p:tgtEl>
                                          <p:spTgt spid="18"/>
                                        </p:tgtEl>
                                        <p:attrNameLst>
                                          <p:attrName>ppt_x</p:attrName>
                                        </p:attrNameLst>
                                      </p:cBhvr>
                                      <p:tavLst>
                                        <p:tav tm="0">
                                          <p:val>
                                            <p:strVal val="1+#ppt_w/2"/>
                                          </p:val>
                                        </p:tav>
                                        <p:tav tm="100000">
                                          <p:val>
                                            <p:strVal val="#ppt_x"/>
                                          </p:val>
                                        </p:tav>
                                      </p:tavLst>
                                    </p:anim>
                                    <p:anim calcmode="lin" valueType="num">
                                      <p:cBhvr additive="base">
                                        <p:cTn id="34" dur="20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1+#ppt_w/2"/>
                                          </p:val>
                                        </p:tav>
                                        <p:tav tm="100000">
                                          <p:val>
                                            <p:strVal val="#ppt_x"/>
                                          </p:val>
                                        </p:tav>
                                      </p:tavLst>
                                    </p:anim>
                                    <p:anim calcmode="lin" valueType="num">
                                      <p:cBhvr additive="base">
                                        <p:cTn id="38" dur="2000" fill="hold"/>
                                        <p:tgtEl>
                                          <p:spTgt spid="20"/>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2000" fill="hold"/>
                                        <p:tgtEl>
                                          <p:spTgt spid="22"/>
                                        </p:tgtEl>
                                        <p:attrNameLst>
                                          <p:attrName>ppt_x</p:attrName>
                                        </p:attrNameLst>
                                      </p:cBhvr>
                                      <p:tavLst>
                                        <p:tav tm="0">
                                          <p:val>
                                            <p:strVal val="1+#ppt_w/2"/>
                                          </p:val>
                                        </p:tav>
                                        <p:tav tm="100000">
                                          <p:val>
                                            <p:strVal val="#ppt_x"/>
                                          </p:val>
                                        </p:tav>
                                      </p:tavLst>
                                    </p:anim>
                                    <p:anim calcmode="lin" valueType="num">
                                      <p:cBhvr additive="base">
                                        <p:cTn id="42" dur="2000" fill="hold"/>
                                        <p:tgtEl>
                                          <p:spTgt spid="22"/>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2000" fill="hold"/>
                                        <p:tgtEl>
                                          <p:spTgt spid="24"/>
                                        </p:tgtEl>
                                        <p:attrNameLst>
                                          <p:attrName>ppt_x</p:attrName>
                                        </p:attrNameLst>
                                      </p:cBhvr>
                                      <p:tavLst>
                                        <p:tav tm="0">
                                          <p:val>
                                            <p:strVal val="1+#ppt_w/2"/>
                                          </p:val>
                                        </p:tav>
                                        <p:tav tm="100000">
                                          <p:val>
                                            <p:strVal val="#ppt_x"/>
                                          </p:val>
                                        </p:tav>
                                      </p:tavLst>
                                    </p:anim>
                                    <p:anim calcmode="lin" valueType="num">
                                      <p:cBhvr additive="base">
                                        <p:cTn id="46" dur="2000" fill="hold"/>
                                        <p:tgtEl>
                                          <p:spTgt spid="24"/>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0-#ppt_w/2"/>
                                          </p:val>
                                        </p:tav>
                                        <p:tav tm="100000">
                                          <p:val>
                                            <p:strVal val="#ppt_x"/>
                                          </p:val>
                                        </p:tav>
                                      </p:tavLst>
                                    </p:anim>
                                    <p:anim calcmode="lin" valueType="num">
                                      <p:cBhvr additive="base">
                                        <p:cTn id="50" dur="2000" fill="hold"/>
                                        <p:tgtEl>
                                          <p:spTgt spid="7"/>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0-#ppt_w/2"/>
                                          </p:val>
                                        </p:tav>
                                        <p:tav tm="100000">
                                          <p:val>
                                            <p:strVal val="#ppt_x"/>
                                          </p:val>
                                        </p:tav>
                                      </p:tavLst>
                                    </p:anim>
                                    <p:anim calcmode="lin" valueType="num">
                                      <p:cBhvr additive="base">
                                        <p:cTn id="54" dur="2000" fill="hold"/>
                                        <p:tgtEl>
                                          <p:spTgt spid="9"/>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2000" fill="hold"/>
                                        <p:tgtEl>
                                          <p:spTgt spid="11"/>
                                        </p:tgtEl>
                                        <p:attrNameLst>
                                          <p:attrName>ppt_x</p:attrName>
                                        </p:attrNameLst>
                                      </p:cBhvr>
                                      <p:tavLst>
                                        <p:tav tm="0">
                                          <p:val>
                                            <p:strVal val="0-#ppt_w/2"/>
                                          </p:val>
                                        </p:tav>
                                        <p:tav tm="100000">
                                          <p:val>
                                            <p:strVal val="#ppt_x"/>
                                          </p:val>
                                        </p:tav>
                                      </p:tavLst>
                                    </p:anim>
                                    <p:anim calcmode="lin" valueType="num">
                                      <p:cBhvr additive="base">
                                        <p:cTn id="58" dur="2000" fill="hold"/>
                                        <p:tgtEl>
                                          <p:spTgt spid="11"/>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2000" fill="hold"/>
                                        <p:tgtEl>
                                          <p:spTgt spid="13"/>
                                        </p:tgtEl>
                                        <p:attrNameLst>
                                          <p:attrName>ppt_x</p:attrName>
                                        </p:attrNameLst>
                                      </p:cBhvr>
                                      <p:tavLst>
                                        <p:tav tm="0">
                                          <p:val>
                                            <p:strVal val="0-#ppt_w/2"/>
                                          </p:val>
                                        </p:tav>
                                        <p:tav tm="100000">
                                          <p:val>
                                            <p:strVal val="#ppt_x"/>
                                          </p:val>
                                        </p:tav>
                                      </p:tavLst>
                                    </p:anim>
                                    <p:anim calcmode="lin" valueType="num">
                                      <p:cBhvr additive="base">
                                        <p:cTn id="62" dur="2000" fill="hold"/>
                                        <p:tgtEl>
                                          <p:spTgt spid="13"/>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2000" fill="hold"/>
                                        <p:tgtEl>
                                          <p:spTgt spid="15"/>
                                        </p:tgtEl>
                                        <p:attrNameLst>
                                          <p:attrName>ppt_x</p:attrName>
                                        </p:attrNameLst>
                                      </p:cBhvr>
                                      <p:tavLst>
                                        <p:tav tm="0">
                                          <p:val>
                                            <p:strVal val="0-#ppt_w/2"/>
                                          </p:val>
                                        </p:tav>
                                        <p:tav tm="100000">
                                          <p:val>
                                            <p:strVal val="#ppt_x"/>
                                          </p:val>
                                        </p:tav>
                                      </p:tavLst>
                                    </p:anim>
                                    <p:anim calcmode="lin" valueType="num">
                                      <p:cBhvr additive="base">
                                        <p:cTn id="66" dur="2000" fill="hold"/>
                                        <p:tgtEl>
                                          <p:spTgt spid="15"/>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2000" fill="hold"/>
                                        <p:tgtEl>
                                          <p:spTgt spid="17"/>
                                        </p:tgtEl>
                                        <p:attrNameLst>
                                          <p:attrName>ppt_x</p:attrName>
                                        </p:attrNameLst>
                                      </p:cBhvr>
                                      <p:tavLst>
                                        <p:tav tm="0">
                                          <p:val>
                                            <p:strVal val="0-#ppt_w/2"/>
                                          </p:val>
                                        </p:tav>
                                        <p:tav tm="100000">
                                          <p:val>
                                            <p:strVal val="#ppt_x"/>
                                          </p:val>
                                        </p:tav>
                                      </p:tavLst>
                                    </p:anim>
                                    <p:anim calcmode="lin" valueType="num">
                                      <p:cBhvr additive="base">
                                        <p:cTn id="70" dur="2000" fill="hold"/>
                                        <p:tgtEl>
                                          <p:spTgt spid="17"/>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0-#ppt_w/2"/>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0-#ppt_w/2"/>
                                          </p:val>
                                        </p:tav>
                                        <p:tav tm="100000">
                                          <p:val>
                                            <p:strVal val="#ppt_x"/>
                                          </p:val>
                                        </p:tav>
                                      </p:tavLst>
                                    </p:anim>
                                    <p:anim calcmode="lin" valueType="num">
                                      <p:cBhvr additive="base">
                                        <p:cTn id="82" dur="2000" fill="hold"/>
                                        <p:tgtEl>
                                          <p:spTgt spid="23"/>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additive="base">
                                        <p:cTn id="85" dur="2000" fill="hold"/>
                                        <p:tgtEl>
                                          <p:spTgt spid="25"/>
                                        </p:tgtEl>
                                        <p:attrNameLst>
                                          <p:attrName>ppt_x</p:attrName>
                                        </p:attrNameLst>
                                      </p:cBhvr>
                                      <p:tavLst>
                                        <p:tav tm="0">
                                          <p:val>
                                            <p:strVal val="0-#ppt_w/2"/>
                                          </p:val>
                                        </p:tav>
                                        <p:tav tm="100000">
                                          <p:val>
                                            <p:strVal val="#ppt_x"/>
                                          </p:val>
                                        </p:tav>
                                      </p:tavLst>
                                    </p:anim>
                                    <p:anim calcmode="lin" valueType="num">
                                      <p:cBhvr additive="base">
                                        <p:cTn id="86" dur="2000" fill="hold"/>
                                        <p:tgtEl>
                                          <p:spTgt spid="25"/>
                                        </p:tgtEl>
                                        <p:attrNameLst>
                                          <p:attrName>ppt_y</p:attrName>
                                        </p:attrNameLst>
                                      </p:cBhvr>
                                      <p:tavLst>
                                        <p:tav tm="0">
                                          <p:val>
                                            <p:strVal val="1+#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8"/>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2"/>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4"/>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0"/>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2"/>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4"/>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7"/>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1"/>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3"/>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5"/>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7"/>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9"/>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3"/>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5"/>
                                        </p:tgtEl>
                                        <p:attrNameLst>
                                          <p:attrName>r</p:attrName>
                                        </p:attrNameLst>
                                      </p:cBhvr>
                                    </p:animRot>
                                  </p:childTnLst>
                                </p:cTn>
                              </p:par>
                            </p:childTnLst>
                          </p:cTn>
                        </p:par>
                        <p:par>
                          <p:cTn id="127" fill="hold">
                            <p:stCondLst>
                              <p:cond delay="4000"/>
                            </p:stCondLst>
                            <p:childTnLst>
                              <p:par>
                                <p:cTn id="128" presetID="2" presetClass="exit" presetSubtype="9" fill="hold" nodeType="after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0-ppt_w/2"/>
                                          </p:val>
                                        </p:tav>
                                      </p:tavLst>
                                    </p:anim>
                                    <p:anim calcmode="lin" valueType="num">
                                      <p:cBhvr additive="base">
                                        <p:cTn id="130" dur="2000"/>
                                        <p:tgtEl>
                                          <p:spTgt spid="6"/>
                                        </p:tgtEl>
                                        <p:attrNameLst>
                                          <p:attrName>ppt_y</p:attrName>
                                        </p:attrNameLst>
                                      </p:cBhvr>
                                      <p:tavLst>
                                        <p:tav tm="0">
                                          <p:val>
                                            <p:strVal val="ppt_y"/>
                                          </p:val>
                                        </p:tav>
                                        <p:tav tm="100000">
                                          <p:val>
                                            <p:strVal val="0-ppt_h/2"/>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9" fill="hold"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0-ppt_w/2"/>
                                          </p:val>
                                        </p:tav>
                                      </p:tavLst>
                                    </p:anim>
                                    <p:anim calcmode="lin" valueType="num">
                                      <p:cBhvr additive="base">
                                        <p:cTn id="134" dur="2000"/>
                                        <p:tgtEl>
                                          <p:spTgt spid="8"/>
                                        </p:tgtEl>
                                        <p:attrNameLst>
                                          <p:attrName>ppt_y</p:attrName>
                                        </p:attrNameLst>
                                      </p:cBhvr>
                                      <p:tavLst>
                                        <p:tav tm="0">
                                          <p:val>
                                            <p:strVal val="ppt_y"/>
                                          </p:val>
                                        </p:tav>
                                        <p:tav tm="100000">
                                          <p:val>
                                            <p:strVal val="0-ppt_h/2"/>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2000"/>
                                        <p:tgtEl>
                                          <p:spTgt spid="10"/>
                                        </p:tgtEl>
                                        <p:attrNameLst>
                                          <p:attrName>ppt_x</p:attrName>
                                        </p:attrNameLst>
                                      </p:cBhvr>
                                      <p:tavLst>
                                        <p:tav tm="0">
                                          <p:val>
                                            <p:strVal val="ppt_x"/>
                                          </p:val>
                                        </p:tav>
                                        <p:tav tm="100000">
                                          <p:val>
                                            <p:strVal val="0-ppt_w/2"/>
                                          </p:val>
                                        </p:tav>
                                      </p:tavLst>
                                    </p:anim>
                                    <p:anim calcmode="lin" valueType="num">
                                      <p:cBhvr additive="base">
                                        <p:cTn id="138" dur="2000"/>
                                        <p:tgtEl>
                                          <p:spTgt spid="10"/>
                                        </p:tgtEl>
                                        <p:attrNameLst>
                                          <p:attrName>ppt_y</p:attrName>
                                        </p:attrNameLst>
                                      </p:cBhvr>
                                      <p:tavLst>
                                        <p:tav tm="0">
                                          <p:val>
                                            <p:strVal val="ppt_y"/>
                                          </p:val>
                                        </p:tav>
                                        <p:tav tm="100000">
                                          <p:val>
                                            <p:strVal val="0-ppt_h/2"/>
                                          </p:val>
                                        </p:tav>
                                      </p:tavLst>
                                    </p:anim>
                                    <p:set>
                                      <p:cBhvr>
                                        <p:cTn id="139" dur="1" fill="hold">
                                          <p:stCondLst>
                                            <p:cond delay="1999"/>
                                          </p:stCondLst>
                                        </p:cTn>
                                        <p:tgtEl>
                                          <p:spTgt spid="10"/>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0-ppt_w/2"/>
                                          </p:val>
                                        </p:tav>
                                      </p:tavLst>
                                    </p:anim>
                                    <p:anim calcmode="lin" valueType="num">
                                      <p:cBhvr additive="base">
                                        <p:cTn id="142" dur="2000"/>
                                        <p:tgtEl>
                                          <p:spTgt spid="12"/>
                                        </p:tgtEl>
                                        <p:attrNameLst>
                                          <p:attrName>ppt_y</p:attrName>
                                        </p:attrNameLst>
                                      </p:cBhvr>
                                      <p:tavLst>
                                        <p:tav tm="0">
                                          <p:val>
                                            <p:strVal val="ppt_y"/>
                                          </p:val>
                                        </p:tav>
                                        <p:tav tm="100000">
                                          <p:val>
                                            <p:strVal val="0-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0-ppt_w/2"/>
                                          </p:val>
                                        </p:tav>
                                      </p:tavLst>
                                    </p:anim>
                                    <p:anim calcmode="lin" valueType="num">
                                      <p:cBhvr additive="base">
                                        <p:cTn id="146" dur="2000"/>
                                        <p:tgtEl>
                                          <p:spTgt spid="14"/>
                                        </p:tgtEl>
                                        <p:attrNameLst>
                                          <p:attrName>ppt_y</p:attrName>
                                        </p:attrNameLst>
                                      </p:cBhvr>
                                      <p:tavLst>
                                        <p:tav tm="0">
                                          <p:val>
                                            <p:strVal val="ppt_y"/>
                                          </p:val>
                                        </p:tav>
                                        <p:tav tm="100000">
                                          <p:val>
                                            <p:strVal val="0-ppt_h/2"/>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16"/>
                                        </p:tgtEl>
                                        <p:attrNameLst>
                                          <p:attrName>ppt_x</p:attrName>
                                        </p:attrNameLst>
                                      </p:cBhvr>
                                      <p:tavLst>
                                        <p:tav tm="0">
                                          <p:val>
                                            <p:strVal val="ppt_x"/>
                                          </p:val>
                                        </p:tav>
                                        <p:tav tm="100000">
                                          <p:val>
                                            <p:strVal val="0-ppt_w/2"/>
                                          </p:val>
                                        </p:tav>
                                      </p:tavLst>
                                    </p:anim>
                                    <p:anim calcmode="lin" valueType="num">
                                      <p:cBhvr additive="base">
                                        <p:cTn id="150" dur="2000"/>
                                        <p:tgtEl>
                                          <p:spTgt spid="16"/>
                                        </p:tgtEl>
                                        <p:attrNameLst>
                                          <p:attrName>ppt_y</p:attrName>
                                        </p:attrNameLst>
                                      </p:cBhvr>
                                      <p:tavLst>
                                        <p:tav tm="0">
                                          <p:val>
                                            <p:strVal val="ppt_y"/>
                                          </p:val>
                                        </p:tav>
                                        <p:tav tm="100000">
                                          <p:val>
                                            <p:strVal val="0-ppt_h/2"/>
                                          </p:val>
                                        </p:tav>
                                      </p:tavLst>
                                    </p:anim>
                                    <p:set>
                                      <p:cBhvr>
                                        <p:cTn id="151" dur="1" fill="hold">
                                          <p:stCondLst>
                                            <p:cond delay="1999"/>
                                          </p:stCondLst>
                                        </p:cTn>
                                        <p:tgtEl>
                                          <p:spTgt spid="16"/>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18"/>
                                        </p:tgtEl>
                                        <p:attrNameLst>
                                          <p:attrName>ppt_x</p:attrName>
                                        </p:attrNameLst>
                                      </p:cBhvr>
                                      <p:tavLst>
                                        <p:tav tm="0">
                                          <p:val>
                                            <p:strVal val="ppt_x"/>
                                          </p:val>
                                        </p:tav>
                                        <p:tav tm="100000">
                                          <p:val>
                                            <p:strVal val="0-ppt_w/2"/>
                                          </p:val>
                                        </p:tav>
                                      </p:tavLst>
                                    </p:anim>
                                    <p:anim calcmode="lin" valueType="num">
                                      <p:cBhvr additive="base">
                                        <p:cTn id="154" dur="2000"/>
                                        <p:tgtEl>
                                          <p:spTgt spid="18"/>
                                        </p:tgtEl>
                                        <p:attrNameLst>
                                          <p:attrName>ppt_y</p:attrName>
                                        </p:attrNameLst>
                                      </p:cBhvr>
                                      <p:tavLst>
                                        <p:tav tm="0">
                                          <p:val>
                                            <p:strVal val="ppt_y"/>
                                          </p:val>
                                        </p:tav>
                                        <p:tav tm="100000">
                                          <p:val>
                                            <p:strVal val="0-ppt_h/2"/>
                                          </p:val>
                                        </p:tav>
                                      </p:tavLst>
                                    </p:anim>
                                    <p:set>
                                      <p:cBhvr>
                                        <p:cTn id="155" dur="1" fill="hold">
                                          <p:stCondLst>
                                            <p:cond delay="1999"/>
                                          </p:stCondLst>
                                        </p:cTn>
                                        <p:tgtEl>
                                          <p:spTgt spid="18"/>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20"/>
                                        </p:tgtEl>
                                        <p:attrNameLst>
                                          <p:attrName>ppt_x</p:attrName>
                                        </p:attrNameLst>
                                      </p:cBhvr>
                                      <p:tavLst>
                                        <p:tav tm="0">
                                          <p:val>
                                            <p:strVal val="ppt_x"/>
                                          </p:val>
                                        </p:tav>
                                        <p:tav tm="100000">
                                          <p:val>
                                            <p:strVal val="0-ppt_w/2"/>
                                          </p:val>
                                        </p:tav>
                                      </p:tavLst>
                                    </p:anim>
                                    <p:anim calcmode="lin" valueType="num">
                                      <p:cBhvr additive="base">
                                        <p:cTn id="158" dur="2000"/>
                                        <p:tgtEl>
                                          <p:spTgt spid="20"/>
                                        </p:tgtEl>
                                        <p:attrNameLst>
                                          <p:attrName>ppt_y</p:attrName>
                                        </p:attrNameLst>
                                      </p:cBhvr>
                                      <p:tavLst>
                                        <p:tav tm="0">
                                          <p:val>
                                            <p:strVal val="ppt_y"/>
                                          </p:val>
                                        </p:tav>
                                        <p:tav tm="100000">
                                          <p:val>
                                            <p:strVal val="0-ppt_h/2"/>
                                          </p:val>
                                        </p:tav>
                                      </p:tavLst>
                                    </p:anim>
                                    <p:set>
                                      <p:cBhvr>
                                        <p:cTn id="159" dur="1" fill="hold">
                                          <p:stCondLst>
                                            <p:cond delay="1999"/>
                                          </p:stCondLst>
                                        </p:cTn>
                                        <p:tgtEl>
                                          <p:spTgt spid="20"/>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22"/>
                                        </p:tgtEl>
                                        <p:attrNameLst>
                                          <p:attrName>ppt_x</p:attrName>
                                        </p:attrNameLst>
                                      </p:cBhvr>
                                      <p:tavLst>
                                        <p:tav tm="0">
                                          <p:val>
                                            <p:strVal val="ppt_x"/>
                                          </p:val>
                                        </p:tav>
                                        <p:tav tm="100000">
                                          <p:val>
                                            <p:strVal val="0-ppt_w/2"/>
                                          </p:val>
                                        </p:tav>
                                      </p:tavLst>
                                    </p:anim>
                                    <p:anim calcmode="lin" valueType="num">
                                      <p:cBhvr additive="base">
                                        <p:cTn id="162" dur="2000"/>
                                        <p:tgtEl>
                                          <p:spTgt spid="22"/>
                                        </p:tgtEl>
                                        <p:attrNameLst>
                                          <p:attrName>ppt_y</p:attrName>
                                        </p:attrNameLst>
                                      </p:cBhvr>
                                      <p:tavLst>
                                        <p:tav tm="0">
                                          <p:val>
                                            <p:strVal val="ppt_y"/>
                                          </p:val>
                                        </p:tav>
                                        <p:tav tm="100000">
                                          <p:val>
                                            <p:strVal val="0-ppt_h/2"/>
                                          </p:val>
                                        </p:tav>
                                      </p:tavLst>
                                    </p:anim>
                                    <p:set>
                                      <p:cBhvr>
                                        <p:cTn id="163" dur="1" fill="hold">
                                          <p:stCondLst>
                                            <p:cond delay="1999"/>
                                          </p:stCondLst>
                                        </p:cTn>
                                        <p:tgtEl>
                                          <p:spTgt spid="22"/>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24"/>
                                        </p:tgtEl>
                                        <p:attrNameLst>
                                          <p:attrName>ppt_x</p:attrName>
                                        </p:attrNameLst>
                                      </p:cBhvr>
                                      <p:tavLst>
                                        <p:tav tm="0">
                                          <p:val>
                                            <p:strVal val="ppt_x"/>
                                          </p:val>
                                        </p:tav>
                                        <p:tav tm="100000">
                                          <p:val>
                                            <p:strVal val="0-ppt_w/2"/>
                                          </p:val>
                                        </p:tav>
                                      </p:tavLst>
                                    </p:anim>
                                    <p:anim calcmode="lin" valueType="num">
                                      <p:cBhvr additive="base">
                                        <p:cTn id="166" dur="2000"/>
                                        <p:tgtEl>
                                          <p:spTgt spid="24"/>
                                        </p:tgtEl>
                                        <p:attrNameLst>
                                          <p:attrName>ppt_y</p:attrName>
                                        </p:attrNameLst>
                                      </p:cBhvr>
                                      <p:tavLst>
                                        <p:tav tm="0">
                                          <p:val>
                                            <p:strVal val="ppt_y"/>
                                          </p:val>
                                        </p:tav>
                                        <p:tav tm="100000">
                                          <p:val>
                                            <p:strVal val="0-ppt_h/2"/>
                                          </p:val>
                                        </p:tav>
                                      </p:tavLst>
                                    </p:anim>
                                    <p:set>
                                      <p:cBhvr>
                                        <p:cTn id="167" dur="1" fill="hold">
                                          <p:stCondLst>
                                            <p:cond delay="1999"/>
                                          </p:stCondLst>
                                        </p:cTn>
                                        <p:tgtEl>
                                          <p:spTgt spid="24"/>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7"/>
                                        </p:tgtEl>
                                        <p:attrNameLst>
                                          <p:attrName>ppt_x</p:attrName>
                                        </p:attrNameLst>
                                      </p:cBhvr>
                                      <p:tavLst>
                                        <p:tav tm="0">
                                          <p:val>
                                            <p:strVal val="ppt_x"/>
                                          </p:val>
                                        </p:tav>
                                        <p:tav tm="100000">
                                          <p:val>
                                            <p:strVal val="0-ppt_w/2"/>
                                          </p:val>
                                        </p:tav>
                                      </p:tavLst>
                                    </p:anim>
                                    <p:anim calcmode="lin" valueType="num">
                                      <p:cBhvr additive="base">
                                        <p:cTn id="170" dur="2000"/>
                                        <p:tgtEl>
                                          <p:spTgt spid="7"/>
                                        </p:tgtEl>
                                        <p:attrNameLst>
                                          <p:attrName>ppt_y</p:attrName>
                                        </p:attrNameLst>
                                      </p:cBhvr>
                                      <p:tavLst>
                                        <p:tav tm="0">
                                          <p:val>
                                            <p:strVal val="ppt_y"/>
                                          </p:val>
                                        </p:tav>
                                        <p:tav tm="100000">
                                          <p:val>
                                            <p:strVal val="1+ppt_h/2"/>
                                          </p:val>
                                        </p:tav>
                                      </p:tavLst>
                                    </p:anim>
                                    <p:set>
                                      <p:cBhvr>
                                        <p:cTn id="171" dur="1" fill="hold">
                                          <p:stCondLst>
                                            <p:cond delay="1999"/>
                                          </p:stCondLst>
                                        </p:cTn>
                                        <p:tgtEl>
                                          <p:spTgt spid="7"/>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9"/>
                                        </p:tgtEl>
                                        <p:attrNameLst>
                                          <p:attrName>ppt_x</p:attrName>
                                        </p:attrNameLst>
                                      </p:cBhvr>
                                      <p:tavLst>
                                        <p:tav tm="0">
                                          <p:val>
                                            <p:strVal val="ppt_x"/>
                                          </p:val>
                                        </p:tav>
                                        <p:tav tm="100000">
                                          <p:val>
                                            <p:strVal val="0-ppt_w/2"/>
                                          </p:val>
                                        </p:tav>
                                      </p:tavLst>
                                    </p:anim>
                                    <p:anim calcmode="lin" valueType="num">
                                      <p:cBhvr additive="base">
                                        <p:cTn id="174" dur="2000"/>
                                        <p:tgtEl>
                                          <p:spTgt spid="9"/>
                                        </p:tgtEl>
                                        <p:attrNameLst>
                                          <p:attrName>ppt_y</p:attrName>
                                        </p:attrNameLst>
                                      </p:cBhvr>
                                      <p:tavLst>
                                        <p:tav tm="0">
                                          <p:val>
                                            <p:strVal val="ppt_y"/>
                                          </p:val>
                                        </p:tav>
                                        <p:tav tm="100000">
                                          <p:val>
                                            <p:strVal val="1+ppt_h/2"/>
                                          </p:val>
                                        </p:tav>
                                      </p:tavLst>
                                    </p:anim>
                                    <p:set>
                                      <p:cBhvr>
                                        <p:cTn id="175" dur="1" fill="hold">
                                          <p:stCondLst>
                                            <p:cond delay="1999"/>
                                          </p:stCondLst>
                                        </p:cTn>
                                        <p:tgtEl>
                                          <p:spTgt spid="9"/>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1"/>
                                        </p:tgtEl>
                                        <p:attrNameLst>
                                          <p:attrName>ppt_x</p:attrName>
                                        </p:attrNameLst>
                                      </p:cBhvr>
                                      <p:tavLst>
                                        <p:tav tm="0">
                                          <p:val>
                                            <p:strVal val="ppt_x"/>
                                          </p:val>
                                        </p:tav>
                                        <p:tav tm="100000">
                                          <p:val>
                                            <p:strVal val="0-ppt_w/2"/>
                                          </p:val>
                                        </p:tav>
                                      </p:tavLst>
                                    </p:anim>
                                    <p:anim calcmode="lin" valueType="num">
                                      <p:cBhvr additive="base">
                                        <p:cTn id="178" dur="2000"/>
                                        <p:tgtEl>
                                          <p:spTgt spid="11"/>
                                        </p:tgtEl>
                                        <p:attrNameLst>
                                          <p:attrName>ppt_y</p:attrName>
                                        </p:attrNameLst>
                                      </p:cBhvr>
                                      <p:tavLst>
                                        <p:tav tm="0">
                                          <p:val>
                                            <p:strVal val="ppt_y"/>
                                          </p:val>
                                        </p:tav>
                                        <p:tav tm="100000">
                                          <p:val>
                                            <p:strVal val="1+ppt_h/2"/>
                                          </p:val>
                                        </p:tav>
                                      </p:tavLst>
                                    </p:anim>
                                    <p:set>
                                      <p:cBhvr>
                                        <p:cTn id="179" dur="1" fill="hold">
                                          <p:stCondLst>
                                            <p:cond delay="1999"/>
                                          </p:stCondLst>
                                        </p:cTn>
                                        <p:tgtEl>
                                          <p:spTgt spid="11"/>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3"/>
                                        </p:tgtEl>
                                        <p:attrNameLst>
                                          <p:attrName>ppt_x</p:attrName>
                                        </p:attrNameLst>
                                      </p:cBhvr>
                                      <p:tavLst>
                                        <p:tav tm="0">
                                          <p:val>
                                            <p:strVal val="ppt_x"/>
                                          </p:val>
                                        </p:tav>
                                        <p:tav tm="100000">
                                          <p:val>
                                            <p:strVal val="0-ppt_w/2"/>
                                          </p:val>
                                        </p:tav>
                                      </p:tavLst>
                                    </p:anim>
                                    <p:anim calcmode="lin" valueType="num">
                                      <p:cBhvr additive="base">
                                        <p:cTn id="182" dur="2000"/>
                                        <p:tgtEl>
                                          <p:spTgt spid="13"/>
                                        </p:tgtEl>
                                        <p:attrNameLst>
                                          <p:attrName>ppt_y</p:attrName>
                                        </p:attrNameLst>
                                      </p:cBhvr>
                                      <p:tavLst>
                                        <p:tav tm="0">
                                          <p:val>
                                            <p:strVal val="ppt_y"/>
                                          </p:val>
                                        </p:tav>
                                        <p:tav tm="100000">
                                          <p:val>
                                            <p:strVal val="1+ppt_h/2"/>
                                          </p:val>
                                        </p:tav>
                                      </p:tavLst>
                                    </p:anim>
                                    <p:set>
                                      <p:cBhvr>
                                        <p:cTn id="183" dur="1" fill="hold">
                                          <p:stCondLst>
                                            <p:cond delay="1999"/>
                                          </p:stCondLst>
                                        </p:cTn>
                                        <p:tgtEl>
                                          <p:spTgt spid="13"/>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15"/>
                                        </p:tgtEl>
                                        <p:attrNameLst>
                                          <p:attrName>ppt_x</p:attrName>
                                        </p:attrNameLst>
                                      </p:cBhvr>
                                      <p:tavLst>
                                        <p:tav tm="0">
                                          <p:val>
                                            <p:strVal val="ppt_x"/>
                                          </p:val>
                                        </p:tav>
                                        <p:tav tm="100000">
                                          <p:val>
                                            <p:strVal val="0-ppt_w/2"/>
                                          </p:val>
                                        </p:tav>
                                      </p:tavLst>
                                    </p:anim>
                                    <p:anim calcmode="lin" valueType="num">
                                      <p:cBhvr additive="base">
                                        <p:cTn id="186" dur="2000"/>
                                        <p:tgtEl>
                                          <p:spTgt spid="15"/>
                                        </p:tgtEl>
                                        <p:attrNameLst>
                                          <p:attrName>ppt_y</p:attrName>
                                        </p:attrNameLst>
                                      </p:cBhvr>
                                      <p:tavLst>
                                        <p:tav tm="0">
                                          <p:val>
                                            <p:strVal val="ppt_y"/>
                                          </p:val>
                                        </p:tav>
                                        <p:tav tm="100000">
                                          <p:val>
                                            <p:strVal val="1+ppt_h/2"/>
                                          </p:val>
                                        </p:tav>
                                      </p:tavLst>
                                    </p:anim>
                                    <p:set>
                                      <p:cBhvr>
                                        <p:cTn id="187" dur="1" fill="hold">
                                          <p:stCondLst>
                                            <p:cond delay="1999"/>
                                          </p:stCondLst>
                                        </p:cTn>
                                        <p:tgtEl>
                                          <p:spTgt spid="15"/>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7"/>
                                        </p:tgtEl>
                                        <p:attrNameLst>
                                          <p:attrName>ppt_x</p:attrName>
                                        </p:attrNameLst>
                                      </p:cBhvr>
                                      <p:tavLst>
                                        <p:tav tm="0">
                                          <p:val>
                                            <p:strVal val="ppt_x"/>
                                          </p:val>
                                        </p:tav>
                                        <p:tav tm="100000">
                                          <p:val>
                                            <p:strVal val="0-ppt_w/2"/>
                                          </p:val>
                                        </p:tav>
                                      </p:tavLst>
                                    </p:anim>
                                    <p:anim calcmode="lin" valueType="num">
                                      <p:cBhvr additive="base">
                                        <p:cTn id="190" dur="2000"/>
                                        <p:tgtEl>
                                          <p:spTgt spid="17"/>
                                        </p:tgtEl>
                                        <p:attrNameLst>
                                          <p:attrName>ppt_y</p:attrName>
                                        </p:attrNameLst>
                                      </p:cBhvr>
                                      <p:tavLst>
                                        <p:tav tm="0">
                                          <p:val>
                                            <p:strVal val="ppt_y"/>
                                          </p:val>
                                        </p:tav>
                                        <p:tav tm="100000">
                                          <p:val>
                                            <p:strVal val="1+ppt_h/2"/>
                                          </p:val>
                                        </p:tav>
                                      </p:tavLst>
                                    </p:anim>
                                    <p:set>
                                      <p:cBhvr>
                                        <p:cTn id="191" dur="1" fill="hold">
                                          <p:stCondLst>
                                            <p:cond delay="1999"/>
                                          </p:stCondLst>
                                        </p:cTn>
                                        <p:tgtEl>
                                          <p:spTgt spid="17"/>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19"/>
                                        </p:tgtEl>
                                        <p:attrNameLst>
                                          <p:attrName>ppt_x</p:attrName>
                                        </p:attrNameLst>
                                      </p:cBhvr>
                                      <p:tavLst>
                                        <p:tav tm="0">
                                          <p:val>
                                            <p:strVal val="ppt_x"/>
                                          </p:val>
                                        </p:tav>
                                        <p:tav tm="100000">
                                          <p:val>
                                            <p:strVal val="0-ppt_w/2"/>
                                          </p:val>
                                        </p:tav>
                                      </p:tavLst>
                                    </p:anim>
                                    <p:anim calcmode="lin" valueType="num">
                                      <p:cBhvr additive="base">
                                        <p:cTn id="194" dur="2000"/>
                                        <p:tgtEl>
                                          <p:spTgt spid="19"/>
                                        </p:tgtEl>
                                        <p:attrNameLst>
                                          <p:attrName>ppt_y</p:attrName>
                                        </p:attrNameLst>
                                      </p:cBhvr>
                                      <p:tavLst>
                                        <p:tav tm="0">
                                          <p:val>
                                            <p:strVal val="ppt_y"/>
                                          </p:val>
                                        </p:tav>
                                        <p:tav tm="100000">
                                          <p:val>
                                            <p:strVal val="1+ppt_h/2"/>
                                          </p:val>
                                        </p:tav>
                                      </p:tavLst>
                                    </p:anim>
                                    <p:set>
                                      <p:cBhvr>
                                        <p:cTn id="195" dur="1" fill="hold">
                                          <p:stCondLst>
                                            <p:cond delay="1999"/>
                                          </p:stCondLst>
                                        </p:cTn>
                                        <p:tgtEl>
                                          <p:spTgt spid="19"/>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1"/>
                                        </p:tgtEl>
                                        <p:attrNameLst>
                                          <p:attrName>ppt_x</p:attrName>
                                        </p:attrNameLst>
                                      </p:cBhvr>
                                      <p:tavLst>
                                        <p:tav tm="0">
                                          <p:val>
                                            <p:strVal val="ppt_x"/>
                                          </p:val>
                                        </p:tav>
                                        <p:tav tm="100000">
                                          <p:val>
                                            <p:strVal val="0-ppt_w/2"/>
                                          </p:val>
                                        </p:tav>
                                      </p:tavLst>
                                    </p:anim>
                                    <p:anim calcmode="lin" valueType="num">
                                      <p:cBhvr additive="base">
                                        <p:cTn id="198" dur="2000"/>
                                        <p:tgtEl>
                                          <p:spTgt spid="21"/>
                                        </p:tgtEl>
                                        <p:attrNameLst>
                                          <p:attrName>ppt_y</p:attrName>
                                        </p:attrNameLst>
                                      </p:cBhvr>
                                      <p:tavLst>
                                        <p:tav tm="0">
                                          <p:val>
                                            <p:strVal val="ppt_y"/>
                                          </p:val>
                                        </p:tav>
                                        <p:tav tm="100000">
                                          <p:val>
                                            <p:strVal val="1+ppt_h/2"/>
                                          </p:val>
                                        </p:tav>
                                      </p:tavLst>
                                    </p:anim>
                                    <p:set>
                                      <p:cBhvr>
                                        <p:cTn id="199" dur="1" fill="hold">
                                          <p:stCondLst>
                                            <p:cond delay="1999"/>
                                          </p:stCondLst>
                                        </p:cTn>
                                        <p:tgtEl>
                                          <p:spTgt spid="21"/>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23"/>
                                        </p:tgtEl>
                                        <p:attrNameLst>
                                          <p:attrName>ppt_x</p:attrName>
                                        </p:attrNameLst>
                                      </p:cBhvr>
                                      <p:tavLst>
                                        <p:tav tm="0">
                                          <p:val>
                                            <p:strVal val="ppt_x"/>
                                          </p:val>
                                        </p:tav>
                                        <p:tav tm="100000">
                                          <p:val>
                                            <p:strVal val="0-ppt_w/2"/>
                                          </p:val>
                                        </p:tav>
                                      </p:tavLst>
                                    </p:anim>
                                    <p:anim calcmode="lin" valueType="num">
                                      <p:cBhvr additive="base">
                                        <p:cTn id="202" dur="2000"/>
                                        <p:tgtEl>
                                          <p:spTgt spid="23"/>
                                        </p:tgtEl>
                                        <p:attrNameLst>
                                          <p:attrName>ppt_y</p:attrName>
                                        </p:attrNameLst>
                                      </p:cBhvr>
                                      <p:tavLst>
                                        <p:tav tm="0">
                                          <p:val>
                                            <p:strVal val="ppt_y"/>
                                          </p:val>
                                        </p:tav>
                                        <p:tav tm="100000">
                                          <p:val>
                                            <p:strVal val="1+ppt_h/2"/>
                                          </p:val>
                                        </p:tav>
                                      </p:tavLst>
                                    </p:anim>
                                    <p:set>
                                      <p:cBhvr>
                                        <p:cTn id="203" dur="1" fill="hold">
                                          <p:stCondLst>
                                            <p:cond delay="1999"/>
                                          </p:stCondLst>
                                        </p:cTn>
                                        <p:tgtEl>
                                          <p:spTgt spid="23"/>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25"/>
                                        </p:tgtEl>
                                        <p:attrNameLst>
                                          <p:attrName>ppt_x</p:attrName>
                                        </p:attrNameLst>
                                      </p:cBhvr>
                                      <p:tavLst>
                                        <p:tav tm="0">
                                          <p:val>
                                            <p:strVal val="ppt_x"/>
                                          </p:val>
                                        </p:tav>
                                        <p:tav tm="100000">
                                          <p:val>
                                            <p:strVal val="0-ppt_w/2"/>
                                          </p:val>
                                        </p:tav>
                                      </p:tavLst>
                                    </p:anim>
                                    <p:anim calcmode="lin" valueType="num">
                                      <p:cBhvr additive="base">
                                        <p:cTn id="206" dur="2000"/>
                                        <p:tgtEl>
                                          <p:spTgt spid="25"/>
                                        </p:tgtEl>
                                        <p:attrNameLst>
                                          <p:attrName>ppt_y</p:attrName>
                                        </p:attrNameLst>
                                      </p:cBhvr>
                                      <p:tavLst>
                                        <p:tav tm="0">
                                          <p:val>
                                            <p:strVal val="ppt_y"/>
                                          </p:val>
                                        </p:tav>
                                        <p:tav tm="100000">
                                          <p:val>
                                            <p:strVal val="1+ppt_h/2"/>
                                          </p:val>
                                        </p:tav>
                                      </p:tavLst>
                                    </p:anim>
                                    <p:set>
                                      <p:cBhvr>
                                        <p:cTn id="207" dur="1" fill="hold">
                                          <p:stCondLst>
                                            <p:cond delay="1999"/>
                                          </p:stCondLst>
                                        </p:cTn>
                                        <p:tgtEl>
                                          <p:spTgt spid="25"/>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8"/>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0"/>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2"/>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4"/>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6"/>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8"/>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0"/>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22"/>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24"/>
                                        </p:tgtEl>
                                        <p:attrNameLst>
                                          <p:attrName>r</p:attrName>
                                        </p:attrNameLst>
                                      </p:cBhvr>
                                    </p:animRot>
                                  </p:childTnLst>
                                </p:cTn>
                              </p:par>
                              <p:par>
                                <p:cTn id="228" presetID="8" presetClass="emph" presetSubtype="0" fill="hold" nodeType="withEffect">
                                  <p:stCondLst>
                                    <p:cond delay="0"/>
                                  </p:stCondLst>
                                  <p:childTnLst>
                                    <p:animRot by="-21600000">
                                      <p:cBhvr>
                                        <p:cTn id="229" dur="2000" fill="hold"/>
                                        <p:tgtEl>
                                          <p:spTgt spid="7"/>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9"/>
                                        </p:tgtEl>
                                        <p:attrNameLst>
                                          <p:attrName>r</p:attrName>
                                        </p:attrNameLst>
                                      </p:cBhvr>
                                    </p:animRot>
                                  </p:childTnLst>
                                </p:cTn>
                              </p:par>
                              <p:par>
                                <p:cTn id="232" presetID="8" presetClass="emph" presetSubtype="0" fill="hold" nodeType="withEffect">
                                  <p:stCondLst>
                                    <p:cond delay="0"/>
                                  </p:stCondLst>
                                  <p:childTnLst>
                                    <p:animRot by="-21600000">
                                      <p:cBhvr>
                                        <p:cTn id="233" dur="2000" fill="hold"/>
                                        <p:tgtEl>
                                          <p:spTgt spid="11"/>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13"/>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15"/>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17"/>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19"/>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21"/>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23"/>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25"/>
                                        </p:tgtEl>
                                        <p:attrNameLst>
                                          <p:attrName>r</p:attrName>
                                        </p:attrNameLst>
                                      </p:cBhvr>
                                    </p:animRot>
                                  </p:childTnLst>
                                </p:cTn>
                              </p:par>
                              <p:par>
                                <p:cTn id="248" presetID="17" presetClass="entr" presetSubtype="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ppt_w/2"/>
                                          </p:val>
                                        </p:tav>
                                        <p:tav tm="100000">
                                          <p:val>
                                            <p:strVal val="#ppt_x"/>
                                          </p:val>
                                        </p:tav>
                                      </p:tavLst>
                                    </p:anim>
                                    <p:anim calcmode="lin" valueType="num">
                                      <p:cBhvr>
                                        <p:cTn id="251" dur="2000" fill="hold"/>
                                        <p:tgtEl>
                                          <p:spTgt spid="2"/>
                                        </p:tgtEl>
                                        <p:attrNameLst>
                                          <p:attrName>ppt_y</p:attrName>
                                        </p:attrNameLst>
                                      </p:cBhvr>
                                      <p:tavLst>
                                        <p:tav tm="0">
                                          <p:val>
                                            <p:strVal val="#ppt_y"/>
                                          </p:val>
                                        </p:tav>
                                        <p:tav tm="100000">
                                          <p:val>
                                            <p:strVal val="#ppt_y"/>
                                          </p:val>
                                        </p:tav>
                                      </p:tavLst>
                                    </p:anim>
                                    <p:anim calcmode="lin" valueType="num">
                                      <p:cBhvr>
                                        <p:cTn id="252" dur="2000" fill="hold"/>
                                        <p:tgtEl>
                                          <p:spTgt spid="2"/>
                                        </p:tgtEl>
                                        <p:attrNameLst>
                                          <p:attrName>ppt_w</p:attrName>
                                        </p:attrNameLst>
                                      </p:cBhvr>
                                      <p:tavLst>
                                        <p:tav tm="0">
                                          <p:val>
                                            <p:fltVal val="0"/>
                                          </p:val>
                                        </p:tav>
                                        <p:tav tm="100000">
                                          <p:val>
                                            <p:strVal val="#ppt_w"/>
                                          </p:val>
                                        </p:tav>
                                      </p:tavLst>
                                    </p:anim>
                                    <p:anim calcmode="lin" valueType="num">
                                      <p:cBhvr>
                                        <p:cTn id="253" dur="2000" fill="hold"/>
                                        <p:tgtEl>
                                          <p:spTgt spid="2"/>
                                        </p:tgtEl>
                                        <p:attrNameLst>
                                          <p:attrName>ppt_h</p:attrName>
                                        </p:attrNameLst>
                                      </p:cBhvr>
                                      <p:tavLst>
                                        <p:tav tm="0">
                                          <p:val>
                                            <p:strVal val="#ppt_h"/>
                                          </p:val>
                                        </p:tav>
                                        <p:tav tm="100000">
                                          <p:val>
                                            <p:strVal val="#ppt_h"/>
                                          </p:val>
                                        </p:tav>
                                      </p:tavLst>
                                    </p:anim>
                                  </p:childTnLst>
                                </p:cTn>
                              </p:par>
                              <p:par>
                                <p:cTn id="254" presetID="16" presetClass="entr" presetSubtype="42"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barn(outHorizontal)">
                                      <p:cBhvr>
                                        <p:cTn id="25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483504a.png"/>
          <p:cNvPicPr>
            <a:picLocks noChangeAspect="1"/>
          </p:cNvPicPr>
          <p:nvPr/>
        </p:nvPicPr>
        <p:blipFill>
          <a:blip r:embed="rId2"/>
          <a:stretch>
            <a:fillRect/>
          </a:stretch>
        </p:blipFill>
        <p:spPr>
          <a:xfrm>
            <a:off x="0" y="0"/>
            <a:ext cx="9144000" cy="5143500"/>
          </a:xfrm>
          <a:prstGeom prst="rect">
            <a:avLst/>
          </a:prstGeom>
        </p:spPr>
      </p:pic>
      <p:pic>
        <p:nvPicPr>
          <p:cNvPr id="5" name="4 Imagen" descr="Colibri-32.gif"/>
          <p:cNvPicPr>
            <a:picLocks noChangeAspect="1"/>
          </p:cNvPicPr>
          <p:nvPr/>
        </p:nvPicPr>
        <p:blipFill>
          <a:blip r:embed="rId3"/>
          <a:stretch>
            <a:fillRect/>
          </a:stretch>
        </p:blipFill>
        <p:spPr>
          <a:xfrm rot="17014205" flipH="1">
            <a:off x="7165243" y="1413486"/>
            <a:ext cx="1880971" cy="1682163"/>
          </a:xfrm>
          <a:prstGeom prst="rect">
            <a:avLst/>
          </a:prstGeom>
        </p:spPr>
      </p:pic>
      <p:sp>
        <p:nvSpPr>
          <p:cNvPr id="4" name="3 CuadroTexto"/>
          <p:cNvSpPr txBox="1"/>
          <p:nvPr/>
        </p:nvSpPr>
        <p:spPr>
          <a:xfrm>
            <a:off x="1071538" y="1643056"/>
            <a:ext cx="3071834" cy="2062103"/>
          </a:xfrm>
          <a:prstGeom prst="rect">
            <a:avLst/>
          </a:prstGeom>
          <a:noFill/>
        </p:spPr>
        <p:txBody>
          <a:bodyPr wrap="square" rtlCol="0">
            <a:spAutoFit/>
          </a:bodyPr>
          <a:lstStyle/>
          <a:p>
            <a:pPr algn="ctr"/>
            <a:r>
              <a:rPr lang="es-PE" sz="1600" dirty="0" smtClean="0"/>
              <a:t>2. Debes agregar mayor dulzura a todas las cosas que te toquen realizar en tu vida, también trata de absorber la felicidad usando el entorno que te rodea. Esta ave se aparece frente a ti para mostrarte como debes “chupar” las experiencias positivas y aprender con eso.</a:t>
            </a:r>
            <a:br>
              <a:rPr lang="es-PE" sz="1600" dirty="0" smtClean="0"/>
            </a:br>
            <a:endParaRPr lang="es-PE" sz="1600" dirty="0"/>
          </a:p>
        </p:txBody>
      </p:sp>
      <p:sp>
        <p:nvSpPr>
          <p:cNvPr id="6" name="5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0" presetClass="path" presetSubtype="0" accel="50000" decel="50000" fill="hold" nodeType="withEffect">
                                  <p:stCondLst>
                                    <p:cond delay="0"/>
                                  </p:stCondLst>
                                  <p:childTnLst>
                                    <p:animMotion origin="layout" path="M 0.18194 -0.67386 C 0.19653 -0.65289 0.2059 -0.62238 0.21458 -0.59494 C 0.21701 -0.57336 0.22309 -0.55302 0.22031 -0.53236 C 0.21736 -0.5074 0.20712 -0.48335 0.19479 -0.4701 C 0.18611 -0.45314 0.17448 -0.44513 0.16354 -0.43403 C 0.14861 -0.418 0.13542 -0.4069 0.11875 -0.39704 C 0.11163 -0.38871 0.10365 -0.3844 0.09566 -0.37885 C 0.0776 -0.33816 0.09201 -0.37361 0.08368 -0.34587 C 0.08177 -0.33939 0.0776 -0.32583 0.07778 -0.32583 C 0.07621 -0.30579 0.07847 -0.33261 0.07344 -0.31165 C 0.07274 -0.30918 0.07344 -0.3061 0.07309 -0.30333 C 0.07187 -0.28576 0.06927 -0.26942 0.06111 -0.26017 C 0.04253 -0.20437 -0.0283 -0.19297 -0.04618 -0.18341 C -0.0533 -0.17016 -0.05764 -0.15259 -0.06528 -0.13964 C -0.06806 -0.12793 -0.07049 -0.11529 -0.07604 -0.10604 C -0.07552 -0.08754 -0.07257 -0.06442 -0.0783 -0.0487 C -0.08438 -0.0299 -0.0875 -0.02836 -0.08455 -0.0077 " pathEditMode="relative" rAng="-865453" ptsTypes="ffffffffffffffffA">
                                      <p:cBhvr>
                                        <p:cTn id="8" dur="2000" fill="hold"/>
                                        <p:tgtEl>
                                          <p:spTgt spid="5"/>
                                        </p:tgtEl>
                                        <p:attrNameLst>
                                          <p:attrName>ppt_x</p:attrName>
                                          <p:attrName>ppt_y</p:attrName>
                                        </p:attrNameLst>
                                      </p:cBhvr>
                                      <p:rCtr x="-122" y="32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rgbClr val="006600"/>
            </a:gs>
            <a:gs pos="50000">
              <a:srgbClr val="A162D0">
                <a:shade val="67500"/>
                <a:satMod val="115000"/>
              </a:srgbClr>
            </a:gs>
            <a:gs pos="100000">
              <a:srgbClr val="A162D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926815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_BxukQ2_m9qlkjBuhJJvZbdm0os.png"/>
          <p:cNvPicPr>
            <a:picLocks noChangeAspect="1"/>
          </p:cNvPicPr>
          <p:nvPr/>
        </p:nvPicPr>
        <p:blipFill>
          <a:blip r:embed="rId3">
            <a:lum contrast="40000"/>
          </a:blip>
          <a:srcRect l="12500" r="17500"/>
          <a:stretch>
            <a:fillRect/>
          </a:stretch>
        </p:blipFill>
        <p:spPr>
          <a:xfrm rot="17026482">
            <a:off x="3559515" y="1527609"/>
            <a:ext cx="1102194" cy="1285884"/>
          </a:xfrm>
          <a:prstGeom prst="rect">
            <a:avLst/>
          </a:prstGeom>
        </p:spPr>
      </p:pic>
      <p:pic>
        <p:nvPicPr>
          <p:cNvPr id="5" name="4 Imagen" descr="_BxukQ2_m9qlkjBuhJJvZbdm0os.png"/>
          <p:cNvPicPr>
            <a:picLocks noChangeAspect="1"/>
          </p:cNvPicPr>
          <p:nvPr/>
        </p:nvPicPr>
        <p:blipFill>
          <a:blip r:embed="rId3">
            <a:lum contrast="40000"/>
          </a:blip>
          <a:srcRect l="12500" r="17500"/>
          <a:stretch>
            <a:fillRect/>
          </a:stretch>
        </p:blipFill>
        <p:spPr>
          <a:xfrm rot="20844245">
            <a:off x="4088882" y="1268599"/>
            <a:ext cx="1102194" cy="1285884"/>
          </a:xfrm>
          <a:prstGeom prst="rect">
            <a:avLst/>
          </a:prstGeom>
        </p:spPr>
      </p:pic>
      <p:pic>
        <p:nvPicPr>
          <p:cNvPr id="6" name="5 Imagen" descr="_BxukQ2_m9qlkjBuhJJvZbdm0os.png"/>
          <p:cNvPicPr>
            <a:picLocks noChangeAspect="1"/>
          </p:cNvPicPr>
          <p:nvPr/>
        </p:nvPicPr>
        <p:blipFill>
          <a:blip r:embed="rId3">
            <a:lum contrast="40000"/>
          </a:blip>
          <a:srcRect l="12500" r="17500"/>
          <a:stretch>
            <a:fillRect/>
          </a:stretch>
        </p:blipFill>
        <p:spPr>
          <a:xfrm rot="4474241">
            <a:off x="4895107" y="2034010"/>
            <a:ext cx="1102194" cy="1285884"/>
          </a:xfrm>
          <a:prstGeom prst="rect">
            <a:avLst/>
          </a:prstGeom>
        </p:spPr>
      </p:pic>
      <p:pic>
        <p:nvPicPr>
          <p:cNvPr id="7" name="6 Imagen" descr="_BxukQ2_m9qlkjBuhJJvZbdm0os.png"/>
          <p:cNvPicPr>
            <a:picLocks noChangeAspect="1"/>
          </p:cNvPicPr>
          <p:nvPr/>
        </p:nvPicPr>
        <p:blipFill>
          <a:blip r:embed="rId3">
            <a:lum contrast="40000"/>
          </a:blip>
          <a:srcRect l="12500" r="17500"/>
          <a:stretch>
            <a:fillRect/>
          </a:stretch>
        </p:blipFill>
        <p:spPr>
          <a:xfrm rot="9862921">
            <a:off x="4017444" y="2768797"/>
            <a:ext cx="1102194" cy="1285884"/>
          </a:xfrm>
          <a:prstGeom prst="rect">
            <a:avLst/>
          </a:prstGeom>
        </p:spPr>
      </p:pic>
      <p:pic>
        <p:nvPicPr>
          <p:cNvPr id="8" name="7 Imagen" descr="_BxukQ2_m9qlkjBuhJJvZbdm0os.png"/>
          <p:cNvPicPr>
            <a:picLocks noChangeAspect="1"/>
          </p:cNvPicPr>
          <p:nvPr/>
        </p:nvPicPr>
        <p:blipFill>
          <a:blip r:embed="rId3">
            <a:lum contrast="40000"/>
          </a:blip>
          <a:srcRect l="12500" r="17500"/>
          <a:stretch>
            <a:fillRect/>
          </a:stretch>
        </p:blipFill>
        <p:spPr>
          <a:xfrm rot="11882524">
            <a:off x="3374502" y="1982979"/>
            <a:ext cx="1102194" cy="1285884"/>
          </a:xfrm>
          <a:prstGeom prst="rect">
            <a:avLst/>
          </a:prstGeom>
        </p:spPr>
      </p:pic>
      <p:pic>
        <p:nvPicPr>
          <p:cNvPr id="9" name="8 Imagen" descr="_BxukQ2_m9qlkjBuhJJvZbdm0os.png"/>
          <p:cNvPicPr>
            <a:picLocks noChangeAspect="1"/>
          </p:cNvPicPr>
          <p:nvPr/>
        </p:nvPicPr>
        <p:blipFill>
          <a:blip r:embed="rId3">
            <a:lum contrast="40000"/>
          </a:blip>
          <a:srcRect l="12500" r="17500"/>
          <a:stretch>
            <a:fillRect/>
          </a:stretch>
        </p:blipFill>
        <p:spPr>
          <a:xfrm rot="216342">
            <a:off x="4719688" y="1519149"/>
            <a:ext cx="1102194" cy="1285884"/>
          </a:xfrm>
          <a:prstGeom prst="rect">
            <a:avLst/>
          </a:prstGeom>
        </p:spPr>
      </p:pic>
      <p:pic>
        <p:nvPicPr>
          <p:cNvPr id="10" name="9 Imagen" descr="_BxukQ2_m9qlkjBuhJJvZbdm0os.png"/>
          <p:cNvPicPr>
            <a:picLocks noChangeAspect="1"/>
          </p:cNvPicPr>
          <p:nvPr/>
        </p:nvPicPr>
        <p:blipFill>
          <a:blip r:embed="rId3">
            <a:lum contrast="40000"/>
          </a:blip>
          <a:srcRect l="12500" r="17500"/>
          <a:stretch>
            <a:fillRect/>
          </a:stretch>
        </p:blipFill>
        <p:spPr>
          <a:xfrm rot="6483130">
            <a:off x="4582739" y="2576302"/>
            <a:ext cx="1102194" cy="1285884"/>
          </a:xfrm>
          <a:prstGeom prst="rect">
            <a:avLst/>
          </a:prstGeom>
        </p:spPr>
      </p:pic>
      <p:pic>
        <p:nvPicPr>
          <p:cNvPr id="11" name="10 Imagen" descr="_BxukQ2_m9qlkjBuhJJvZbdm0os.png"/>
          <p:cNvPicPr>
            <a:picLocks noChangeAspect="1"/>
          </p:cNvPicPr>
          <p:nvPr/>
        </p:nvPicPr>
        <p:blipFill>
          <a:blip r:embed="rId3">
            <a:lum contrast="40000"/>
          </a:blip>
          <a:srcRect l="12500" r="17500"/>
          <a:stretch>
            <a:fillRect/>
          </a:stretch>
        </p:blipFill>
        <p:spPr>
          <a:xfrm rot="11716550">
            <a:off x="3667598" y="2470221"/>
            <a:ext cx="1102194" cy="1285884"/>
          </a:xfrm>
          <a:prstGeom prst="rect">
            <a:avLst/>
          </a:prstGeom>
        </p:spPr>
      </p:pic>
      <p:sp>
        <p:nvSpPr>
          <p:cNvPr id="12" name="11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6600"/>
            </a:gs>
            <a:gs pos="17999">
              <a:srgbClr val="99CCFF"/>
            </a:gs>
            <a:gs pos="36000">
              <a:srgbClr val="9966FF"/>
            </a:gs>
            <a:gs pos="61000">
              <a:srgbClr val="CC99FF"/>
            </a:gs>
            <a:gs pos="82001">
              <a:srgbClr val="99CCFF"/>
            </a:gs>
            <a:gs pos="100000">
              <a:srgbClr val="CCCCFF"/>
            </a:gs>
          </a:gsLst>
          <a:lin ang="0" scaled="1"/>
          <a:tileRect/>
        </a:gradFill>
        <a:effectLst/>
      </p:bgPr>
    </p:bg>
    <p:spTree>
      <p:nvGrpSpPr>
        <p:cNvPr id="1" name=""/>
        <p:cNvGrpSpPr/>
        <p:nvPr/>
      </p:nvGrpSpPr>
      <p:grpSpPr>
        <a:xfrm>
          <a:off x="0" y="0"/>
          <a:ext cx="0" cy="0"/>
          <a:chOff x="0" y="0"/>
          <a:chExt cx="0" cy="0"/>
        </a:xfrm>
      </p:grpSpPr>
      <p:pic>
        <p:nvPicPr>
          <p:cNvPr id="2" name="1 Imagen" descr="stock-photo-967656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kisscc0-drawing-floral-design-line-art-painting-abstract-vortex-5-redux-5b75f459ca9032.5761535215344569218297.png"/>
          <p:cNvPicPr>
            <a:picLocks noChangeAspect="1"/>
          </p:cNvPicPr>
          <p:nvPr/>
        </p:nvPicPr>
        <p:blipFill>
          <a:blip r:embed="rId3" cstate="print">
            <a:lum contrast="40000"/>
          </a:blip>
          <a:stretch>
            <a:fillRect/>
          </a:stretch>
        </p:blipFill>
        <p:spPr>
          <a:xfrm>
            <a:off x="-142908" y="1857370"/>
            <a:ext cx="833240" cy="785800"/>
          </a:xfrm>
          <a:prstGeom prst="rect">
            <a:avLst/>
          </a:prstGeom>
        </p:spPr>
      </p:pic>
      <p:pic>
        <p:nvPicPr>
          <p:cNvPr id="5" name="4 Imagen" descr="kisscc0-drawing-floral-design-line-art-painting-abstract-vortex-5-redux-5b75f459ca9032.5761535215344569218297.png"/>
          <p:cNvPicPr>
            <a:picLocks noChangeAspect="1"/>
          </p:cNvPicPr>
          <p:nvPr/>
        </p:nvPicPr>
        <p:blipFill>
          <a:blip r:embed="rId3" cstate="print">
            <a:lum contrast="40000"/>
          </a:blip>
          <a:stretch>
            <a:fillRect/>
          </a:stretch>
        </p:blipFill>
        <p:spPr>
          <a:xfrm>
            <a:off x="-142908" y="2571750"/>
            <a:ext cx="833240" cy="785800"/>
          </a:xfrm>
          <a:prstGeom prst="rect">
            <a:avLst/>
          </a:prstGeom>
        </p:spPr>
      </p:pic>
      <p:pic>
        <p:nvPicPr>
          <p:cNvPr id="6" name="5 Imagen" descr="kisscc0-drawing-floral-design-line-art-painting-abstract-vortex-5-redux-5b75f459ca9032.5761535215344569218297.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4500562" y="0"/>
            <a:ext cx="833240" cy="785800"/>
          </a:xfrm>
          <a:prstGeom prst="rect">
            <a:avLst/>
          </a:prstGeom>
        </p:spPr>
      </p:pic>
      <p:pic>
        <p:nvPicPr>
          <p:cNvPr id="7" name="6 Imagen" descr="kisscc0-drawing-floral-design-line-art-painting-abstract-vortex-5-redux-5b75f459ca9032.5761535215344569218297.png"/>
          <p:cNvPicPr>
            <a:picLocks noChangeAspect="1"/>
          </p:cNvPicPr>
          <p:nvPr/>
        </p:nvPicPr>
        <p:blipFill>
          <a:blip r:embed="rId3" cstate="print">
            <a:lum contrast="40000"/>
          </a:blip>
          <a:stretch>
            <a:fillRect/>
          </a:stretch>
        </p:blipFill>
        <p:spPr>
          <a:xfrm>
            <a:off x="1714480" y="1857370"/>
            <a:ext cx="833240" cy="785800"/>
          </a:xfrm>
          <a:prstGeom prst="rect">
            <a:avLst/>
          </a:prstGeom>
        </p:spPr>
      </p:pic>
      <p:pic>
        <p:nvPicPr>
          <p:cNvPr id="8" name="7 Imagen" descr="kisscc0-drawing-floral-design-line-art-painting-abstract-vortex-5-redux-5b75f459ca9032.5761535215344569218297.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2500298" y="1357304"/>
            <a:ext cx="833240" cy="785800"/>
          </a:xfrm>
          <a:prstGeom prst="rect">
            <a:avLst/>
          </a:prstGeom>
        </p:spPr>
      </p:pic>
      <p:pic>
        <p:nvPicPr>
          <p:cNvPr id="9" name="8 Imagen" descr="kisscc0-drawing-floral-design-line-art-painting-abstract-vortex-5-redux-5b75f459ca9032.5761535215344569218297.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3714744" y="0"/>
            <a:ext cx="833240" cy="785800"/>
          </a:xfrm>
          <a:prstGeom prst="rect">
            <a:avLst/>
          </a:prstGeom>
        </p:spPr>
      </p:pic>
      <p:pic>
        <p:nvPicPr>
          <p:cNvPr id="10" name="9 Imagen" descr="kisscc0-drawing-floral-design-line-art-painting-abstract-vortex-5-redux-5b75f459ca9032.5761535215344569218297.png"/>
          <p:cNvPicPr>
            <a:picLocks noChangeAspect="1"/>
          </p:cNvPicPr>
          <p:nvPr/>
        </p:nvPicPr>
        <p:blipFill>
          <a:blip r:embed="rId3" cstate="print">
            <a:lum contrast="40000"/>
          </a:blip>
          <a:stretch>
            <a:fillRect/>
          </a:stretch>
        </p:blipFill>
        <p:spPr>
          <a:xfrm>
            <a:off x="6786578" y="3000378"/>
            <a:ext cx="833240" cy="785800"/>
          </a:xfrm>
          <a:prstGeom prst="rect">
            <a:avLst/>
          </a:prstGeom>
        </p:spPr>
      </p:pic>
      <p:pic>
        <p:nvPicPr>
          <p:cNvPr id="11" name="10 Imagen" descr="kisscc0-drawing-floral-design-line-art-painting-abstract-vortex-5-redux-5b75f459ca9032.5761535215344569218297.png"/>
          <p:cNvPicPr>
            <a:picLocks noChangeAspect="1"/>
          </p:cNvPicPr>
          <p:nvPr/>
        </p:nvPicPr>
        <p:blipFill>
          <a:blip r:embed="rId3" cstate="print">
            <a:lum contrast="40000"/>
          </a:blip>
          <a:stretch>
            <a:fillRect/>
          </a:stretch>
        </p:blipFill>
        <p:spPr>
          <a:xfrm>
            <a:off x="1714480" y="2857502"/>
            <a:ext cx="833240" cy="785800"/>
          </a:xfrm>
          <a:prstGeom prst="rect">
            <a:avLst/>
          </a:prstGeom>
        </p:spPr>
      </p:pic>
      <p:pic>
        <p:nvPicPr>
          <p:cNvPr id="12" name="11 Imagen" descr="kisscc0-drawing-floral-design-line-art-painting-abstract-vortex-5-redux-5b75f459ca9032.5761535215344569218297.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3857620" y="4357700"/>
            <a:ext cx="833240" cy="785800"/>
          </a:xfrm>
          <a:prstGeom prst="rect">
            <a:avLst/>
          </a:prstGeom>
        </p:spPr>
      </p:pic>
      <p:pic>
        <p:nvPicPr>
          <p:cNvPr id="13" name="12 Imagen" descr="kisscc0-drawing-floral-design-line-art-painting-abstract-vortex-5-redux-5b75f459ca9032.5761535215344569218297.png"/>
          <p:cNvPicPr>
            <a:picLocks noChangeAspect="1"/>
          </p:cNvPicPr>
          <p:nvPr/>
        </p:nvPicPr>
        <p:blipFill>
          <a:blip r:embed="rId3" cstate="print">
            <a:lum contrast="40000"/>
          </a:blip>
          <a:stretch>
            <a:fillRect/>
          </a:stretch>
        </p:blipFill>
        <p:spPr>
          <a:xfrm>
            <a:off x="8310760" y="1857370"/>
            <a:ext cx="833240" cy="785800"/>
          </a:xfrm>
          <a:prstGeom prst="rect">
            <a:avLst/>
          </a:prstGeom>
        </p:spPr>
      </p:pic>
      <p:pic>
        <p:nvPicPr>
          <p:cNvPr id="14" name="13 Imagen" descr="kisscc0-drawing-floral-design-line-art-painting-abstract-vortex-5-redux-5b75f459ca9032.5761535215344569218297.png"/>
          <p:cNvPicPr>
            <a:picLocks noChangeAspect="1"/>
          </p:cNvPicPr>
          <p:nvPr/>
        </p:nvPicPr>
        <p:blipFill>
          <a:blip r:embed="rId3" cstate="print">
            <a:lum contrast="40000"/>
          </a:blip>
          <a:stretch>
            <a:fillRect/>
          </a:stretch>
        </p:blipFill>
        <p:spPr>
          <a:xfrm>
            <a:off x="8310760" y="2571750"/>
            <a:ext cx="833240" cy="785800"/>
          </a:xfrm>
          <a:prstGeom prst="rect">
            <a:avLst/>
          </a:prstGeom>
        </p:spPr>
      </p:pic>
      <p:pic>
        <p:nvPicPr>
          <p:cNvPr id="15" name="14 Imagen" descr="kisscc0-drawing-floral-design-line-art-painting-abstract-vortex-5-redux-5b75f459ca9032.5761535215344569218297.png"/>
          <p:cNvPicPr>
            <a:picLocks noChangeAspect="1"/>
          </p:cNvPicPr>
          <p:nvPr/>
        </p:nvPicPr>
        <p:blipFill>
          <a:blip r:embed="rId3" cstate="print">
            <a:duotone>
              <a:prstClr val="black"/>
              <a:srgbClr val="E317E3">
                <a:tint val="45000"/>
                <a:satMod val="400000"/>
              </a:srgbClr>
            </a:duotone>
            <a:lum contrast="40000"/>
          </a:blip>
          <a:stretch>
            <a:fillRect/>
          </a:stretch>
        </p:blipFill>
        <p:spPr>
          <a:xfrm rot="6853211">
            <a:off x="4541735" y="4363056"/>
            <a:ext cx="833240" cy="785800"/>
          </a:xfrm>
          <a:prstGeom prst="rect">
            <a:avLst/>
          </a:prstGeom>
        </p:spPr>
      </p:pic>
      <p:pic>
        <p:nvPicPr>
          <p:cNvPr id="16" name="15 Imagen" descr="kisscc0-drawing-floral-design-line-art-painting-abstract-vortex-5-redux-5b75f459ca9032.5761535215344569218297.png"/>
          <p:cNvPicPr>
            <a:picLocks noChangeAspect="1"/>
          </p:cNvPicPr>
          <p:nvPr/>
        </p:nvPicPr>
        <p:blipFill>
          <a:blip r:embed="rId3" cstate="print">
            <a:duotone>
              <a:prstClr val="black"/>
              <a:srgbClr val="E317E3">
                <a:tint val="45000"/>
                <a:satMod val="400000"/>
              </a:srgbClr>
            </a:duotone>
            <a:lum contrast="40000"/>
          </a:blip>
          <a:stretch>
            <a:fillRect/>
          </a:stretch>
        </p:blipFill>
        <p:spPr>
          <a:xfrm rot="6853211">
            <a:off x="2541470" y="2934297"/>
            <a:ext cx="833240" cy="785800"/>
          </a:xfrm>
          <a:prstGeom prst="rect">
            <a:avLst/>
          </a:prstGeom>
        </p:spPr>
      </p:pic>
      <p:pic>
        <p:nvPicPr>
          <p:cNvPr id="17" name="16 Imagen" descr="kisscc0-drawing-floral-design-line-art-painting-abstract-vortex-5-redux-5b75f459ca9032.5761535215344569218297.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5786446" y="1214428"/>
            <a:ext cx="833240" cy="785800"/>
          </a:xfrm>
          <a:prstGeom prst="rect">
            <a:avLst/>
          </a:prstGeom>
        </p:spPr>
      </p:pic>
      <p:pic>
        <p:nvPicPr>
          <p:cNvPr id="18" name="17 Imagen" descr="kisscc0-drawing-floral-design-line-art-painting-abstract-vortex-5-redux-5b75f459ca9032.5761535215344569218297.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7500958" y="1857370"/>
            <a:ext cx="833240" cy="785800"/>
          </a:xfrm>
          <a:prstGeom prst="rect">
            <a:avLst/>
          </a:prstGeom>
        </p:spPr>
      </p:pic>
      <p:pic>
        <p:nvPicPr>
          <p:cNvPr id="19" name="18 Imagen" descr="kisscc0-drawing-floral-design-line-art-painting-abstract-vortex-5-redux-5b75f459ca9032.5761535215344569218297.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857224" y="2714626"/>
            <a:ext cx="833240" cy="785800"/>
          </a:xfrm>
          <a:prstGeom prst="rect">
            <a:avLst/>
          </a:prstGeom>
        </p:spPr>
      </p:pic>
      <p:pic>
        <p:nvPicPr>
          <p:cNvPr id="20" name="19 Imagen" descr="kisscc0-drawing-floral-design-line-art-painting-abstract-vortex-5-redux-5b75f459ca9032.5761535215344569218297.png"/>
          <p:cNvPicPr>
            <a:picLocks noChangeAspect="1"/>
          </p:cNvPicPr>
          <p:nvPr/>
        </p:nvPicPr>
        <p:blipFill>
          <a:blip r:embed="rId3" cstate="print">
            <a:lum contrast="40000"/>
          </a:blip>
          <a:stretch>
            <a:fillRect/>
          </a:stretch>
        </p:blipFill>
        <p:spPr>
          <a:xfrm>
            <a:off x="5072066" y="714362"/>
            <a:ext cx="833240" cy="785800"/>
          </a:xfrm>
          <a:prstGeom prst="rect">
            <a:avLst/>
          </a:prstGeom>
        </p:spPr>
      </p:pic>
      <p:pic>
        <p:nvPicPr>
          <p:cNvPr id="21" name="20 Imagen" descr="kisscc0-drawing-floral-design-line-art-painting-abstract-vortex-5-redux-5b75f459ca9032.5761535215344569218297.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857224" y="1857370"/>
            <a:ext cx="833240" cy="785800"/>
          </a:xfrm>
          <a:prstGeom prst="rect">
            <a:avLst/>
          </a:prstGeom>
        </p:spPr>
      </p:pic>
      <p:pic>
        <p:nvPicPr>
          <p:cNvPr id="22" name="21 Imagen" descr="kisscc0-drawing-floral-design-line-art-painting-abstract-vortex-5-redux-5b75f459ca9032.5761535215344569218297.png"/>
          <p:cNvPicPr>
            <a:picLocks noChangeAspect="1"/>
          </p:cNvPicPr>
          <p:nvPr/>
        </p:nvPicPr>
        <p:blipFill>
          <a:blip r:embed="rId3" cstate="print">
            <a:lum contrast="40000"/>
          </a:blip>
          <a:stretch>
            <a:fillRect/>
          </a:stretch>
        </p:blipFill>
        <p:spPr>
          <a:xfrm>
            <a:off x="3214678" y="642924"/>
            <a:ext cx="833240" cy="785800"/>
          </a:xfrm>
          <a:prstGeom prst="rect">
            <a:avLst/>
          </a:prstGeom>
        </p:spPr>
      </p:pic>
      <p:pic>
        <p:nvPicPr>
          <p:cNvPr id="23" name="22 Imagen" descr="kisscc0-drawing-floral-design-line-art-painting-abstract-vortex-5-redux-5b75f459ca9032.5761535215344569218297.png"/>
          <p:cNvPicPr>
            <a:picLocks noChangeAspect="1"/>
          </p:cNvPicPr>
          <p:nvPr/>
        </p:nvPicPr>
        <p:blipFill>
          <a:blip r:embed="rId3" cstate="print">
            <a:lum contrast="40000"/>
          </a:blip>
          <a:stretch>
            <a:fillRect/>
          </a:stretch>
        </p:blipFill>
        <p:spPr>
          <a:xfrm>
            <a:off x="3286116" y="3500444"/>
            <a:ext cx="833240" cy="785800"/>
          </a:xfrm>
          <a:prstGeom prst="rect">
            <a:avLst/>
          </a:prstGeom>
        </p:spPr>
      </p:pic>
      <p:pic>
        <p:nvPicPr>
          <p:cNvPr id="24" name="23 Imagen" descr="kisscc0-drawing-floral-design-line-art-painting-abstract-vortex-5-redux-5b75f459ca9032.5761535215344569218297.png"/>
          <p:cNvPicPr>
            <a:picLocks noChangeAspect="1"/>
          </p:cNvPicPr>
          <p:nvPr/>
        </p:nvPicPr>
        <p:blipFill>
          <a:blip r:embed="rId3" cstate="print">
            <a:lum contrast="40000"/>
          </a:blip>
          <a:stretch>
            <a:fillRect/>
          </a:stretch>
        </p:blipFill>
        <p:spPr>
          <a:xfrm>
            <a:off x="5143504" y="3643320"/>
            <a:ext cx="833240" cy="785800"/>
          </a:xfrm>
          <a:prstGeom prst="rect">
            <a:avLst/>
          </a:prstGeom>
        </p:spPr>
      </p:pic>
      <p:pic>
        <p:nvPicPr>
          <p:cNvPr id="25" name="24 Imagen" descr="kisscc0-drawing-floral-design-line-art-painting-abstract-vortex-5-redux-5b75f459ca9032.5761535215344569218297.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7572396" y="2857502"/>
            <a:ext cx="833240" cy="785800"/>
          </a:xfrm>
          <a:prstGeom prst="rect">
            <a:avLst/>
          </a:prstGeom>
        </p:spPr>
      </p:pic>
      <p:pic>
        <p:nvPicPr>
          <p:cNvPr id="26" name="25 Imagen" descr="kisscc0-drawing-floral-design-line-art-painting-abstract-vortex-5-redux-5b75f459ca9032.5761535215344569218297.png"/>
          <p:cNvPicPr>
            <a:picLocks noChangeAspect="1"/>
          </p:cNvPicPr>
          <p:nvPr/>
        </p:nvPicPr>
        <p:blipFill>
          <a:blip r:embed="rId3" cstate="print">
            <a:lum contrast="40000"/>
          </a:blip>
          <a:stretch>
            <a:fillRect/>
          </a:stretch>
        </p:blipFill>
        <p:spPr>
          <a:xfrm>
            <a:off x="6500826" y="1571618"/>
            <a:ext cx="833240" cy="785800"/>
          </a:xfrm>
          <a:prstGeom prst="rect">
            <a:avLst/>
          </a:prstGeom>
        </p:spPr>
      </p:pic>
      <p:pic>
        <p:nvPicPr>
          <p:cNvPr id="27" name="26 Imagen" descr="kisscc0-drawing-floral-design-line-art-painting-abstract-vortex-5-redux-5b75f459ca9032.5761535215344569218297.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5857884" y="3214692"/>
            <a:ext cx="833240" cy="785800"/>
          </a:xfrm>
          <a:prstGeom prst="rect">
            <a:avLst/>
          </a:prstGeom>
        </p:spPr>
      </p:pic>
      <p:sp>
        <p:nvSpPr>
          <p:cNvPr id="28" name="27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2000" fill="hold"/>
                                        <p:tgtEl>
                                          <p:spTgt spid="21"/>
                                        </p:tgtEl>
                                        <p:attrNameLst>
                                          <p:attrName>ppt_x</p:attrName>
                                        </p:attrNameLst>
                                      </p:cBhvr>
                                      <p:tavLst>
                                        <p:tav tm="0">
                                          <p:val>
                                            <p:strVal val="1+#ppt_w/2"/>
                                          </p:val>
                                        </p:tav>
                                        <p:tav tm="100000">
                                          <p:val>
                                            <p:strVal val="#ppt_x"/>
                                          </p:val>
                                        </p:tav>
                                      </p:tavLst>
                                    </p:anim>
                                    <p:anim calcmode="lin" valueType="num">
                                      <p:cBhvr additive="base">
                                        <p:cTn id="26" dur="2000" fill="hold"/>
                                        <p:tgtEl>
                                          <p:spTgt spid="21"/>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2000" fill="hold"/>
                                        <p:tgtEl>
                                          <p:spTgt spid="22"/>
                                        </p:tgtEl>
                                        <p:attrNameLst>
                                          <p:attrName>ppt_x</p:attrName>
                                        </p:attrNameLst>
                                      </p:cBhvr>
                                      <p:tavLst>
                                        <p:tav tm="0">
                                          <p:val>
                                            <p:strVal val="1+#ppt_w/2"/>
                                          </p:val>
                                        </p:tav>
                                        <p:tav tm="100000">
                                          <p:val>
                                            <p:strVal val="#ppt_x"/>
                                          </p:val>
                                        </p:tav>
                                      </p:tavLst>
                                    </p:anim>
                                    <p:anim calcmode="lin" valueType="num">
                                      <p:cBhvr additive="base">
                                        <p:cTn id="30" dur="2000" fill="hold"/>
                                        <p:tgtEl>
                                          <p:spTgt spid="22"/>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0-#ppt_w/2"/>
                                          </p:val>
                                        </p:tav>
                                        <p:tav tm="100000">
                                          <p:val>
                                            <p:strVal val="#ppt_x"/>
                                          </p:val>
                                        </p:tav>
                                      </p:tavLst>
                                    </p:anim>
                                    <p:anim calcmode="lin" valueType="num">
                                      <p:cBhvr additive="base">
                                        <p:cTn id="38" dur="2000" fill="hold"/>
                                        <p:tgtEl>
                                          <p:spTgt spid="13"/>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2000" fill="hold"/>
                                        <p:tgtEl>
                                          <p:spTgt spid="17"/>
                                        </p:tgtEl>
                                        <p:attrNameLst>
                                          <p:attrName>ppt_x</p:attrName>
                                        </p:attrNameLst>
                                      </p:cBhvr>
                                      <p:tavLst>
                                        <p:tav tm="0">
                                          <p:val>
                                            <p:strVal val="0-#ppt_w/2"/>
                                          </p:val>
                                        </p:tav>
                                        <p:tav tm="100000">
                                          <p:val>
                                            <p:strVal val="#ppt_x"/>
                                          </p:val>
                                        </p:tav>
                                      </p:tavLst>
                                    </p:anim>
                                    <p:anim calcmode="lin" valueType="num">
                                      <p:cBhvr additive="base">
                                        <p:cTn id="42" dur="2000" fill="hold"/>
                                        <p:tgtEl>
                                          <p:spTgt spid="17"/>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2000" fill="hold"/>
                                        <p:tgtEl>
                                          <p:spTgt spid="18"/>
                                        </p:tgtEl>
                                        <p:attrNameLst>
                                          <p:attrName>ppt_x</p:attrName>
                                        </p:attrNameLst>
                                      </p:cBhvr>
                                      <p:tavLst>
                                        <p:tav tm="0">
                                          <p:val>
                                            <p:strVal val="0-#ppt_w/2"/>
                                          </p:val>
                                        </p:tav>
                                        <p:tav tm="100000">
                                          <p:val>
                                            <p:strVal val="#ppt_x"/>
                                          </p:val>
                                        </p:tav>
                                      </p:tavLst>
                                    </p:anim>
                                    <p:anim calcmode="lin" valueType="num">
                                      <p:cBhvr additive="base">
                                        <p:cTn id="46" dur="2000" fill="hold"/>
                                        <p:tgtEl>
                                          <p:spTgt spid="18"/>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2000" fill="hold"/>
                                        <p:tgtEl>
                                          <p:spTgt spid="20"/>
                                        </p:tgtEl>
                                        <p:attrNameLst>
                                          <p:attrName>ppt_x</p:attrName>
                                        </p:attrNameLst>
                                      </p:cBhvr>
                                      <p:tavLst>
                                        <p:tav tm="0">
                                          <p:val>
                                            <p:strVal val="0-#ppt_w/2"/>
                                          </p:val>
                                        </p:tav>
                                        <p:tav tm="100000">
                                          <p:val>
                                            <p:strVal val="#ppt_x"/>
                                          </p:val>
                                        </p:tav>
                                      </p:tavLst>
                                    </p:anim>
                                    <p:anim calcmode="lin" valueType="num">
                                      <p:cBhvr additive="base">
                                        <p:cTn id="50" dur="2000" fill="hold"/>
                                        <p:tgtEl>
                                          <p:spTgt spid="20"/>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0-#ppt_w/2"/>
                                          </p:val>
                                        </p:tav>
                                        <p:tav tm="100000">
                                          <p:val>
                                            <p:strVal val="#ppt_x"/>
                                          </p:val>
                                        </p:tav>
                                      </p:tavLst>
                                    </p:anim>
                                    <p:anim calcmode="lin" valueType="num">
                                      <p:cBhvr additive="base">
                                        <p:cTn id="54" dur="2000" fill="hold"/>
                                        <p:tgtEl>
                                          <p:spTgt spid="26"/>
                                        </p:tgtEl>
                                        <p:attrNameLst>
                                          <p:attrName>ppt_y</p:attrName>
                                        </p:attrNameLst>
                                      </p:cBhvr>
                                      <p:tavLst>
                                        <p:tav tm="0">
                                          <p:val>
                                            <p:strVal val="0-#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2000" fill="hold"/>
                                        <p:tgtEl>
                                          <p:spTgt spid="5"/>
                                        </p:tgtEl>
                                        <p:attrNameLst>
                                          <p:attrName>ppt_x</p:attrName>
                                        </p:attrNameLst>
                                      </p:cBhvr>
                                      <p:tavLst>
                                        <p:tav tm="0">
                                          <p:val>
                                            <p:strVal val="1+#ppt_w/2"/>
                                          </p:val>
                                        </p:tav>
                                        <p:tav tm="100000">
                                          <p:val>
                                            <p:strVal val="#ppt_x"/>
                                          </p:val>
                                        </p:tav>
                                      </p:tavLst>
                                    </p:anim>
                                    <p:anim calcmode="lin" valueType="num">
                                      <p:cBhvr additive="base">
                                        <p:cTn id="58" dur="2000" fill="hold"/>
                                        <p:tgtEl>
                                          <p:spTgt spid="5"/>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1+#ppt_w/2"/>
                                          </p:val>
                                        </p:tav>
                                        <p:tav tm="100000">
                                          <p:val>
                                            <p:strVal val="#ppt_x"/>
                                          </p:val>
                                        </p:tav>
                                      </p:tavLst>
                                    </p:anim>
                                    <p:anim calcmode="lin" valueType="num">
                                      <p:cBhvr additive="base">
                                        <p:cTn id="62" dur="2000" fill="hold"/>
                                        <p:tgtEl>
                                          <p:spTgt spid="11"/>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1+#ppt_w/2"/>
                                          </p:val>
                                        </p:tav>
                                        <p:tav tm="100000">
                                          <p:val>
                                            <p:strVal val="#ppt_x"/>
                                          </p:val>
                                        </p:tav>
                                      </p:tavLst>
                                    </p:anim>
                                    <p:anim calcmode="lin" valueType="num">
                                      <p:cBhvr additive="base">
                                        <p:cTn id="66" dur="2000" fill="hold"/>
                                        <p:tgtEl>
                                          <p:spTgt spid="12"/>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1+#ppt_w/2"/>
                                          </p:val>
                                        </p:tav>
                                        <p:tav tm="100000">
                                          <p:val>
                                            <p:strVal val="#ppt_x"/>
                                          </p:val>
                                        </p:tav>
                                      </p:tavLst>
                                    </p:anim>
                                    <p:anim calcmode="lin" valueType="num">
                                      <p:cBhvr additive="base">
                                        <p:cTn id="70" dur="2000" fill="hold"/>
                                        <p:tgtEl>
                                          <p:spTgt spid="16"/>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2000" fill="hold"/>
                                        <p:tgtEl>
                                          <p:spTgt spid="23"/>
                                        </p:tgtEl>
                                        <p:attrNameLst>
                                          <p:attrName>ppt_x</p:attrName>
                                        </p:attrNameLst>
                                      </p:cBhvr>
                                      <p:tavLst>
                                        <p:tav tm="0">
                                          <p:val>
                                            <p:strVal val="1+#ppt_w/2"/>
                                          </p:val>
                                        </p:tav>
                                        <p:tav tm="100000">
                                          <p:val>
                                            <p:strVal val="#ppt_x"/>
                                          </p:val>
                                        </p:tav>
                                      </p:tavLst>
                                    </p:anim>
                                    <p:anim calcmode="lin" valueType="num">
                                      <p:cBhvr additive="base">
                                        <p:cTn id="78" dur="2000" fill="hold"/>
                                        <p:tgtEl>
                                          <p:spTgt spid="23"/>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0"/>
                                        </p:tgtEl>
                                        <p:attrNameLst>
                                          <p:attrName>style.visibility</p:attrName>
                                        </p:attrNameLst>
                                      </p:cBhvr>
                                      <p:to>
                                        <p:strVal val="visible"/>
                                      </p:to>
                                    </p:set>
                                    <p:anim calcmode="lin" valueType="num">
                                      <p:cBhvr additive="base">
                                        <p:cTn id="81" dur="2000" fill="hold"/>
                                        <p:tgtEl>
                                          <p:spTgt spid="10"/>
                                        </p:tgtEl>
                                        <p:attrNameLst>
                                          <p:attrName>ppt_x</p:attrName>
                                        </p:attrNameLst>
                                      </p:cBhvr>
                                      <p:tavLst>
                                        <p:tav tm="0">
                                          <p:val>
                                            <p:strVal val="0-#ppt_w/2"/>
                                          </p:val>
                                        </p:tav>
                                        <p:tav tm="100000">
                                          <p:val>
                                            <p:strVal val="#ppt_x"/>
                                          </p:val>
                                        </p:tav>
                                      </p:tavLst>
                                    </p:anim>
                                    <p:anim calcmode="lin" valueType="num">
                                      <p:cBhvr additive="base">
                                        <p:cTn id="82" dur="2000" fill="hold"/>
                                        <p:tgtEl>
                                          <p:spTgt spid="10"/>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0-#ppt_w/2"/>
                                          </p:val>
                                        </p:tav>
                                        <p:tav tm="100000">
                                          <p:val>
                                            <p:strVal val="#ppt_x"/>
                                          </p:val>
                                        </p:tav>
                                      </p:tavLst>
                                    </p:anim>
                                    <p:anim calcmode="lin" valueType="num">
                                      <p:cBhvr additive="base">
                                        <p:cTn id="86" dur="2000" fill="hold"/>
                                        <p:tgtEl>
                                          <p:spTgt spid="14"/>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0-#ppt_w/2"/>
                                          </p:val>
                                        </p:tav>
                                        <p:tav tm="100000">
                                          <p:val>
                                            <p:strVal val="#ppt_x"/>
                                          </p:val>
                                        </p:tav>
                                      </p:tavLst>
                                    </p:anim>
                                    <p:anim calcmode="lin" valueType="num">
                                      <p:cBhvr additive="base">
                                        <p:cTn id="90" dur="2000" fill="hold"/>
                                        <p:tgtEl>
                                          <p:spTgt spid="15"/>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0-#ppt_w/2"/>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0-#ppt_w/2"/>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1+#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4"/>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1"/>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2"/>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6"/>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3"/>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7"/>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8"/>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0"/>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6"/>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1"/>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2"/>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6"/>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9"/>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3"/>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0"/>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4"/>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5"/>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4"/>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7"/>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1+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1+ppt_w/2"/>
                                          </p:val>
                                        </p:tav>
                                      </p:tavLst>
                                    </p:anim>
                                    <p:anim calcmode="lin" valueType="num">
                                      <p:cBhvr additive="base">
                                        <p:cTn id="158" dur="2000"/>
                                        <p:tgtEl>
                                          <p:spTgt spid="7"/>
                                        </p:tgtEl>
                                        <p:attrNameLst>
                                          <p:attrName>ppt_y</p:attrName>
                                        </p:attrNameLst>
                                      </p:cBhvr>
                                      <p:tavLst>
                                        <p:tav tm="0">
                                          <p:val>
                                            <p:strVal val="ppt_y"/>
                                          </p:val>
                                        </p:tav>
                                        <p:tav tm="100000">
                                          <p:val>
                                            <p:strVal val="1+ppt_h/2"/>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1+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1+ppt_w/2"/>
                                          </p:val>
                                        </p:tav>
                                      </p:tavLst>
                                    </p:anim>
                                    <p:anim calcmode="lin" valueType="num">
                                      <p:cBhvr additive="base">
                                        <p:cTn id="166" dur="2000"/>
                                        <p:tgtEl>
                                          <p:spTgt spid="9"/>
                                        </p:tgtEl>
                                        <p:attrNameLst>
                                          <p:attrName>ppt_y</p:attrName>
                                        </p:attrNameLst>
                                      </p:cBhvr>
                                      <p:tavLst>
                                        <p:tav tm="0">
                                          <p:val>
                                            <p:strVal val="ppt_y"/>
                                          </p:val>
                                        </p:tav>
                                        <p:tav tm="100000">
                                          <p:val>
                                            <p:strVal val="1+ppt_h/2"/>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21"/>
                                        </p:tgtEl>
                                        <p:attrNameLst>
                                          <p:attrName>ppt_x</p:attrName>
                                        </p:attrNameLst>
                                      </p:cBhvr>
                                      <p:tavLst>
                                        <p:tav tm="0">
                                          <p:val>
                                            <p:strVal val="ppt_x"/>
                                          </p:val>
                                        </p:tav>
                                        <p:tav tm="100000">
                                          <p:val>
                                            <p:strVal val="1+ppt_w/2"/>
                                          </p:val>
                                        </p:tav>
                                      </p:tavLst>
                                    </p:anim>
                                    <p:anim calcmode="lin" valueType="num">
                                      <p:cBhvr additive="base">
                                        <p:cTn id="170" dur="2000"/>
                                        <p:tgtEl>
                                          <p:spTgt spid="21"/>
                                        </p:tgtEl>
                                        <p:attrNameLst>
                                          <p:attrName>ppt_y</p:attrName>
                                        </p:attrNameLst>
                                      </p:cBhvr>
                                      <p:tavLst>
                                        <p:tav tm="0">
                                          <p:val>
                                            <p:strVal val="ppt_y"/>
                                          </p:val>
                                        </p:tav>
                                        <p:tav tm="100000">
                                          <p:val>
                                            <p:strVal val="1+ppt_h/2"/>
                                          </p:val>
                                        </p:tav>
                                      </p:tavLst>
                                    </p:anim>
                                    <p:set>
                                      <p:cBhvr>
                                        <p:cTn id="171" dur="1" fill="hold">
                                          <p:stCondLst>
                                            <p:cond delay="1999"/>
                                          </p:stCondLst>
                                        </p:cTn>
                                        <p:tgtEl>
                                          <p:spTgt spid="21"/>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22"/>
                                        </p:tgtEl>
                                        <p:attrNameLst>
                                          <p:attrName>ppt_x</p:attrName>
                                        </p:attrNameLst>
                                      </p:cBhvr>
                                      <p:tavLst>
                                        <p:tav tm="0">
                                          <p:val>
                                            <p:strVal val="ppt_x"/>
                                          </p:val>
                                        </p:tav>
                                        <p:tav tm="100000">
                                          <p:val>
                                            <p:strVal val="1+ppt_w/2"/>
                                          </p:val>
                                        </p:tav>
                                      </p:tavLst>
                                    </p:anim>
                                    <p:anim calcmode="lin" valueType="num">
                                      <p:cBhvr additive="base">
                                        <p:cTn id="174" dur="2000"/>
                                        <p:tgtEl>
                                          <p:spTgt spid="22"/>
                                        </p:tgtEl>
                                        <p:attrNameLst>
                                          <p:attrName>ppt_y</p:attrName>
                                        </p:attrNameLst>
                                      </p:cBhvr>
                                      <p:tavLst>
                                        <p:tav tm="0">
                                          <p:val>
                                            <p:strVal val="ppt_y"/>
                                          </p:val>
                                        </p:tav>
                                        <p:tav tm="100000">
                                          <p:val>
                                            <p:strVal val="1+ppt_h/2"/>
                                          </p:val>
                                        </p:tav>
                                      </p:tavLst>
                                    </p:anim>
                                    <p:set>
                                      <p:cBhvr>
                                        <p:cTn id="175" dur="1" fill="hold">
                                          <p:stCondLst>
                                            <p:cond delay="1999"/>
                                          </p:stCondLst>
                                        </p:cTn>
                                        <p:tgtEl>
                                          <p:spTgt spid="22"/>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6"/>
                                        </p:tgtEl>
                                        <p:attrNameLst>
                                          <p:attrName>ppt_x</p:attrName>
                                        </p:attrNameLst>
                                      </p:cBhvr>
                                      <p:tavLst>
                                        <p:tav tm="0">
                                          <p:val>
                                            <p:strVal val="ppt_x"/>
                                          </p:val>
                                        </p:tav>
                                        <p:tav tm="100000">
                                          <p:val>
                                            <p:strVal val="0-ppt_w/2"/>
                                          </p:val>
                                        </p:tav>
                                      </p:tavLst>
                                    </p:anim>
                                    <p:anim calcmode="lin" valueType="num">
                                      <p:cBhvr additive="base">
                                        <p:cTn id="178" dur="2000"/>
                                        <p:tgtEl>
                                          <p:spTgt spid="6"/>
                                        </p:tgtEl>
                                        <p:attrNameLst>
                                          <p:attrName>ppt_y</p:attrName>
                                        </p:attrNameLst>
                                      </p:cBhvr>
                                      <p:tavLst>
                                        <p:tav tm="0">
                                          <p:val>
                                            <p:strVal val="ppt_y"/>
                                          </p:val>
                                        </p:tav>
                                        <p:tav tm="100000">
                                          <p:val>
                                            <p:strVal val="1+ppt_h/2"/>
                                          </p:val>
                                        </p:tav>
                                      </p:tavLst>
                                    </p:anim>
                                    <p:set>
                                      <p:cBhvr>
                                        <p:cTn id="179" dur="1" fill="hold">
                                          <p:stCondLst>
                                            <p:cond delay="1999"/>
                                          </p:stCondLst>
                                        </p:cTn>
                                        <p:tgtEl>
                                          <p:spTgt spid="6"/>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3"/>
                                        </p:tgtEl>
                                        <p:attrNameLst>
                                          <p:attrName>ppt_x</p:attrName>
                                        </p:attrNameLst>
                                      </p:cBhvr>
                                      <p:tavLst>
                                        <p:tav tm="0">
                                          <p:val>
                                            <p:strVal val="ppt_x"/>
                                          </p:val>
                                        </p:tav>
                                        <p:tav tm="100000">
                                          <p:val>
                                            <p:strVal val="0-ppt_w/2"/>
                                          </p:val>
                                        </p:tav>
                                      </p:tavLst>
                                    </p:anim>
                                    <p:anim calcmode="lin" valueType="num">
                                      <p:cBhvr additive="base">
                                        <p:cTn id="182" dur="2000"/>
                                        <p:tgtEl>
                                          <p:spTgt spid="13"/>
                                        </p:tgtEl>
                                        <p:attrNameLst>
                                          <p:attrName>ppt_y</p:attrName>
                                        </p:attrNameLst>
                                      </p:cBhvr>
                                      <p:tavLst>
                                        <p:tav tm="0">
                                          <p:val>
                                            <p:strVal val="ppt_y"/>
                                          </p:val>
                                        </p:tav>
                                        <p:tav tm="100000">
                                          <p:val>
                                            <p:strVal val="1+ppt_h/2"/>
                                          </p:val>
                                        </p:tav>
                                      </p:tavLst>
                                    </p:anim>
                                    <p:set>
                                      <p:cBhvr>
                                        <p:cTn id="183" dur="1" fill="hold">
                                          <p:stCondLst>
                                            <p:cond delay="1999"/>
                                          </p:stCondLst>
                                        </p:cTn>
                                        <p:tgtEl>
                                          <p:spTgt spid="13"/>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17"/>
                                        </p:tgtEl>
                                        <p:attrNameLst>
                                          <p:attrName>ppt_x</p:attrName>
                                        </p:attrNameLst>
                                      </p:cBhvr>
                                      <p:tavLst>
                                        <p:tav tm="0">
                                          <p:val>
                                            <p:strVal val="ppt_x"/>
                                          </p:val>
                                        </p:tav>
                                        <p:tav tm="100000">
                                          <p:val>
                                            <p:strVal val="0-ppt_w/2"/>
                                          </p:val>
                                        </p:tav>
                                      </p:tavLst>
                                    </p:anim>
                                    <p:anim calcmode="lin" valueType="num">
                                      <p:cBhvr additive="base">
                                        <p:cTn id="186" dur="2000"/>
                                        <p:tgtEl>
                                          <p:spTgt spid="17"/>
                                        </p:tgtEl>
                                        <p:attrNameLst>
                                          <p:attrName>ppt_y</p:attrName>
                                        </p:attrNameLst>
                                      </p:cBhvr>
                                      <p:tavLst>
                                        <p:tav tm="0">
                                          <p:val>
                                            <p:strVal val="ppt_y"/>
                                          </p:val>
                                        </p:tav>
                                        <p:tav tm="100000">
                                          <p:val>
                                            <p:strVal val="1+ppt_h/2"/>
                                          </p:val>
                                        </p:tav>
                                      </p:tavLst>
                                    </p:anim>
                                    <p:set>
                                      <p:cBhvr>
                                        <p:cTn id="187" dur="1" fill="hold">
                                          <p:stCondLst>
                                            <p:cond delay="1999"/>
                                          </p:stCondLst>
                                        </p:cTn>
                                        <p:tgtEl>
                                          <p:spTgt spid="17"/>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8"/>
                                        </p:tgtEl>
                                        <p:attrNameLst>
                                          <p:attrName>ppt_x</p:attrName>
                                        </p:attrNameLst>
                                      </p:cBhvr>
                                      <p:tavLst>
                                        <p:tav tm="0">
                                          <p:val>
                                            <p:strVal val="ppt_x"/>
                                          </p:val>
                                        </p:tav>
                                        <p:tav tm="100000">
                                          <p:val>
                                            <p:strVal val="0-ppt_w/2"/>
                                          </p:val>
                                        </p:tav>
                                      </p:tavLst>
                                    </p:anim>
                                    <p:anim calcmode="lin" valueType="num">
                                      <p:cBhvr additive="base">
                                        <p:cTn id="190" dur="2000"/>
                                        <p:tgtEl>
                                          <p:spTgt spid="18"/>
                                        </p:tgtEl>
                                        <p:attrNameLst>
                                          <p:attrName>ppt_y</p:attrName>
                                        </p:attrNameLst>
                                      </p:cBhvr>
                                      <p:tavLst>
                                        <p:tav tm="0">
                                          <p:val>
                                            <p:strVal val="ppt_y"/>
                                          </p:val>
                                        </p:tav>
                                        <p:tav tm="100000">
                                          <p:val>
                                            <p:strVal val="1+ppt_h/2"/>
                                          </p:val>
                                        </p:tav>
                                      </p:tavLst>
                                    </p:anim>
                                    <p:set>
                                      <p:cBhvr>
                                        <p:cTn id="191" dur="1" fill="hold">
                                          <p:stCondLst>
                                            <p:cond delay="1999"/>
                                          </p:stCondLst>
                                        </p:cTn>
                                        <p:tgtEl>
                                          <p:spTgt spid="18"/>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20"/>
                                        </p:tgtEl>
                                        <p:attrNameLst>
                                          <p:attrName>ppt_x</p:attrName>
                                        </p:attrNameLst>
                                      </p:cBhvr>
                                      <p:tavLst>
                                        <p:tav tm="0">
                                          <p:val>
                                            <p:strVal val="ppt_x"/>
                                          </p:val>
                                        </p:tav>
                                        <p:tav tm="100000">
                                          <p:val>
                                            <p:strVal val="0-ppt_w/2"/>
                                          </p:val>
                                        </p:tav>
                                      </p:tavLst>
                                    </p:anim>
                                    <p:anim calcmode="lin" valueType="num">
                                      <p:cBhvr additive="base">
                                        <p:cTn id="194" dur="2000"/>
                                        <p:tgtEl>
                                          <p:spTgt spid="20"/>
                                        </p:tgtEl>
                                        <p:attrNameLst>
                                          <p:attrName>ppt_y</p:attrName>
                                        </p:attrNameLst>
                                      </p:cBhvr>
                                      <p:tavLst>
                                        <p:tav tm="0">
                                          <p:val>
                                            <p:strVal val="ppt_y"/>
                                          </p:val>
                                        </p:tav>
                                        <p:tav tm="100000">
                                          <p:val>
                                            <p:strVal val="1+ppt_h/2"/>
                                          </p:val>
                                        </p:tav>
                                      </p:tavLst>
                                    </p:anim>
                                    <p:set>
                                      <p:cBhvr>
                                        <p:cTn id="195" dur="1" fill="hold">
                                          <p:stCondLst>
                                            <p:cond delay="1999"/>
                                          </p:stCondLst>
                                        </p:cTn>
                                        <p:tgtEl>
                                          <p:spTgt spid="20"/>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6"/>
                                        </p:tgtEl>
                                        <p:attrNameLst>
                                          <p:attrName>ppt_x</p:attrName>
                                        </p:attrNameLst>
                                      </p:cBhvr>
                                      <p:tavLst>
                                        <p:tav tm="0">
                                          <p:val>
                                            <p:strVal val="ppt_x"/>
                                          </p:val>
                                        </p:tav>
                                        <p:tav tm="100000">
                                          <p:val>
                                            <p:strVal val="0-ppt_w/2"/>
                                          </p:val>
                                        </p:tav>
                                      </p:tavLst>
                                    </p:anim>
                                    <p:anim calcmode="lin" valueType="num">
                                      <p:cBhvr additive="base">
                                        <p:cTn id="198" dur="2000"/>
                                        <p:tgtEl>
                                          <p:spTgt spid="26"/>
                                        </p:tgtEl>
                                        <p:attrNameLst>
                                          <p:attrName>ppt_y</p:attrName>
                                        </p:attrNameLst>
                                      </p:cBhvr>
                                      <p:tavLst>
                                        <p:tav tm="0">
                                          <p:val>
                                            <p:strVal val="ppt_y"/>
                                          </p:val>
                                        </p:tav>
                                        <p:tav tm="100000">
                                          <p:val>
                                            <p:strVal val="1+ppt_h/2"/>
                                          </p:val>
                                        </p:tav>
                                      </p:tavLst>
                                    </p:anim>
                                    <p:set>
                                      <p:cBhvr>
                                        <p:cTn id="199" dur="1" fill="hold">
                                          <p:stCondLst>
                                            <p:cond delay="1999"/>
                                          </p:stCondLst>
                                        </p:cTn>
                                        <p:tgtEl>
                                          <p:spTgt spid="26"/>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5"/>
                                        </p:tgtEl>
                                        <p:attrNameLst>
                                          <p:attrName>ppt_x</p:attrName>
                                        </p:attrNameLst>
                                      </p:cBhvr>
                                      <p:tavLst>
                                        <p:tav tm="0">
                                          <p:val>
                                            <p:strVal val="ppt_x"/>
                                          </p:val>
                                        </p:tav>
                                        <p:tav tm="100000">
                                          <p:val>
                                            <p:strVal val="1+ppt_w/2"/>
                                          </p:val>
                                        </p:tav>
                                      </p:tavLst>
                                    </p:anim>
                                    <p:anim calcmode="lin" valueType="num">
                                      <p:cBhvr additive="base">
                                        <p:cTn id="202" dur="2000"/>
                                        <p:tgtEl>
                                          <p:spTgt spid="5"/>
                                        </p:tgtEl>
                                        <p:attrNameLst>
                                          <p:attrName>ppt_y</p:attrName>
                                        </p:attrNameLst>
                                      </p:cBhvr>
                                      <p:tavLst>
                                        <p:tav tm="0">
                                          <p:val>
                                            <p:strVal val="ppt_y"/>
                                          </p:val>
                                        </p:tav>
                                        <p:tav tm="100000">
                                          <p:val>
                                            <p:strVal val="0-ppt_h/2"/>
                                          </p:val>
                                        </p:tav>
                                      </p:tavLst>
                                    </p:anim>
                                    <p:set>
                                      <p:cBhvr>
                                        <p:cTn id="203" dur="1" fill="hold">
                                          <p:stCondLst>
                                            <p:cond delay="1999"/>
                                          </p:stCondLst>
                                        </p:cTn>
                                        <p:tgtEl>
                                          <p:spTgt spid="5"/>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1"/>
                                        </p:tgtEl>
                                        <p:attrNameLst>
                                          <p:attrName>ppt_x</p:attrName>
                                        </p:attrNameLst>
                                      </p:cBhvr>
                                      <p:tavLst>
                                        <p:tav tm="0">
                                          <p:val>
                                            <p:strVal val="ppt_x"/>
                                          </p:val>
                                        </p:tav>
                                        <p:tav tm="100000">
                                          <p:val>
                                            <p:strVal val="1+ppt_w/2"/>
                                          </p:val>
                                        </p:tav>
                                      </p:tavLst>
                                    </p:anim>
                                    <p:anim calcmode="lin" valueType="num">
                                      <p:cBhvr additive="base">
                                        <p:cTn id="206" dur="2000"/>
                                        <p:tgtEl>
                                          <p:spTgt spid="11"/>
                                        </p:tgtEl>
                                        <p:attrNameLst>
                                          <p:attrName>ppt_y</p:attrName>
                                        </p:attrNameLst>
                                      </p:cBhvr>
                                      <p:tavLst>
                                        <p:tav tm="0">
                                          <p:val>
                                            <p:strVal val="ppt_y"/>
                                          </p:val>
                                        </p:tav>
                                        <p:tav tm="100000">
                                          <p:val>
                                            <p:strVal val="0-ppt_h/2"/>
                                          </p:val>
                                        </p:tav>
                                      </p:tavLst>
                                    </p:anim>
                                    <p:set>
                                      <p:cBhvr>
                                        <p:cTn id="207" dur="1" fill="hold">
                                          <p:stCondLst>
                                            <p:cond delay="1999"/>
                                          </p:stCondLst>
                                        </p:cTn>
                                        <p:tgtEl>
                                          <p:spTgt spid="11"/>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2"/>
                                        </p:tgtEl>
                                        <p:attrNameLst>
                                          <p:attrName>ppt_x</p:attrName>
                                        </p:attrNameLst>
                                      </p:cBhvr>
                                      <p:tavLst>
                                        <p:tav tm="0">
                                          <p:val>
                                            <p:strVal val="ppt_x"/>
                                          </p:val>
                                        </p:tav>
                                        <p:tav tm="100000">
                                          <p:val>
                                            <p:strVal val="1+ppt_w/2"/>
                                          </p:val>
                                        </p:tav>
                                      </p:tavLst>
                                    </p:anim>
                                    <p:anim calcmode="lin" valueType="num">
                                      <p:cBhvr additive="base">
                                        <p:cTn id="210" dur="2000"/>
                                        <p:tgtEl>
                                          <p:spTgt spid="12"/>
                                        </p:tgtEl>
                                        <p:attrNameLst>
                                          <p:attrName>ppt_y</p:attrName>
                                        </p:attrNameLst>
                                      </p:cBhvr>
                                      <p:tavLst>
                                        <p:tav tm="0">
                                          <p:val>
                                            <p:strVal val="ppt_y"/>
                                          </p:val>
                                        </p:tav>
                                        <p:tav tm="100000">
                                          <p:val>
                                            <p:strVal val="0-ppt_h/2"/>
                                          </p:val>
                                        </p:tav>
                                      </p:tavLst>
                                    </p:anim>
                                    <p:set>
                                      <p:cBhvr>
                                        <p:cTn id="211" dur="1" fill="hold">
                                          <p:stCondLst>
                                            <p:cond delay="1999"/>
                                          </p:stCondLst>
                                        </p:cTn>
                                        <p:tgtEl>
                                          <p:spTgt spid="12"/>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6"/>
                                        </p:tgtEl>
                                        <p:attrNameLst>
                                          <p:attrName>ppt_x</p:attrName>
                                        </p:attrNameLst>
                                      </p:cBhvr>
                                      <p:tavLst>
                                        <p:tav tm="0">
                                          <p:val>
                                            <p:strVal val="ppt_x"/>
                                          </p:val>
                                        </p:tav>
                                        <p:tav tm="100000">
                                          <p:val>
                                            <p:strVal val="1+ppt_w/2"/>
                                          </p:val>
                                        </p:tav>
                                      </p:tavLst>
                                    </p:anim>
                                    <p:anim calcmode="lin" valueType="num">
                                      <p:cBhvr additive="base">
                                        <p:cTn id="214" dur="2000"/>
                                        <p:tgtEl>
                                          <p:spTgt spid="16"/>
                                        </p:tgtEl>
                                        <p:attrNameLst>
                                          <p:attrName>ppt_y</p:attrName>
                                        </p:attrNameLst>
                                      </p:cBhvr>
                                      <p:tavLst>
                                        <p:tav tm="0">
                                          <p:val>
                                            <p:strVal val="ppt_y"/>
                                          </p:val>
                                        </p:tav>
                                        <p:tav tm="100000">
                                          <p:val>
                                            <p:strVal val="0-ppt_h/2"/>
                                          </p:val>
                                        </p:tav>
                                      </p:tavLst>
                                    </p:anim>
                                    <p:set>
                                      <p:cBhvr>
                                        <p:cTn id="215" dur="1" fill="hold">
                                          <p:stCondLst>
                                            <p:cond delay="1999"/>
                                          </p:stCondLst>
                                        </p:cTn>
                                        <p:tgtEl>
                                          <p:spTgt spid="16"/>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19"/>
                                        </p:tgtEl>
                                        <p:attrNameLst>
                                          <p:attrName>ppt_x</p:attrName>
                                        </p:attrNameLst>
                                      </p:cBhvr>
                                      <p:tavLst>
                                        <p:tav tm="0">
                                          <p:val>
                                            <p:strVal val="ppt_x"/>
                                          </p:val>
                                        </p:tav>
                                        <p:tav tm="100000">
                                          <p:val>
                                            <p:strVal val="1+ppt_w/2"/>
                                          </p:val>
                                        </p:tav>
                                      </p:tavLst>
                                    </p:anim>
                                    <p:anim calcmode="lin" valueType="num">
                                      <p:cBhvr additive="base">
                                        <p:cTn id="218" dur="2000"/>
                                        <p:tgtEl>
                                          <p:spTgt spid="19"/>
                                        </p:tgtEl>
                                        <p:attrNameLst>
                                          <p:attrName>ppt_y</p:attrName>
                                        </p:attrNameLst>
                                      </p:cBhvr>
                                      <p:tavLst>
                                        <p:tav tm="0">
                                          <p:val>
                                            <p:strVal val="ppt_y"/>
                                          </p:val>
                                        </p:tav>
                                        <p:tav tm="100000">
                                          <p:val>
                                            <p:strVal val="0-ppt_h/2"/>
                                          </p:val>
                                        </p:tav>
                                      </p:tavLst>
                                    </p:anim>
                                    <p:set>
                                      <p:cBhvr>
                                        <p:cTn id="219" dur="1" fill="hold">
                                          <p:stCondLst>
                                            <p:cond delay="1999"/>
                                          </p:stCondLst>
                                        </p:cTn>
                                        <p:tgtEl>
                                          <p:spTgt spid="19"/>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3"/>
                                        </p:tgtEl>
                                        <p:attrNameLst>
                                          <p:attrName>ppt_x</p:attrName>
                                        </p:attrNameLst>
                                      </p:cBhvr>
                                      <p:tavLst>
                                        <p:tav tm="0">
                                          <p:val>
                                            <p:strVal val="ppt_x"/>
                                          </p:val>
                                        </p:tav>
                                        <p:tav tm="100000">
                                          <p:val>
                                            <p:strVal val="1+ppt_w/2"/>
                                          </p:val>
                                        </p:tav>
                                      </p:tavLst>
                                    </p:anim>
                                    <p:anim calcmode="lin" valueType="num">
                                      <p:cBhvr additive="base">
                                        <p:cTn id="222" dur="2000"/>
                                        <p:tgtEl>
                                          <p:spTgt spid="23"/>
                                        </p:tgtEl>
                                        <p:attrNameLst>
                                          <p:attrName>ppt_y</p:attrName>
                                        </p:attrNameLst>
                                      </p:cBhvr>
                                      <p:tavLst>
                                        <p:tav tm="0">
                                          <p:val>
                                            <p:strVal val="ppt_y"/>
                                          </p:val>
                                        </p:tav>
                                        <p:tav tm="100000">
                                          <p:val>
                                            <p:strVal val="0-ppt_h/2"/>
                                          </p:val>
                                        </p:tav>
                                      </p:tavLst>
                                    </p:anim>
                                    <p:set>
                                      <p:cBhvr>
                                        <p:cTn id="223" dur="1" fill="hold">
                                          <p:stCondLst>
                                            <p:cond delay="1999"/>
                                          </p:stCondLst>
                                        </p:cTn>
                                        <p:tgtEl>
                                          <p:spTgt spid="23"/>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10"/>
                                        </p:tgtEl>
                                        <p:attrNameLst>
                                          <p:attrName>ppt_x</p:attrName>
                                        </p:attrNameLst>
                                      </p:cBhvr>
                                      <p:tavLst>
                                        <p:tav tm="0">
                                          <p:val>
                                            <p:strVal val="ppt_x"/>
                                          </p:val>
                                        </p:tav>
                                        <p:tav tm="100000">
                                          <p:val>
                                            <p:strVal val="0-ppt_w/2"/>
                                          </p:val>
                                        </p:tav>
                                      </p:tavLst>
                                    </p:anim>
                                    <p:anim calcmode="lin" valueType="num">
                                      <p:cBhvr additive="base">
                                        <p:cTn id="226" dur="2000"/>
                                        <p:tgtEl>
                                          <p:spTgt spid="10"/>
                                        </p:tgtEl>
                                        <p:attrNameLst>
                                          <p:attrName>ppt_y</p:attrName>
                                        </p:attrNameLst>
                                      </p:cBhvr>
                                      <p:tavLst>
                                        <p:tav tm="0">
                                          <p:val>
                                            <p:strVal val="ppt_y"/>
                                          </p:val>
                                        </p:tav>
                                        <p:tav tm="100000">
                                          <p:val>
                                            <p:strVal val="0-ppt_h/2"/>
                                          </p:val>
                                        </p:tav>
                                      </p:tavLst>
                                    </p:anim>
                                    <p:set>
                                      <p:cBhvr>
                                        <p:cTn id="227" dur="1" fill="hold">
                                          <p:stCondLst>
                                            <p:cond delay="1999"/>
                                          </p:stCondLst>
                                        </p:cTn>
                                        <p:tgtEl>
                                          <p:spTgt spid="10"/>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2000"/>
                                        <p:tgtEl>
                                          <p:spTgt spid="14"/>
                                        </p:tgtEl>
                                        <p:attrNameLst>
                                          <p:attrName>ppt_x</p:attrName>
                                        </p:attrNameLst>
                                      </p:cBhvr>
                                      <p:tavLst>
                                        <p:tav tm="0">
                                          <p:val>
                                            <p:strVal val="ppt_x"/>
                                          </p:val>
                                        </p:tav>
                                        <p:tav tm="100000">
                                          <p:val>
                                            <p:strVal val="0-ppt_w/2"/>
                                          </p:val>
                                        </p:tav>
                                      </p:tavLst>
                                    </p:anim>
                                    <p:anim calcmode="lin" valueType="num">
                                      <p:cBhvr additive="base">
                                        <p:cTn id="230" dur="2000"/>
                                        <p:tgtEl>
                                          <p:spTgt spid="14"/>
                                        </p:tgtEl>
                                        <p:attrNameLst>
                                          <p:attrName>ppt_y</p:attrName>
                                        </p:attrNameLst>
                                      </p:cBhvr>
                                      <p:tavLst>
                                        <p:tav tm="0">
                                          <p:val>
                                            <p:strVal val="ppt_y"/>
                                          </p:val>
                                        </p:tav>
                                        <p:tav tm="100000">
                                          <p:val>
                                            <p:strVal val="0-ppt_h/2"/>
                                          </p:val>
                                        </p:tav>
                                      </p:tavLst>
                                    </p:anim>
                                    <p:set>
                                      <p:cBhvr>
                                        <p:cTn id="231" dur="1" fill="hold">
                                          <p:stCondLst>
                                            <p:cond delay="1999"/>
                                          </p:stCondLst>
                                        </p:cTn>
                                        <p:tgtEl>
                                          <p:spTgt spid="14"/>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2000"/>
                                        <p:tgtEl>
                                          <p:spTgt spid="15"/>
                                        </p:tgtEl>
                                        <p:attrNameLst>
                                          <p:attrName>ppt_x</p:attrName>
                                        </p:attrNameLst>
                                      </p:cBhvr>
                                      <p:tavLst>
                                        <p:tav tm="0">
                                          <p:val>
                                            <p:strVal val="ppt_x"/>
                                          </p:val>
                                        </p:tav>
                                        <p:tav tm="100000">
                                          <p:val>
                                            <p:strVal val="0-ppt_w/2"/>
                                          </p:val>
                                        </p:tav>
                                      </p:tavLst>
                                    </p:anim>
                                    <p:anim calcmode="lin" valueType="num">
                                      <p:cBhvr additive="base">
                                        <p:cTn id="234" dur="2000"/>
                                        <p:tgtEl>
                                          <p:spTgt spid="15"/>
                                        </p:tgtEl>
                                        <p:attrNameLst>
                                          <p:attrName>ppt_y</p:attrName>
                                        </p:attrNameLst>
                                      </p:cBhvr>
                                      <p:tavLst>
                                        <p:tav tm="0">
                                          <p:val>
                                            <p:strVal val="ppt_y"/>
                                          </p:val>
                                        </p:tav>
                                        <p:tav tm="100000">
                                          <p:val>
                                            <p:strVal val="0-ppt_h/2"/>
                                          </p:val>
                                        </p:tav>
                                      </p:tavLst>
                                    </p:anim>
                                    <p:set>
                                      <p:cBhvr>
                                        <p:cTn id="235" dur="1" fill="hold">
                                          <p:stCondLst>
                                            <p:cond delay="1999"/>
                                          </p:stCondLst>
                                        </p:cTn>
                                        <p:tgtEl>
                                          <p:spTgt spid="15"/>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2000"/>
                                        <p:tgtEl>
                                          <p:spTgt spid="24"/>
                                        </p:tgtEl>
                                        <p:attrNameLst>
                                          <p:attrName>ppt_x</p:attrName>
                                        </p:attrNameLst>
                                      </p:cBhvr>
                                      <p:tavLst>
                                        <p:tav tm="0">
                                          <p:val>
                                            <p:strVal val="ppt_x"/>
                                          </p:val>
                                        </p:tav>
                                        <p:tav tm="100000">
                                          <p:val>
                                            <p:strVal val="0-ppt_w/2"/>
                                          </p:val>
                                        </p:tav>
                                      </p:tavLst>
                                    </p:anim>
                                    <p:anim calcmode="lin" valueType="num">
                                      <p:cBhvr additive="base">
                                        <p:cTn id="238" dur="2000"/>
                                        <p:tgtEl>
                                          <p:spTgt spid="24"/>
                                        </p:tgtEl>
                                        <p:attrNameLst>
                                          <p:attrName>ppt_y</p:attrName>
                                        </p:attrNameLst>
                                      </p:cBhvr>
                                      <p:tavLst>
                                        <p:tav tm="0">
                                          <p:val>
                                            <p:strVal val="ppt_y"/>
                                          </p:val>
                                        </p:tav>
                                        <p:tav tm="100000">
                                          <p:val>
                                            <p:strVal val="0-ppt_h/2"/>
                                          </p:val>
                                        </p:tav>
                                      </p:tavLst>
                                    </p:anim>
                                    <p:set>
                                      <p:cBhvr>
                                        <p:cTn id="239" dur="1" fill="hold">
                                          <p:stCondLst>
                                            <p:cond delay="1999"/>
                                          </p:stCondLst>
                                        </p:cTn>
                                        <p:tgtEl>
                                          <p:spTgt spid="24"/>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2000"/>
                                        <p:tgtEl>
                                          <p:spTgt spid="25"/>
                                        </p:tgtEl>
                                        <p:attrNameLst>
                                          <p:attrName>ppt_x</p:attrName>
                                        </p:attrNameLst>
                                      </p:cBhvr>
                                      <p:tavLst>
                                        <p:tav tm="0">
                                          <p:val>
                                            <p:strVal val="ppt_x"/>
                                          </p:val>
                                        </p:tav>
                                        <p:tav tm="100000">
                                          <p:val>
                                            <p:strVal val="0-ppt_w/2"/>
                                          </p:val>
                                        </p:tav>
                                      </p:tavLst>
                                    </p:anim>
                                    <p:anim calcmode="lin" valueType="num">
                                      <p:cBhvr additive="base">
                                        <p:cTn id="242" dur="2000"/>
                                        <p:tgtEl>
                                          <p:spTgt spid="25"/>
                                        </p:tgtEl>
                                        <p:attrNameLst>
                                          <p:attrName>ppt_y</p:attrName>
                                        </p:attrNameLst>
                                      </p:cBhvr>
                                      <p:tavLst>
                                        <p:tav tm="0">
                                          <p:val>
                                            <p:strVal val="ppt_y"/>
                                          </p:val>
                                        </p:tav>
                                        <p:tav tm="100000">
                                          <p:val>
                                            <p:strVal val="0-ppt_h/2"/>
                                          </p:val>
                                        </p:tav>
                                      </p:tavLst>
                                    </p:anim>
                                    <p:set>
                                      <p:cBhvr>
                                        <p:cTn id="243" dur="1" fill="hold">
                                          <p:stCondLst>
                                            <p:cond delay="1999"/>
                                          </p:stCondLst>
                                        </p:cTn>
                                        <p:tgtEl>
                                          <p:spTgt spid="25"/>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2000"/>
                                        <p:tgtEl>
                                          <p:spTgt spid="27"/>
                                        </p:tgtEl>
                                        <p:attrNameLst>
                                          <p:attrName>ppt_x</p:attrName>
                                        </p:attrNameLst>
                                      </p:cBhvr>
                                      <p:tavLst>
                                        <p:tav tm="0">
                                          <p:val>
                                            <p:strVal val="ppt_x"/>
                                          </p:val>
                                        </p:tav>
                                        <p:tav tm="100000">
                                          <p:val>
                                            <p:strVal val="0-ppt_w/2"/>
                                          </p:val>
                                        </p:tav>
                                      </p:tavLst>
                                    </p:anim>
                                    <p:anim calcmode="lin" valueType="num">
                                      <p:cBhvr additive="base">
                                        <p:cTn id="246" dur="2000"/>
                                        <p:tgtEl>
                                          <p:spTgt spid="27"/>
                                        </p:tgtEl>
                                        <p:attrNameLst>
                                          <p:attrName>ppt_y</p:attrName>
                                        </p:attrNameLst>
                                      </p:cBhvr>
                                      <p:tavLst>
                                        <p:tav tm="0">
                                          <p:val>
                                            <p:strVal val="ppt_y"/>
                                          </p:val>
                                        </p:tav>
                                        <p:tav tm="100000">
                                          <p:val>
                                            <p:strVal val="0-ppt_h/2"/>
                                          </p:val>
                                        </p:tav>
                                      </p:tavLst>
                                    </p:anim>
                                    <p:set>
                                      <p:cBhvr>
                                        <p:cTn id="247" dur="1" fill="hold">
                                          <p:stCondLst>
                                            <p:cond delay="1999"/>
                                          </p:stCondLst>
                                        </p:cTn>
                                        <p:tgtEl>
                                          <p:spTgt spid="27"/>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7"/>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8"/>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9"/>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21"/>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22"/>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6"/>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3"/>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7"/>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18"/>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0"/>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6"/>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5"/>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11"/>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2"/>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6"/>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9"/>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23"/>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0"/>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4"/>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15"/>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4"/>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5"/>
                                        </p:tgtEl>
                                        <p:attrNameLst>
                                          <p:attrName>r</p:attrName>
                                        </p:attrNameLst>
                                      </p:cBhvr>
                                    </p:animRot>
                                  </p:childTnLst>
                                </p:cTn>
                              </p:par>
                              <p:par>
                                <p:cTn id="294" presetID="23" presetClass="entr" presetSubtype="272" fill="hold" nodeType="withEffect">
                                  <p:stCondLst>
                                    <p:cond delay="0"/>
                                  </p:stCondLst>
                                  <p:childTnLst>
                                    <p:set>
                                      <p:cBhvr>
                                        <p:cTn id="295" dur="1" fill="hold">
                                          <p:stCondLst>
                                            <p:cond delay="0"/>
                                          </p:stCondLst>
                                        </p:cTn>
                                        <p:tgtEl>
                                          <p:spTgt spid="2"/>
                                        </p:tgtEl>
                                        <p:attrNameLst>
                                          <p:attrName>style.visibility</p:attrName>
                                        </p:attrNameLst>
                                      </p:cBhvr>
                                      <p:to>
                                        <p:strVal val="visible"/>
                                      </p:to>
                                    </p:set>
                                    <p:anim calcmode="lin" valueType="num">
                                      <p:cBhvr>
                                        <p:cTn id="296" dur="2000" fill="hold"/>
                                        <p:tgtEl>
                                          <p:spTgt spid="2"/>
                                        </p:tgtEl>
                                        <p:attrNameLst>
                                          <p:attrName>ppt_w</p:attrName>
                                        </p:attrNameLst>
                                      </p:cBhvr>
                                      <p:tavLst>
                                        <p:tav tm="0">
                                          <p:val>
                                            <p:strVal val="2/3*#ppt_w"/>
                                          </p:val>
                                        </p:tav>
                                        <p:tav tm="100000">
                                          <p:val>
                                            <p:strVal val="#ppt_w"/>
                                          </p:val>
                                        </p:tav>
                                      </p:tavLst>
                                    </p:anim>
                                    <p:anim calcmode="lin" valueType="num">
                                      <p:cBhvr>
                                        <p:cTn id="297" dur="2000" fill="hold"/>
                                        <p:tgtEl>
                                          <p:spTgt spid="2"/>
                                        </p:tgtEl>
                                        <p:attrNameLst>
                                          <p:attrName>ppt_h</p:attrName>
                                        </p:attrNameLst>
                                      </p:cBhvr>
                                      <p:tavLst>
                                        <p:tav tm="0">
                                          <p:val>
                                            <p:strVal val="2/3*#ppt_h"/>
                                          </p:val>
                                        </p:tav>
                                        <p:tav tm="100000">
                                          <p:val>
                                            <p:strVal val="#ppt_h"/>
                                          </p:val>
                                        </p:tav>
                                      </p:tavLst>
                                    </p:anim>
                                  </p:childTnLst>
                                </p:cTn>
                              </p:par>
                              <p:par>
                                <p:cTn id="298" presetID="4" presetClass="entr" presetSubtype="32" fill="hold" nodeType="withEffect">
                                  <p:stCondLst>
                                    <p:cond delay="0"/>
                                  </p:stCondLst>
                                  <p:childTnLst>
                                    <p:set>
                                      <p:cBhvr>
                                        <p:cTn id="299" dur="1" fill="hold">
                                          <p:stCondLst>
                                            <p:cond delay="0"/>
                                          </p:stCondLst>
                                        </p:cTn>
                                        <p:tgtEl>
                                          <p:spTgt spid="2"/>
                                        </p:tgtEl>
                                        <p:attrNameLst>
                                          <p:attrName>style.visibility</p:attrName>
                                        </p:attrNameLst>
                                      </p:cBhvr>
                                      <p:to>
                                        <p:strVal val="visible"/>
                                      </p:to>
                                    </p:set>
                                    <p:animEffect transition="in" filter="box(out)">
                                      <p:cBhvr>
                                        <p:cTn id="30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483504a.png"/>
          <p:cNvPicPr>
            <a:picLocks noChangeAspect="1"/>
          </p:cNvPicPr>
          <p:nvPr/>
        </p:nvPicPr>
        <p:blipFill>
          <a:blip r:embed="rId2"/>
          <a:stretch>
            <a:fillRect/>
          </a:stretch>
        </p:blipFill>
        <p:spPr>
          <a:xfrm>
            <a:off x="0" y="0"/>
            <a:ext cx="9144000" cy="5143500"/>
          </a:xfrm>
          <a:prstGeom prst="rect">
            <a:avLst/>
          </a:prstGeom>
        </p:spPr>
      </p:pic>
      <p:pic>
        <p:nvPicPr>
          <p:cNvPr id="5" name="4 Imagen" descr="Colibri-32.gif"/>
          <p:cNvPicPr>
            <a:picLocks noChangeAspect="1"/>
          </p:cNvPicPr>
          <p:nvPr/>
        </p:nvPicPr>
        <p:blipFill>
          <a:blip r:embed="rId3"/>
          <a:stretch>
            <a:fillRect/>
          </a:stretch>
        </p:blipFill>
        <p:spPr>
          <a:xfrm rot="17014205" flipH="1">
            <a:off x="7165243" y="1413486"/>
            <a:ext cx="1880971" cy="1682163"/>
          </a:xfrm>
          <a:prstGeom prst="rect">
            <a:avLst/>
          </a:prstGeom>
        </p:spPr>
      </p:pic>
      <p:sp>
        <p:nvSpPr>
          <p:cNvPr id="4" name="3 CuadroTexto"/>
          <p:cNvSpPr txBox="1"/>
          <p:nvPr/>
        </p:nvSpPr>
        <p:spPr>
          <a:xfrm>
            <a:off x="1071538" y="1643056"/>
            <a:ext cx="3071833" cy="2062103"/>
          </a:xfrm>
          <a:prstGeom prst="rect">
            <a:avLst/>
          </a:prstGeom>
          <a:noFill/>
        </p:spPr>
        <p:txBody>
          <a:bodyPr wrap="square" rtlCol="0">
            <a:spAutoFit/>
          </a:bodyPr>
          <a:lstStyle/>
          <a:p>
            <a:pPr algn="ctr"/>
            <a:r>
              <a:rPr lang="es-PE" sz="1600" dirty="0" smtClean="0"/>
              <a:t>3. No te guardes todo el amor, demuéstralo, exprésalo siempre a tu entorno, principalmente a aquellos que forman parte de tu círculo personal. Nunca dejes de demostrar tu amor a las personas que te rodean, principalmente a la familia, recuerda que hacerles saber que los amas no es ninguna pérdida de tiempo.</a:t>
            </a:r>
            <a:endParaRPr lang="es-PE" sz="1600" dirty="0"/>
          </a:p>
        </p:txBody>
      </p:sp>
      <p:sp>
        <p:nvSpPr>
          <p:cNvPr id="6" name="5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0" presetClass="path" presetSubtype="0" accel="50000" decel="50000" fill="hold" nodeType="withEffect">
                                  <p:stCondLst>
                                    <p:cond delay="0"/>
                                  </p:stCondLst>
                                  <p:childTnLst>
                                    <p:animMotion origin="layout" path="M 0.18194 -0.67386 C 0.19653 -0.65289 0.2059 -0.62238 0.21458 -0.59494 C 0.21701 -0.57336 0.22309 -0.55302 0.22031 -0.53236 C 0.21736 -0.5074 0.20712 -0.48335 0.19479 -0.4701 C 0.18611 -0.45314 0.17448 -0.44513 0.16354 -0.43403 C 0.14861 -0.418 0.13542 -0.4069 0.11875 -0.39704 C 0.11163 -0.38871 0.10365 -0.3844 0.09566 -0.37885 C 0.0776 -0.33816 0.09201 -0.37361 0.08368 -0.34587 C 0.08177 -0.33939 0.0776 -0.32583 0.07778 -0.32583 C 0.07621 -0.30579 0.07847 -0.33261 0.07344 -0.31165 C 0.07274 -0.30918 0.07344 -0.3061 0.07309 -0.30333 C 0.07187 -0.28576 0.06927 -0.26942 0.06111 -0.26017 C 0.04253 -0.20437 -0.0283 -0.19297 -0.04618 -0.18341 C -0.0533 -0.17016 -0.05764 -0.15259 -0.06528 -0.13964 C -0.06806 -0.12793 -0.07049 -0.11529 -0.07604 -0.10604 C -0.07552 -0.08754 -0.07257 -0.06442 -0.0783 -0.0487 C -0.08438 -0.0299 -0.0875 -0.02836 -0.08455 -0.0077 " pathEditMode="relative" rAng="-865453" ptsTypes="ffffffffffffffffA">
                                      <p:cBhvr>
                                        <p:cTn id="8" dur="2000" fill="hold"/>
                                        <p:tgtEl>
                                          <p:spTgt spid="5"/>
                                        </p:tgtEl>
                                        <p:attrNameLst>
                                          <p:attrName>ppt_x</p:attrName>
                                          <p:attrName>ppt_y</p:attrName>
                                        </p:attrNameLst>
                                      </p:cBhvr>
                                      <p:rCtr x="-122" y="32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0000">
                <a:shade val="67500"/>
                <a:satMod val="115000"/>
              </a:srgbClr>
            </a:gs>
            <a:gs pos="100000">
              <a:srgbClr val="FF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6210934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34.png"/>
          <p:cNvPicPr>
            <a:picLocks noChangeAspect="1"/>
          </p:cNvPicPr>
          <p:nvPr/>
        </p:nvPicPr>
        <p:blipFill>
          <a:blip r:embed="rId3">
            <a:duotone>
              <a:prstClr val="black"/>
              <a:schemeClr val="accent3">
                <a:tint val="45000"/>
                <a:satMod val="400000"/>
              </a:schemeClr>
            </a:duotone>
            <a:lum contrast="40000"/>
          </a:blip>
          <a:stretch>
            <a:fillRect/>
          </a:stretch>
        </p:blipFill>
        <p:spPr>
          <a:xfrm>
            <a:off x="4643438" y="0"/>
            <a:ext cx="1190612" cy="1157126"/>
          </a:xfrm>
          <a:prstGeom prst="rect">
            <a:avLst/>
          </a:prstGeom>
          <a:effectLst>
            <a:reflection blurRad="6350" stA="50000" endA="295" endPos="92000" dist="101600" dir="5400000" sy="-100000" algn="bl" rotWithShape="0"/>
          </a:effectLst>
        </p:spPr>
      </p:pic>
      <p:pic>
        <p:nvPicPr>
          <p:cNvPr id="5" name="4 Imagen" descr="34.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3500430" y="0"/>
            <a:ext cx="1143008" cy="1157126"/>
          </a:xfrm>
          <a:prstGeom prst="rect">
            <a:avLst/>
          </a:prstGeom>
          <a:effectLst>
            <a:reflection blurRad="6350" stA="50000" endA="295" endPos="92000" dist="101600" dir="5400000" sy="-100000" algn="bl" rotWithShape="0"/>
          </a:effectLst>
        </p:spPr>
      </p:pic>
      <p:pic>
        <p:nvPicPr>
          <p:cNvPr id="6" name="5 Imagen" descr="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643438" y="571486"/>
            <a:ext cx="1190612" cy="1157126"/>
          </a:xfrm>
          <a:prstGeom prst="rect">
            <a:avLst/>
          </a:prstGeom>
          <a:effectLst>
            <a:reflection blurRad="6350" stA="50000" endA="295" endPos="92000" dist="101600" dir="5400000" sy="-100000" algn="bl" rotWithShape="0"/>
          </a:effectLst>
        </p:spPr>
      </p:pic>
      <p:pic>
        <p:nvPicPr>
          <p:cNvPr id="7" name="6 Imagen" descr="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500430" y="571486"/>
            <a:ext cx="1143008" cy="1157126"/>
          </a:xfrm>
          <a:prstGeom prst="rect">
            <a:avLst/>
          </a:prstGeom>
          <a:effectLst>
            <a:reflection blurRad="6350" stA="50000" endA="295" endPos="92000" dist="101600" dir="5400000" sy="-100000" algn="bl" rotWithShape="0"/>
          </a:effectLst>
        </p:spPr>
      </p:pic>
      <p:pic>
        <p:nvPicPr>
          <p:cNvPr id="8" name="7 Imagen" descr="34.png"/>
          <p:cNvPicPr>
            <a:picLocks noChangeAspect="1"/>
          </p:cNvPicPr>
          <p:nvPr/>
        </p:nvPicPr>
        <p:blipFill>
          <a:blip r:embed="rId3">
            <a:duotone>
              <a:prstClr val="black"/>
              <a:schemeClr val="accent3">
                <a:tint val="45000"/>
                <a:satMod val="400000"/>
              </a:schemeClr>
            </a:duotone>
            <a:lum contrast="40000"/>
          </a:blip>
          <a:stretch>
            <a:fillRect/>
          </a:stretch>
        </p:blipFill>
        <p:spPr>
          <a:xfrm>
            <a:off x="4643438" y="1143008"/>
            <a:ext cx="1190612" cy="1157126"/>
          </a:xfrm>
          <a:prstGeom prst="rect">
            <a:avLst/>
          </a:prstGeom>
          <a:effectLst>
            <a:reflection blurRad="6350" stA="50000" endA="295" endPos="92000" dist="101600" dir="5400000" sy="-100000" algn="bl" rotWithShape="0"/>
          </a:effectLst>
        </p:spPr>
      </p:pic>
      <p:pic>
        <p:nvPicPr>
          <p:cNvPr id="9" name="8 Imagen" descr="34.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3500430" y="1143008"/>
            <a:ext cx="1143008" cy="1157126"/>
          </a:xfrm>
          <a:prstGeom prst="rect">
            <a:avLst/>
          </a:prstGeom>
          <a:effectLst>
            <a:reflection blurRad="6350" stA="50000" endA="295" endPos="92000" dist="101600" dir="5400000" sy="-100000" algn="bl" rotWithShape="0"/>
          </a:effectLst>
        </p:spPr>
      </p:pic>
      <p:pic>
        <p:nvPicPr>
          <p:cNvPr id="10" name="9 Imagen" descr="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643438" y="1714494"/>
            <a:ext cx="1190612" cy="1157126"/>
          </a:xfrm>
          <a:prstGeom prst="rect">
            <a:avLst/>
          </a:prstGeom>
          <a:effectLst>
            <a:reflection blurRad="6350" stA="50000" endA="295" endPos="92000" dist="101600" dir="5400000" sy="-100000" algn="bl" rotWithShape="0"/>
          </a:effectLst>
        </p:spPr>
      </p:pic>
      <p:pic>
        <p:nvPicPr>
          <p:cNvPr id="11" name="10 Imagen" descr="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500430" y="1714494"/>
            <a:ext cx="1143008" cy="1157126"/>
          </a:xfrm>
          <a:prstGeom prst="rect">
            <a:avLst/>
          </a:prstGeom>
          <a:effectLst>
            <a:reflection blurRad="6350" stA="50000" endA="295" endPos="92000" dist="101600" dir="5400000" sy="-100000" algn="bl" rotWithShape="0"/>
          </a:effectLst>
        </p:spPr>
      </p:pic>
      <p:pic>
        <p:nvPicPr>
          <p:cNvPr id="12" name="11 Imagen" descr="34.png"/>
          <p:cNvPicPr>
            <a:picLocks noChangeAspect="1"/>
          </p:cNvPicPr>
          <p:nvPr/>
        </p:nvPicPr>
        <p:blipFill>
          <a:blip r:embed="rId3">
            <a:duotone>
              <a:prstClr val="black"/>
              <a:schemeClr val="accent3">
                <a:tint val="45000"/>
                <a:satMod val="400000"/>
              </a:schemeClr>
            </a:duotone>
            <a:lum contrast="40000"/>
          </a:blip>
          <a:stretch>
            <a:fillRect/>
          </a:stretch>
        </p:blipFill>
        <p:spPr>
          <a:xfrm>
            <a:off x="4643438" y="2214578"/>
            <a:ext cx="1190612" cy="1157126"/>
          </a:xfrm>
          <a:prstGeom prst="rect">
            <a:avLst/>
          </a:prstGeom>
          <a:effectLst>
            <a:reflection blurRad="6350" stA="50000" endA="295" endPos="92000" dist="101600" dir="5400000" sy="-100000" algn="bl" rotWithShape="0"/>
          </a:effectLst>
        </p:spPr>
      </p:pic>
      <p:pic>
        <p:nvPicPr>
          <p:cNvPr id="13" name="12 Imagen" descr="34.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3500430" y="2214578"/>
            <a:ext cx="1143008" cy="1157126"/>
          </a:xfrm>
          <a:prstGeom prst="rect">
            <a:avLst/>
          </a:prstGeom>
          <a:effectLst>
            <a:reflection blurRad="6350" stA="50000" endA="295" endPos="92000" dist="101600" dir="5400000" sy="-100000" algn="bl" rotWithShape="0"/>
          </a:effectLst>
        </p:spPr>
      </p:pic>
      <p:pic>
        <p:nvPicPr>
          <p:cNvPr id="14" name="13 Imagen" descr="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643438" y="2786064"/>
            <a:ext cx="1190612" cy="1157126"/>
          </a:xfrm>
          <a:prstGeom prst="rect">
            <a:avLst/>
          </a:prstGeom>
          <a:effectLst>
            <a:reflection blurRad="6350" stA="50000" endA="295" endPos="92000" dist="101600" dir="5400000" sy="-100000" algn="bl" rotWithShape="0"/>
          </a:effectLst>
        </p:spPr>
      </p:pic>
      <p:pic>
        <p:nvPicPr>
          <p:cNvPr id="15" name="14 Imagen" descr="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500430" y="2786064"/>
            <a:ext cx="1143008" cy="1157126"/>
          </a:xfrm>
          <a:prstGeom prst="rect">
            <a:avLst/>
          </a:prstGeom>
          <a:effectLst>
            <a:reflection blurRad="6350" stA="50000" endA="295" endPos="92000" dist="101600" dir="5400000" sy="-100000" algn="bl" rotWithShape="0"/>
          </a:effectLst>
        </p:spPr>
      </p:pic>
      <p:pic>
        <p:nvPicPr>
          <p:cNvPr id="16" name="15 Imagen" descr="34.png"/>
          <p:cNvPicPr>
            <a:picLocks noChangeAspect="1"/>
          </p:cNvPicPr>
          <p:nvPr/>
        </p:nvPicPr>
        <p:blipFill>
          <a:blip r:embed="rId3">
            <a:duotone>
              <a:prstClr val="black"/>
              <a:schemeClr val="accent3">
                <a:tint val="45000"/>
                <a:satMod val="400000"/>
              </a:schemeClr>
            </a:duotone>
            <a:lum contrast="40000"/>
          </a:blip>
          <a:stretch>
            <a:fillRect/>
          </a:stretch>
        </p:blipFill>
        <p:spPr>
          <a:xfrm>
            <a:off x="4643438" y="3143254"/>
            <a:ext cx="1190612" cy="1157126"/>
          </a:xfrm>
          <a:prstGeom prst="rect">
            <a:avLst/>
          </a:prstGeom>
          <a:effectLst>
            <a:reflection blurRad="6350" stA="50000" endA="295" endPos="92000" dist="101600" dir="5400000" sy="-100000" algn="bl" rotWithShape="0"/>
          </a:effectLst>
        </p:spPr>
      </p:pic>
      <p:pic>
        <p:nvPicPr>
          <p:cNvPr id="17" name="16 Imagen" descr="34.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3500430" y="3143254"/>
            <a:ext cx="1143008" cy="1157126"/>
          </a:xfrm>
          <a:prstGeom prst="rect">
            <a:avLst/>
          </a:prstGeom>
          <a:effectLst>
            <a:reflection blurRad="6350" stA="50000" endA="295" endPos="92000" dist="101600" dir="5400000" sy="-100000" algn="bl" rotWithShape="0"/>
          </a:effectLst>
        </p:spPr>
      </p:pic>
      <p:pic>
        <p:nvPicPr>
          <p:cNvPr id="18" name="17 Imagen" descr="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643438" y="3714740"/>
            <a:ext cx="1190612" cy="1157126"/>
          </a:xfrm>
          <a:prstGeom prst="rect">
            <a:avLst/>
          </a:prstGeom>
          <a:effectLst>
            <a:reflection blurRad="6350" stA="50000" endA="295" endPos="92000" dist="101600" dir="5400000" sy="-100000" algn="bl" rotWithShape="0"/>
          </a:effectLst>
        </p:spPr>
      </p:pic>
      <p:pic>
        <p:nvPicPr>
          <p:cNvPr id="19" name="18 Imagen" descr="34.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500430" y="3714740"/>
            <a:ext cx="1143008" cy="1157126"/>
          </a:xfrm>
          <a:prstGeom prst="rect">
            <a:avLst/>
          </a:prstGeom>
          <a:effectLst>
            <a:reflection blurRad="6350" stA="50000" endA="295" endPos="92000" dist="101600" dir="5400000" sy="-100000" algn="bl" rotWithShape="0"/>
          </a:effectLst>
        </p:spPr>
      </p:pic>
      <p:pic>
        <p:nvPicPr>
          <p:cNvPr id="20" name="19 Imagen" descr="34.png"/>
          <p:cNvPicPr>
            <a:picLocks noChangeAspect="1"/>
          </p:cNvPicPr>
          <p:nvPr/>
        </p:nvPicPr>
        <p:blipFill>
          <a:blip r:embed="rId3">
            <a:duotone>
              <a:prstClr val="black"/>
              <a:schemeClr val="accent3">
                <a:tint val="45000"/>
                <a:satMod val="400000"/>
              </a:schemeClr>
            </a:duotone>
            <a:lum contrast="40000"/>
          </a:blip>
          <a:stretch>
            <a:fillRect/>
          </a:stretch>
        </p:blipFill>
        <p:spPr>
          <a:xfrm>
            <a:off x="4643438" y="4143386"/>
            <a:ext cx="1190612" cy="1157126"/>
          </a:xfrm>
          <a:prstGeom prst="rect">
            <a:avLst/>
          </a:prstGeom>
          <a:effectLst>
            <a:reflection blurRad="6350" stA="50000" endA="295" endPos="92000" dist="101600" dir="5400000" sy="-100000" algn="bl" rotWithShape="0"/>
          </a:effectLst>
        </p:spPr>
      </p:pic>
      <p:pic>
        <p:nvPicPr>
          <p:cNvPr id="21" name="20 Imagen" descr="34.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3500430" y="4143386"/>
            <a:ext cx="1143008" cy="1157126"/>
          </a:xfrm>
          <a:prstGeom prst="rect">
            <a:avLst/>
          </a:prstGeom>
          <a:effectLst>
            <a:reflection blurRad="6350" stA="50000" endA="295" endPos="92000" dist="101600" dir="5400000" sy="-100000" algn="bl" rotWithShape="0"/>
          </a:effectLst>
        </p:spPr>
      </p:pic>
      <p:sp>
        <p:nvSpPr>
          <p:cNvPr id="22" name="21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1+#ppt_w/2"/>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1+#ppt_w/2"/>
                                          </p:val>
                                        </p:tav>
                                        <p:tav tm="100000">
                                          <p:val>
                                            <p:strVal val="#ppt_x"/>
                                          </p:val>
                                        </p:tav>
                                      </p:tavLst>
                                    </p:anim>
                                    <p:anim calcmode="lin" valueType="num">
                                      <p:cBhvr additive="base">
                                        <p:cTn id="42" dur="2000" fill="hold"/>
                                        <p:tgtEl>
                                          <p:spTgt spid="2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0-#ppt_w/2"/>
                                          </p:val>
                                        </p:tav>
                                        <p:tav tm="100000">
                                          <p:val>
                                            <p:strVal val="#ppt_x"/>
                                          </p:val>
                                        </p:tav>
                                      </p:tavLst>
                                    </p:anim>
                                    <p:anim calcmode="lin" valueType="num">
                                      <p:cBhvr additive="base">
                                        <p:cTn id="46" dur="2000" fill="hold"/>
                                        <p:tgtEl>
                                          <p:spTgt spid="4"/>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0-#ppt_w/2"/>
                                          </p:val>
                                        </p:tav>
                                        <p:tav tm="100000">
                                          <p:val>
                                            <p:strVal val="#ppt_x"/>
                                          </p:val>
                                        </p:tav>
                                      </p:tavLst>
                                    </p:anim>
                                    <p:anim calcmode="lin" valueType="num">
                                      <p:cBhvr additive="base">
                                        <p:cTn id="50" dur="2000" fill="hold"/>
                                        <p:tgtEl>
                                          <p:spTgt spid="6"/>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0-#ppt_w/2"/>
                                          </p:val>
                                        </p:tav>
                                        <p:tav tm="100000">
                                          <p:val>
                                            <p:strVal val="#ppt_x"/>
                                          </p:val>
                                        </p:tav>
                                      </p:tavLst>
                                    </p:anim>
                                    <p:anim calcmode="lin" valueType="num">
                                      <p:cBhvr additive="base">
                                        <p:cTn id="54" dur="2000" fill="hold"/>
                                        <p:tgtEl>
                                          <p:spTgt spid="8"/>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0-#ppt_w/2"/>
                                          </p:val>
                                        </p:tav>
                                        <p:tav tm="100000">
                                          <p:val>
                                            <p:strVal val="#ppt_x"/>
                                          </p:val>
                                        </p:tav>
                                      </p:tavLst>
                                    </p:anim>
                                    <p:anim calcmode="lin" valueType="num">
                                      <p:cBhvr additive="base">
                                        <p:cTn id="58" dur="2000" fill="hold"/>
                                        <p:tgtEl>
                                          <p:spTgt spid="10"/>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0-#ppt_w/2"/>
                                          </p:val>
                                        </p:tav>
                                        <p:tav tm="100000">
                                          <p:val>
                                            <p:strVal val="#ppt_x"/>
                                          </p:val>
                                        </p:tav>
                                      </p:tavLst>
                                    </p:anim>
                                    <p:anim calcmode="lin" valueType="num">
                                      <p:cBhvr additive="base">
                                        <p:cTn id="62" dur="2000" fill="hold"/>
                                        <p:tgtEl>
                                          <p:spTgt spid="12"/>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0-#ppt_w/2"/>
                                          </p:val>
                                        </p:tav>
                                        <p:tav tm="100000">
                                          <p:val>
                                            <p:strVal val="#ppt_x"/>
                                          </p:val>
                                        </p:tav>
                                      </p:tavLst>
                                    </p:anim>
                                    <p:anim calcmode="lin" valueType="num">
                                      <p:cBhvr additive="base">
                                        <p:cTn id="70" dur="2000" fill="hold"/>
                                        <p:tgtEl>
                                          <p:spTgt spid="16"/>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0-#ppt_w/2"/>
                                          </p:val>
                                        </p:tav>
                                        <p:tav tm="100000">
                                          <p:val>
                                            <p:strVal val="#ppt_x"/>
                                          </p:val>
                                        </p:tav>
                                      </p:tavLst>
                                    </p:anim>
                                    <p:anim calcmode="lin" valueType="num">
                                      <p:cBhvr additive="base">
                                        <p:cTn id="74" dur="2000" fill="hold"/>
                                        <p:tgtEl>
                                          <p:spTgt spid="18"/>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9"/>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5"/>
                                        </p:tgtEl>
                                        <p:attrNameLst>
                                          <p:attrName>ppt_x</p:attrName>
                                        </p:attrNameLst>
                                      </p:cBhvr>
                                      <p:tavLst>
                                        <p:tav tm="0">
                                          <p:val>
                                            <p:strVal val="ppt_x"/>
                                          </p:val>
                                        </p:tav>
                                        <p:tav tm="100000">
                                          <p:val>
                                            <p:strVal val="1+ppt_w/2"/>
                                          </p:val>
                                        </p:tav>
                                      </p:tavLst>
                                    </p:anim>
                                    <p:anim calcmode="lin" valueType="num">
                                      <p:cBhvr additive="base">
                                        <p:cTn id="118" dur="2000"/>
                                        <p:tgtEl>
                                          <p:spTgt spid="5"/>
                                        </p:tgtEl>
                                        <p:attrNameLst>
                                          <p:attrName>ppt_y</p:attrName>
                                        </p:attrNameLst>
                                      </p:cBhvr>
                                      <p:tavLst>
                                        <p:tav tm="0">
                                          <p:val>
                                            <p:strVal val="ppt_y"/>
                                          </p:val>
                                        </p:tav>
                                        <p:tav tm="100000">
                                          <p:val>
                                            <p:strVal val="1+ppt_h/2"/>
                                          </p:val>
                                        </p:tav>
                                      </p:tavLst>
                                    </p:anim>
                                    <p:set>
                                      <p:cBhvr>
                                        <p:cTn id="119" dur="1" fill="hold">
                                          <p:stCondLst>
                                            <p:cond delay="1999"/>
                                          </p:stCondLst>
                                        </p:cTn>
                                        <p:tgtEl>
                                          <p:spTgt spid="5"/>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1+ppt_w/2"/>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1+ppt_h/2"/>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1+ppt_w/2"/>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1+ppt_w/2"/>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1+ppt_w/2"/>
                                          </p:val>
                                        </p:tav>
                                      </p:tavLst>
                                    </p:anim>
                                    <p:anim calcmode="lin" valueType="num">
                                      <p:cBhvr additive="base">
                                        <p:cTn id="138" dur="2000"/>
                                        <p:tgtEl>
                                          <p:spTgt spid="15"/>
                                        </p:tgtEl>
                                        <p:attrNameLst>
                                          <p:attrName>ppt_y</p:attrName>
                                        </p:attrNameLst>
                                      </p:cBhvr>
                                      <p:tavLst>
                                        <p:tav tm="0">
                                          <p:val>
                                            <p:strVal val="ppt_y"/>
                                          </p:val>
                                        </p:tav>
                                        <p:tav tm="100000">
                                          <p:val>
                                            <p:strVal val="1+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1+ppt_w/2"/>
                                          </p:val>
                                        </p:tav>
                                      </p:tavLst>
                                    </p:anim>
                                    <p:anim calcmode="lin" valueType="num">
                                      <p:cBhvr additive="base">
                                        <p:cTn id="142" dur="2000"/>
                                        <p:tgtEl>
                                          <p:spTgt spid="17"/>
                                        </p:tgtEl>
                                        <p:attrNameLst>
                                          <p:attrName>ppt_y</p:attrName>
                                        </p:attrNameLst>
                                      </p:cBhvr>
                                      <p:tavLst>
                                        <p:tav tm="0">
                                          <p:val>
                                            <p:strVal val="ppt_y"/>
                                          </p:val>
                                        </p:tav>
                                        <p:tav tm="100000">
                                          <p:val>
                                            <p:strVal val="1+ppt_h/2"/>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9"/>
                                        </p:tgtEl>
                                        <p:attrNameLst>
                                          <p:attrName>ppt_x</p:attrName>
                                        </p:attrNameLst>
                                      </p:cBhvr>
                                      <p:tavLst>
                                        <p:tav tm="0">
                                          <p:val>
                                            <p:strVal val="ppt_x"/>
                                          </p:val>
                                        </p:tav>
                                        <p:tav tm="100000">
                                          <p:val>
                                            <p:strVal val="1+ppt_w/2"/>
                                          </p:val>
                                        </p:tav>
                                      </p:tavLst>
                                    </p:anim>
                                    <p:anim calcmode="lin" valueType="num">
                                      <p:cBhvr additive="base">
                                        <p:cTn id="146" dur="2000"/>
                                        <p:tgtEl>
                                          <p:spTgt spid="19"/>
                                        </p:tgtEl>
                                        <p:attrNameLst>
                                          <p:attrName>ppt_y</p:attrName>
                                        </p:attrNameLst>
                                      </p:cBhvr>
                                      <p:tavLst>
                                        <p:tav tm="0">
                                          <p:val>
                                            <p:strVal val="ppt_y"/>
                                          </p:val>
                                        </p:tav>
                                        <p:tav tm="100000">
                                          <p:val>
                                            <p:strVal val="1+ppt_h/2"/>
                                          </p:val>
                                        </p:tav>
                                      </p:tavLst>
                                    </p:anim>
                                    <p:set>
                                      <p:cBhvr>
                                        <p:cTn id="147" dur="1" fill="hold">
                                          <p:stCondLst>
                                            <p:cond delay="1999"/>
                                          </p:stCondLst>
                                        </p:cTn>
                                        <p:tgtEl>
                                          <p:spTgt spid="19"/>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21"/>
                                        </p:tgtEl>
                                        <p:attrNameLst>
                                          <p:attrName>ppt_x</p:attrName>
                                        </p:attrNameLst>
                                      </p:cBhvr>
                                      <p:tavLst>
                                        <p:tav tm="0">
                                          <p:val>
                                            <p:strVal val="ppt_x"/>
                                          </p:val>
                                        </p:tav>
                                        <p:tav tm="100000">
                                          <p:val>
                                            <p:strVal val="1+ppt_w/2"/>
                                          </p:val>
                                        </p:tav>
                                      </p:tavLst>
                                    </p:anim>
                                    <p:anim calcmode="lin" valueType="num">
                                      <p:cBhvr additive="base">
                                        <p:cTn id="150" dur="2000"/>
                                        <p:tgtEl>
                                          <p:spTgt spid="21"/>
                                        </p:tgtEl>
                                        <p:attrNameLst>
                                          <p:attrName>ppt_y</p:attrName>
                                        </p:attrNameLst>
                                      </p:cBhvr>
                                      <p:tavLst>
                                        <p:tav tm="0">
                                          <p:val>
                                            <p:strVal val="ppt_y"/>
                                          </p:val>
                                        </p:tav>
                                        <p:tav tm="100000">
                                          <p:val>
                                            <p:strVal val="1+ppt_h/2"/>
                                          </p:val>
                                        </p:tav>
                                      </p:tavLst>
                                    </p:anim>
                                    <p:set>
                                      <p:cBhvr>
                                        <p:cTn id="151" dur="1" fill="hold">
                                          <p:stCondLst>
                                            <p:cond delay="1999"/>
                                          </p:stCondLst>
                                        </p:cTn>
                                        <p:tgtEl>
                                          <p:spTgt spid="21"/>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0-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1+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1+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0-ppt_w/2"/>
                                          </p:val>
                                        </p:tav>
                                      </p:tavLst>
                                    </p:anim>
                                    <p:anim calcmode="lin" valueType="num">
                                      <p:cBhvr additive="base">
                                        <p:cTn id="178" dur="2000"/>
                                        <p:tgtEl>
                                          <p:spTgt spid="16"/>
                                        </p:tgtEl>
                                        <p:attrNameLst>
                                          <p:attrName>ppt_y</p:attrName>
                                        </p:attrNameLst>
                                      </p:cBhvr>
                                      <p:tavLst>
                                        <p:tav tm="0">
                                          <p:val>
                                            <p:strVal val="ppt_y"/>
                                          </p:val>
                                        </p:tav>
                                        <p:tav tm="100000">
                                          <p:val>
                                            <p:strVal val="1+ppt_h/2"/>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1+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5"/>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7"/>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9"/>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1"/>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3"/>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5"/>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7"/>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9"/>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1"/>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4"/>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8"/>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0"/>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2"/>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4"/>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6"/>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8"/>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0"/>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par>
                                <p:cTn id="230" presetID="16" presetClass="entr" presetSubtype="37"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barn(outVertical)">
                                      <p:cBhvr>
                                        <p:cTn id="2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13000">
              <a:srgbClr val="FF6600"/>
            </a:gs>
            <a:gs pos="50000">
              <a:srgbClr val="316A24">
                <a:shade val="67500"/>
                <a:satMod val="115000"/>
              </a:srgbClr>
            </a:gs>
            <a:gs pos="100000">
              <a:srgbClr val="316A24">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1100526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Imagen1iid.png"/>
          <p:cNvPicPr>
            <a:picLocks noChangeAspect="1"/>
          </p:cNvPicPr>
          <p:nvPr/>
        </p:nvPicPr>
        <p:blipFill>
          <a:blip r:embed="rId3">
            <a:duotone>
              <a:prstClr val="black"/>
              <a:schemeClr val="accent6">
                <a:tint val="45000"/>
                <a:satMod val="400000"/>
              </a:schemeClr>
            </a:duotone>
            <a:lum contrast="40000"/>
          </a:blip>
          <a:srcRect l="14179" t="10147" r="14937" b="13750"/>
          <a:stretch>
            <a:fillRect/>
          </a:stretch>
        </p:blipFill>
        <p:spPr>
          <a:xfrm>
            <a:off x="0" y="1500180"/>
            <a:ext cx="1071538" cy="1071570"/>
          </a:xfrm>
          <a:prstGeom prst="rect">
            <a:avLst/>
          </a:prstGeom>
        </p:spPr>
      </p:pic>
      <p:pic>
        <p:nvPicPr>
          <p:cNvPr id="5" name="4 Imagen" descr="Imagen1iid.png"/>
          <p:cNvPicPr>
            <a:picLocks noChangeAspect="1"/>
          </p:cNvPicPr>
          <p:nvPr/>
        </p:nvPicPr>
        <p:blipFill>
          <a:blip r:embed="rId3">
            <a:duotone>
              <a:prstClr val="black"/>
              <a:schemeClr val="accent6">
                <a:tint val="45000"/>
                <a:satMod val="400000"/>
              </a:schemeClr>
            </a:duotone>
            <a:lum contrast="40000"/>
          </a:blip>
          <a:srcRect l="14179" t="10147" r="14937" b="13750"/>
          <a:stretch>
            <a:fillRect/>
          </a:stretch>
        </p:blipFill>
        <p:spPr>
          <a:xfrm>
            <a:off x="1071538" y="1500180"/>
            <a:ext cx="1071538" cy="1071570"/>
          </a:xfrm>
          <a:prstGeom prst="rect">
            <a:avLst/>
          </a:prstGeom>
        </p:spPr>
      </p:pic>
      <p:pic>
        <p:nvPicPr>
          <p:cNvPr id="6" name="5 Imagen" descr="Imagen1iid.png"/>
          <p:cNvPicPr>
            <a:picLocks noChangeAspect="1"/>
          </p:cNvPicPr>
          <p:nvPr/>
        </p:nvPicPr>
        <p:blipFill>
          <a:blip r:embed="rId3">
            <a:duotone>
              <a:prstClr val="black"/>
              <a:schemeClr val="accent6">
                <a:tint val="45000"/>
                <a:satMod val="400000"/>
              </a:schemeClr>
            </a:duotone>
            <a:lum contrast="40000"/>
          </a:blip>
          <a:srcRect l="14179" t="10147" r="14937" b="13750"/>
          <a:stretch>
            <a:fillRect/>
          </a:stretch>
        </p:blipFill>
        <p:spPr>
          <a:xfrm>
            <a:off x="2071702" y="1500180"/>
            <a:ext cx="1071538" cy="1071570"/>
          </a:xfrm>
          <a:prstGeom prst="rect">
            <a:avLst/>
          </a:prstGeom>
        </p:spPr>
      </p:pic>
      <p:pic>
        <p:nvPicPr>
          <p:cNvPr id="7" name="6 Imagen" descr="Imagen1iid.png"/>
          <p:cNvPicPr>
            <a:picLocks noChangeAspect="1"/>
          </p:cNvPicPr>
          <p:nvPr/>
        </p:nvPicPr>
        <p:blipFill>
          <a:blip r:embed="rId3">
            <a:duotone>
              <a:prstClr val="black"/>
              <a:schemeClr val="accent6">
                <a:tint val="45000"/>
                <a:satMod val="400000"/>
              </a:schemeClr>
            </a:duotone>
            <a:lum contrast="40000"/>
          </a:blip>
          <a:srcRect l="14179" t="10147" r="14937" b="13750"/>
          <a:stretch>
            <a:fillRect/>
          </a:stretch>
        </p:blipFill>
        <p:spPr>
          <a:xfrm>
            <a:off x="3143240" y="1500180"/>
            <a:ext cx="1071538" cy="1071570"/>
          </a:xfrm>
          <a:prstGeom prst="rect">
            <a:avLst/>
          </a:prstGeom>
        </p:spPr>
      </p:pic>
      <p:pic>
        <p:nvPicPr>
          <p:cNvPr id="8" name="7 Imagen" descr="Imagen1iid.png"/>
          <p:cNvPicPr>
            <a:picLocks noChangeAspect="1"/>
          </p:cNvPicPr>
          <p:nvPr/>
        </p:nvPicPr>
        <p:blipFill>
          <a:blip r:embed="rId3">
            <a:duotone>
              <a:prstClr val="black"/>
              <a:schemeClr val="accent6">
                <a:tint val="45000"/>
                <a:satMod val="400000"/>
              </a:schemeClr>
            </a:duotone>
            <a:lum contrast="40000"/>
          </a:blip>
          <a:srcRect l="14179" t="10147" r="14937" b="13750"/>
          <a:stretch>
            <a:fillRect/>
          </a:stretch>
        </p:blipFill>
        <p:spPr>
          <a:xfrm>
            <a:off x="4143404" y="1500180"/>
            <a:ext cx="1071538" cy="1071570"/>
          </a:xfrm>
          <a:prstGeom prst="rect">
            <a:avLst/>
          </a:prstGeom>
        </p:spPr>
      </p:pic>
      <p:pic>
        <p:nvPicPr>
          <p:cNvPr id="9" name="8 Imagen" descr="Imagen1iid.png"/>
          <p:cNvPicPr>
            <a:picLocks noChangeAspect="1"/>
          </p:cNvPicPr>
          <p:nvPr/>
        </p:nvPicPr>
        <p:blipFill>
          <a:blip r:embed="rId3">
            <a:duotone>
              <a:prstClr val="black"/>
              <a:schemeClr val="accent6">
                <a:tint val="45000"/>
                <a:satMod val="400000"/>
              </a:schemeClr>
            </a:duotone>
            <a:lum contrast="40000"/>
          </a:blip>
          <a:srcRect l="14179" t="10147" r="14937" b="13750"/>
          <a:stretch>
            <a:fillRect/>
          </a:stretch>
        </p:blipFill>
        <p:spPr>
          <a:xfrm>
            <a:off x="5214942" y="1500180"/>
            <a:ext cx="1071538" cy="1071570"/>
          </a:xfrm>
          <a:prstGeom prst="rect">
            <a:avLst/>
          </a:prstGeom>
        </p:spPr>
      </p:pic>
      <p:pic>
        <p:nvPicPr>
          <p:cNvPr id="10" name="9 Imagen" descr="Imagen1iid.png"/>
          <p:cNvPicPr>
            <a:picLocks noChangeAspect="1"/>
          </p:cNvPicPr>
          <p:nvPr/>
        </p:nvPicPr>
        <p:blipFill>
          <a:blip r:embed="rId3">
            <a:duotone>
              <a:prstClr val="black"/>
              <a:schemeClr val="accent6">
                <a:tint val="45000"/>
                <a:satMod val="400000"/>
              </a:schemeClr>
            </a:duotone>
            <a:lum contrast="40000"/>
          </a:blip>
          <a:srcRect l="14179" t="10147" r="14937" b="13750"/>
          <a:stretch>
            <a:fillRect/>
          </a:stretch>
        </p:blipFill>
        <p:spPr>
          <a:xfrm>
            <a:off x="6215106" y="1500180"/>
            <a:ext cx="1071538" cy="1071570"/>
          </a:xfrm>
          <a:prstGeom prst="rect">
            <a:avLst/>
          </a:prstGeom>
        </p:spPr>
      </p:pic>
      <p:pic>
        <p:nvPicPr>
          <p:cNvPr id="11" name="10 Imagen" descr="Imagen1iid.png"/>
          <p:cNvPicPr>
            <a:picLocks noChangeAspect="1"/>
          </p:cNvPicPr>
          <p:nvPr/>
        </p:nvPicPr>
        <p:blipFill>
          <a:blip r:embed="rId3">
            <a:duotone>
              <a:prstClr val="black"/>
              <a:schemeClr val="accent6">
                <a:tint val="45000"/>
                <a:satMod val="400000"/>
              </a:schemeClr>
            </a:duotone>
            <a:lum contrast="40000"/>
          </a:blip>
          <a:srcRect l="14179" t="10147" r="14937" b="13750"/>
          <a:stretch>
            <a:fillRect/>
          </a:stretch>
        </p:blipFill>
        <p:spPr>
          <a:xfrm>
            <a:off x="7286644" y="1500180"/>
            <a:ext cx="1071538" cy="1071570"/>
          </a:xfrm>
          <a:prstGeom prst="rect">
            <a:avLst/>
          </a:prstGeom>
        </p:spPr>
      </p:pic>
      <p:pic>
        <p:nvPicPr>
          <p:cNvPr id="12" name="11 Imagen" descr="Imagen1iid.png"/>
          <p:cNvPicPr>
            <a:picLocks noChangeAspect="1"/>
          </p:cNvPicPr>
          <p:nvPr/>
        </p:nvPicPr>
        <p:blipFill>
          <a:blip r:embed="rId3">
            <a:duotone>
              <a:prstClr val="black"/>
              <a:schemeClr val="accent6">
                <a:tint val="45000"/>
                <a:satMod val="400000"/>
              </a:schemeClr>
            </a:duotone>
            <a:lum contrast="40000"/>
          </a:blip>
          <a:srcRect l="14179" t="10147" r="14937" b="13750"/>
          <a:stretch>
            <a:fillRect/>
          </a:stretch>
        </p:blipFill>
        <p:spPr>
          <a:xfrm>
            <a:off x="8286776" y="1500180"/>
            <a:ext cx="1071538" cy="1071570"/>
          </a:xfrm>
          <a:prstGeom prst="rect">
            <a:avLst/>
          </a:prstGeom>
        </p:spPr>
      </p:pic>
      <p:pic>
        <p:nvPicPr>
          <p:cNvPr id="13" name="12 Imagen" descr="Imagen1iid.png"/>
          <p:cNvPicPr>
            <a:picLocks noChangeAspect="1"/>
          </p:cNvPicPr>
          <p:nvPr/>
        </p:nvPicPr>
        <p:blipFill>
          <a:blip r:embed="rId3">
            <a:duotone>
              <a:prstClr val="black"/>
              <a:schemeClr val="accent6">
                <a:tint val="45000"/>
                <a:satMod val="400000"/>
              </a:schemeClr>
            </a:duotone>
            <a:lum contrast="40000"/>
          </a:blip>
          <a:srcRect l="14179" t="10147" r="14937" b="13750"/>
          <a:stretch>
            <a:fillRect/>
          </a:stretch>
        </p:blipFill>
        <p:spPr>
          <a:xfrm>
            <a:off x="0" y="2428874"/>
            <a:ext cx="1071538" cy="1071570"/>
          </a:xfrm>
          <a:prstGeom prst="rect">
            <a:avLst/>
          </a:prstGeom>
        </p:spPr>
      </p:pic>
      <p:pic>
        <p:nvPicPr>
          <p:cNvPr id="14" name="13 Imagen" descr="Imagen1iid.png"/>
          <p:cNvPicPr>
            <a:picLocks noChangeAspect="1"/>
          </p:cNvPicPr>
          <p:nvPr/>
        </p:nvPicPr>
        <p:blipFill>
          <a:blip r:embed="rId3">
            <a:duotone>
              <a:prstClr val="black"/>
              <a:schemeClr val="accent6">
                <a:tint val="45000"/>
                <a:satMod val="400000"/>
              </a:schemeClr>
            </a:duotone>
            <a:lum contrast="40000"/>
          </a:blip>
          <a:srcRect l="14179" t="10147" r="14937" b="13750"/>
          <a:stretch>
            <a:fillRect/>
          </a:stretch>
        </p:blipFill>
        <p:spPr>
          <a:xfrm>
            <a:off x="1071538" y="2428874"/>
            <a:ext cx="1071538" cy="1071570"/>
          </a:xfrm>
          <a:prstGeom prst="rect">
            <a:avLst/>
          </a:prstGeom>
        </p:spPr>
      </p:pic>
      <p:pic>
        <p:nvPicPr>
          <p:cNvPr id="15" name="14 Imagen" descr="Imagen1iid.png"/>
          <p:cNvPicPr>
            <a:picLocks noChangeAspect="1"/>
          </p:cNvPicPr>
          <p:nvPr/>
        </p:nvPicPr>
        <p:blipFill>
          <a:blip r:embed="rId3">
            <a:duotone>
              <a:prstClr val="black"/>
              <a:schemeClr val="accent6">
                <a:tint val="45000"/>
                <a:satMod val="400000"/>
              </a:schemeClr>
            </a:duotone>
            <a:lum contrast="40000"/>
          </a:blip>
          <a:srcRect l="14179" t="10147" r="14937" b="13750"/>
          <a:stretch>
            <a:fillRect/>
          </a:stretch>
        </p:blipFill>
        <p:spPr>
          <a:xfrm>
            <a:off x="2071702" y="2428874"/>
            <a:ext cx="1071538" cy="1071570"/>
          </a:xfrm>
          <a:prstGeom prst="rect">
            <a:avLst/>
          </a:prstGeom>
        </p:spPr>
      </p:pic>
      <p:pic>
        <p:nvPicPr>
          <p:cNvPr id="16" name="15 Imagen" descr="Imagen1iid.png"/>
          <p:cNvPicPr>
            <a:picLocks noChangeAspect="1"/>
          </p:cNvPicPr>
          <p:nvPr/>
        </p:nvPicPr>
        <p:blipFill>
          <a:blip r:embed="rId3">
            <a:duotone>
              <a:prstClr val="black"/>
              <a:schemeClr val="accent6">
                <a:tint val="45000"/>
                <a:satMod val="400000"/>
              </a:schemeClr>
            </a:duotone>
            <a:lum contrast="40000"/>
          </a:blip>
          <a:srcRect l="14179" t="10147" r="14937" b="13750"/>
          <a:stretch>
            <a:fillRect/>
          </a:stretch>
        </p:blipFill>
        <p:spPr>
          <a:xfrm>
            <a:off x="3143240" y="2428874"/>
            <a:ext cx="1071538" cy="1071570"/>
          </a:xfrm>
          <a:prstGeom prst="rect">
            <a:avLst/>
          </a:prstGeom>
        </p:spPr>
      </p:pic>
      <p:pic>
        <p:nvPicPr>
          <p:cNvPr id="17" name="16 Imagen" descr="Imagen1iid.png"/>
          <p:cNvPicPr>
            <a:picLocks noChangeAspect="1"/>
          </p:cNvPicPr>
          <p:nvPr/>
        </p:nvPicPr>
        <p:blipFill>
          <a:blip r:embed="rId3">
            <a:duotone>
              <a:prstClr val="black"/>
              <a:schemeClr val="accent6">
                <a:tint val="45000"/>
                <a:satMod val="400000"/>
              </a:schemeClr>
            </a:duotone>
            <a:lum contrast="40000"/>
          </a:blip>
          <a:srcRect l="14179" t="10147" r="14937" b="13750"/>
          <a:stretch>
            <a:fillRect/>
          </a:stretch>
        </p:blipFill>
        <p:spPr>
          <a:xfrm>
            <a:off x="4143404" y="2428874"/>
            <a:ext cx="1071538" cy="1071570"/>
          </a:xfrm>
          <a:prstGeom prst="rect">
            <a:avLst/>
          </a:prstGeom>
        </p:spPr>
      </p:pic>
      <p:pic>
        <p:nvPicPr>
          <p:cNvPr id="18" name="17 Imagen" descr="Imagen1iid.png"/>
          <p:cNvPicPr>
            <a:picLocks noChangeAspect="1"/>
          </p:cNvPicPr>
          <p:nvPr/>
        </p:nvPicPr>
        <p:blipFill>
          <a:blip r:embed="rId3">
            <a:duotone>
              <a:prstClr val="black"/>
              <a:schemeClr val="accent6">
                <a:tint val="45000"/>
                <a:satMod val="400000"/>
              </a:schemeClr>
            </a:duotone>
            <a:lum contrast="40000"/>
          </a:blip>
          <a:srcRect l="14179" t="10147" r="14937" b="13750"/>
          <a:stretch>
            <a:fillRect/>
          </a:stretch>
        </p:blipFill>
        <p:spPr>
          <a:xfrm>
            <a:off x="5214942" y="2428874"/>
            <a:ext cx="1071538" cy="1071570"/>
          </a:xfrm>
          <a:prstGeom prst="rect">
            <a:avLst/>
          </a:prstGeom>
        </p:spPr>
      </p:pic>
      <p:pic>
        <p:nvPicPr>
          <p:cNvPr id="19" name="18 Imagen" descr="Imagen1iid.png"/>
          <p:cNvPicPr>
            <a:picLocks noChangeAspect="1"/>
          </p:cNvPicPr>
          <p:nvPr/>
        </p:nvPicPr>
        <p:blipFill>
          <a:blip r:embed="rId3">
            <a:duotone>
              <a:prstClr val="black"/>
              <a:schemeClr val="accent6">
                <a:tint val="45000"/>
                <a:satMod val="400000"/>
              </a:schemeClr>
            </a:duotone>
            <a:lum contrast="40000"/>
          </a:blip>
          <a:srcRect l="14179" t="10147" r="14937" b="13750"/>
          <a:stretch>
            <a:fillRect/>
          </a:stretch>
        </p:blipFill>
        <p:spPr>
          <a:xfrm>
            <a:off x="6215106" y="2428874"/>
            <a:ext cx="1071538" cy="1071570"/>
          </a:xfrm>
          <a:prstGeom prst="rect">
            <a:avLst/>
          </a:prstGeom>
        </p:spPr>
      </p:pic>
      <p:pic>
        <p:nvPicPr>
          <p:cNvPr id="20" name="19 Imagen" descr="Imagen1iid.png"/>
          <p:cNvPicPr>
            <a:picLocks noChangeAspect="1"/>
          </p:cNvPicPr>
          <p:nvPr/>
        </p:nvPicPr>
        <p:blipFill>
          <a:blip r:embed="rId3">
            <a:duotone>
              <a:prstClr val="black"/>
              <a:schemeClr val="accent6">
                <a:tint val="45000"/>
                <a:satMod val="400000"/>
              </a:schemeClr>
            </a:duotone>
            <a:lum contrast="40000"/>
          </a:blip>
          <a:srcRect l="14179" t="10147" r="14937" b="13750"/>
          <a:stretch>
            <a:fillRect/>
          </a:stretch>
        </p:blipFill>
        <p:spPr>
          <a:xfrm>
            <a:off x="7286644" y="2428874"/>
            <a:ext cx="1071538" cy="1071570"/>
          </a:xfrm>
          <a:prstGeom prst="rect">
            <a:avLst/>
          </a:prstGeom>
        </p:spPr>
      </p:pic>
      <p:pic>
        <p:nvPicPr>
          <p:cNvPr id="21" name="20 Imagen" descr="Imagen1iid.png"/>
          <p:cNvPicPr>
            <a:picLocks noChangeAspect="1"/>
          </p:cNvPicPr>
          <p:nvPr/>
        </p:nvPicPr>
        <p:blipFill>
          <a:blip r:embed="rId3">
            <a:duotone>
              <a:prstClr val="black"/>
              <a:schemeClr val="accent6">
                <a:tint val="45000"/>
                <a:satMod val="400000"/>
              </a:schemeClr>
            </a:duotone>
            <a:lum contrast="40000"/>
          </a:blip>
          <a:srcRect l="14179" t="10147" r="14937" b="13750"/>
          <a:stretch>
            <a:fillRect/>
          </a:stretch>
        </p:blipFill>
        <p:spPr>
          <a:xfrm>
            <a:off x="8286776" y="2428874"/>
            <a:ext cx="1071538" cy="1071570"/>
          </a:xfrm>
          <a:prstGeom prst="rect">
            <a:avLst/>
          </a:prstGeom>
        </p:spPr>
      </p:pic>
      <p:sp>
        <p:nvSpPr>
          <p:cNvPr id="22" name="21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0-#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1+#ppt_w/2"/>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1+#ppt_w/2"/>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6"/>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7"/>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8"/>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9"/>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4"/>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5"/>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6"/>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1"/>
                                        </p:tgtEl>
                                        <p:attrNameLst>
                                          <p:attrName>r</p:attrName>
                                        </p:attrNameLst>
                                      </p:cBhvr>
                                    </p:animRot>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1+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1+ppt_w/2"/>
                                          </p:val>
                                        </p:tav>
                                      </p:tavLst>
                                    </p:anim>
                                    <p:anim calcmode="lin" valueType="num">
                                      <p:cBhvr additive="base">
                                        <p:cTn id="126" dur="2000"/>
                                        <p:tgtEl>
                                          <p:spTgt spid="6"/>
                                        </p:tgtEl>
                                        <p:attrNameLst>
                                          <p:attrName>ppt_y</p:attrName>
                                        </p:attrNameLst>
                                      </p:cBhvr>
                                      <p:tavLst>
                                        <p:tav tm="0">
                                          <p:val>
                                            <p:strVal val="ppt_y"/>
                                          </p:val>
                                        </p:tav>
                                        <p:tav tm="100000">
                                          <p:val>
                                            <p:strVal val="1+ppt_h/2"/>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1+ppt_w/2"/>
                                          </p:val>
                                        </p:tav>
                                      </p:tavLst>
                                    </p:anim>
                                    <p:anim calcmode="lin" valueType="num">
                                      <p:cBhvr additive="base">
                                        <p:cTn id="130" dur="2000"/>
                                        <p:tgtEl>
                                          <p:spTgt spid="7"/>
                                        </p:tgtEl>
                                        <p:attrNameLst>
                                          <p:attrName>ppt_y</p:attrName>
                                        </p:attrNameLst>
                                      </p:cBhvr>
                                      <p:tavLst>
                                        <p:tav tm="0">
                                          <p:val>
                                            <p:strVal val="ppt_y"/>
                                          </p:val>
                                        </p:tav>
                                        <p:tav tm="100000">
                                          <p:val>
                                            <p:strVal val="1+ppt_h/2"/>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1+ppt_w/2"/>
                                          </p:val>
                                        </p:tav>
                                      </p:tavLst>
                                    </p:anim>
                                    <p:anim calcmode="lin" valueType="num">
                                      <p:cBhvr additive="base">
                                        <p:cTn id="134" dur="2000"/>
                                        <p:tgtEl>
                                          <p:spTgt spid="8"/>
                                        </p:tgtEl>
                                        <p:attrNameLst>
                                          <p:attrName>ppt_y</p:attrName>
                                        </p:attrNameLst>
                                      </p:cBhvr>
                                      <p:tavLst>
                                        <p:tav tm="0">
                                          <p:val>
                                            <p:strVal val="ppt_y"/>
                                          </p:val>
                                        </p:tav>
                                        <p:tav tm="100000">
                                          <p:val>
                                            <p:strVal val="1+ppt_h/2"/>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9"/>
                                        </p:tgtEl>
                                        <p:attrNameLst>
                                          <p:attrName>ppt_x</p:attrName>
                                        </p:attrNameLst>
                                      </p:cBhvr>
                                      <p:tavLst>
                                        <p:tav tm="0">
                                          <p:val>
                                            <p:strVal val="ppt_x"/>
                                          </p:val>
                                        </p:tav>
                                        <p:tav tm="100000">
                                          <p:val>
                                            <p:strVal val="1+ppt_w/2"/>
                                          </p:val>
                                        </p:tav>
                                      </p:tavLst>
                                    </p:anim>
                                    <p:anim calcmode="lin" valueType="num">
                                      <p:cBhvr additive="base">
                                        <p:cTn id="138" dur="2000"/>
                                        <p:tgtEl>
                                          <p:spTgt spid="9"/>
                                        </p:tgtEl>
                                        <p:attrNameLst>
                                          <p:attrName>ppt_y</p:attrName>
                                        </p:attrNameLst>
                                      </p:cBhvr>
                                      <p:tavLst>
                                        <p:tav tm="0">
                                          <p:val>
                                            <p:strVal val="ppt_y"/>
                                          </p:val>
                                        </p:tav>
                                        <p:tav tm="100000">
                                          <p:val>
                                            <p:strVal val="1+ppt_h/2"/>
                                          </p:val>
                                        </p:tav>
                                      </p:tavLst>
                                    </p:anim>
                                    <p:set>
                                      <p:cBhvr>
                                        <p:cTn id="139" dur="1" fill="hold">
                                          <p:stCondLst>
                                            <p:cond delay="1999"/>
                                          </p:stCondLst>
                                        </p:cTn>
                                        <p:tgtEl>
                                          <p:spTgt spid="9"/>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1+ppt_w/2"/>
                                          </p:val>
                                        </p:tav>
                                      </p:tavLst>
                                    </p:anim>
                                    <p:anim calcmode="lin" valueType="num">
                                      <p:cBhvr additive="base">
                                        <p:cTn id="142" dur="2000"/>
                                        <p:tgtEl>
                                          <p:spTgt spid="10"/>
                                        </p:tgtEl>
                                        <p:attrNameLst>
                                          <p:attrName>ppt_y</p:attrName>
                                        </p:attrNameLst>
                                      </p:cBhvr>
                                      <p:tavLst>
                                        <p:tav tm="0">
                                          <p:val>
                                            <p:strVal val="ppt_y"/>
                                          </p:val>
                                        </p:tav>
                                        <p:tav tm="100000">
                                          <p:val>
                                            <p:strVal val="1+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1+ppt_w/2"/>
                                          </p:val>
                                        </p:tav>
                                      </p:tavLst>
                                    </p:anim>
                                    <p:anim calcmode="lin" valueType="num">
                                      <p:cBhvr additive="base">
                                        <p:cTn id="146" dur="2000"/>
                                        <p:tgtEl>
                                          <p:spTgt spid="11"/>
                                        </p:tgtEl>
                                        <p:attrNameLst>
                                          <p:attrName>ppt_y</p:attrName>
                                        </p:attrNameLst>
                                      </p:cBhvr>
                                      <p:tavLst>
                                        <p:tav tm="0">
                                          <p:val>
                                            <p:strVal val="ppt_y"/>
                                          </p:val>
                                        </p:tav>
                                        <p:tav tm="100000">
                                          <p:val>
                                            <p:strVal val="1+ppt_h/2"/>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2"/>
                                        </p:tgtEl>
                                        <p:attrNameLst>
                                          <p:attrName>ppt_x</p:attrName>
                                        </p:attrNameLst>
                                      </p:cBhvr>
                                      <p:tavLst>
                                        <p:tav tm="0">
                                          <p:val>
                                            <p:strVal val="ppt_x"/>
                                          </p:val>
                                        </p:tav>
                                        <p:tav tm="100000">
                                          <p:val>
                                            <p:strVal val="1+ppt_w/2"/>
                                          </p:val>
                                        </p:tav>
                                      </p:tavLst>
                                    </p:anim>
                                    <p:anim calcmode="lin" valueType="num">
                                      <p:cBhvr additive="base">
                                        <p:cTn id="150" dur="2000"/>
                                        <p:tgtEl>
                                          <p:spTgt spid="12"/>
                                        </p:tgtEl>
                                        <p:attrNameLst>
                                          <p:attrName>ppt_y</p:attrName>
                                        </p:attrNameLst>
                                      </p:cBhvr>
                                      <p:tavLst>
                                        <p:tav tm="0">
                                          <p:val>
                                            <p:strVal val="ppt_y"/>
                                          </p:val>
                                        </p:tav>
                                        <p:tav tm="100000">
                                          <p:val>
                                            <p:strVal val="1+ppt_h/2"/>
                                          </p:val>
                                        </p:tav>
                                      </p:tavLst>
                                    </p:anim>
                                    <p:set>
                                      <p:cBhvr>
                                        <p:cTn id="151" dur="1" fill="hold">
                                          <p:stCondLst>
                                            <p:cond delay="1999"/>
                                          </p:stCondLst>
                                        </p:cTn>
                                        <p:tgtEl>
                                          <p:spTgt spid="12"/>
                                        </p:tgtEl>
                                        <p:attrNameLst>
                                          <p:attrName>style.visibility</p:attrName>
                                        </p:attrNameLst>
                                      </p:cBhvr>
                                      <p:to>
                                        <p:strVal val="hidden"/>
                                      </p:to>
                                    </p:set>
                                  </p:childTnLst>
                                </p:cTn>
                              </p:par>
                              <p:par>
                                <p:cTn id="152" presetID="2" presetClass="exit" presetSubtype="3" fill="hold"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1+ppt_w/2"/>
                                          </p:val>
                                        </p:tav>
                                      </p:tavLst>
                                    </p:anim>
                                    <p:anim calcmode="lin" valueType="num">
                                      <p:cBhvr additive="base">
                                        <p:cTn id="154" dur="2000"/>
                                        <p:tgtEl>
                                          <p:spTgt spid="13"/>
                                        </p:tgtEl>
                                        <p:attrNameLst>
                                          <p:attrName>ppt_y</p:attrName>
                                        </p:attrNameLst>
                                      </p:cBhvr>
                                      <p:tavLst>
                                        <p:tav tm="0">
                                          <p:val>
                                            <p:strVal val="ppt_y"/>
                                          </p:val>
                                        </p:tav>
                                        <p:tav tm="100000">
                                          <p:val>
                                            <p:strVal val="0-ppt_h/2"/>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3"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1+ppt_w/2"/>
                                          </p:val>
                                        </p:tav>
                                      </p:tavLst>
                                    </p:anim>
                                    <p:anim calcmode="lin" valueType="num">
                                      <p:cBhvr additive="base">
                                        <p:cTn id="158" dur="2000"/>
                                        <p:tgtEl>
                                          <p:spTgt spid="14"/>
                                        </p:tgtEl>
                                        <p:attrNameLst>
                                          <p:attrName>ppt_y</p:attrName>
                                        </p:attrNameLst>
                                      </p:cBhvr>
                                      <p:tavLst>
                                        <p:tav tm="0">
                                          <p:val>
                                            <p:strVal val="ppt_y"/>
                                          </p:val>
                                        </p:tav>
                                        <p:tav tm="100000">
                                          <p:val>
                                            <p:strVal val="0-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2000"/>
                                        <p:tgtEl>
                                          <p:spTgt spid="15"/>
                                        </p:tgtEl>
                                        <p:attrNameLst>
                                          <p:attrName>ppt_x</p:attrName>
                                        </p:attrNameLst>
                                      </p:cBhvr>
                                      <p:tavLst>
                                        <p:tav tm="0">
                                          <p:val>
                                            <p:strVal val="ppt_x"/>
                                          </p:val>
                                        </p:tav>
                                        <p:tav tm="100000">
                                          <p:val>
                                            <p:strVal val="1+ppt_w/2"/>
                                          </p:val>
                                        </p:tav>
                                      </p:tavLst>
                                    </p:anim>
                                    <p:anim calcmode="lin" valueType="num">
                                      <p:cBhvr additive="base">
                                        <p:cTn id="162" dur="2000"/>
                                        <p:tgtEl>
                                          <p:spTgt spid="15"/>
                                        </p:tgtEl>
                                        <p:attrNameLst>
                                          <p:attrName>ppt_y</p:attrName>
                                        </p:attrNameLst>
                                      </p:cBhvr>
                                      <p:tavLst>
                                        <p:tav tm="0">
                                          <p:val>
                                            <p:strVal val="ppt_y"/>
                                          </p:val>
                                        </p:tav>
                                        <p:tav tm="100000">
                                          <p:val>
                                            <p:strVal val="0-ppt_h/2"/>
                                          </p:val>
                                        </p:tav>
                                      </p:tavLst>
                                    </p:anim>
                                    <p:set>
                                      <p:cBhvr>
                                        <p:cTn id="163" dur="1" fill="hold">
                                          <p:stCondLst>
                                            <p:cond delay="1999"/>
                                          </p:stCondLst>
                                        </p:cTn>
                                        <p:tgtEl>
                                          <p:spTgt spid="15"/>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1+ppt_w/2"/>
                                          </p:val>
                                        </p:tav>
                                      </p:tavLst>
                                    </p:anim>
                                    <p:anim calcmode="lin" valueType="num">
                                      <p:cBhvr additive="base">
                                        <p:cTn id="166" dur="2000"/>
                                        <p:tgtEl>
                                          <p:spTgt spid="16"/>
                                        </p:tgtEl>
                                        <p:attrNameLst>
                                          <p:attrName>ppt_y</p:attrName>
                                        </p:attrNameLst>
                                      </p:cBhvr>
                                      <p:tavLst>
                                        <p:tav tm="0">
                                          <p:val>
                                            <p:strVal val="ppt_y"/>
                                          </p:val>
                                        </p:tav>
                                        <p:tav tm="100000">
                                          <p:val>
                                            <p:strVal val="0-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1+ppt_w/2"/>
                                          </p:val>
                                        </p:tav>
                                      </p:tavLst>
                                    </p:anim>
                                    <p:anim calcmode="lin" valueType="num">
                                      <p:cBhvr additive="base">
                                        <p:cTn id="170" dur="2000"/>
                                        <p:tgtEl>
                                          <p:spTgt spid="17"/>
                                        </p:tgtEl>
                                        <p:attrNameLst>
                                          <p:attrName>ppt_y</p:attrName>
                                        </p:attrNameLst>
                                      </p:cBhvr>
                                      <p:tavLst>
                                        <p:tav tm="0">
                                          <p:val>
                                            <p:strVal val="ppt_y"/>
                                          </p:val>
                                        </p:tav>
                                        <p:tav tm="100000">
                                          <p:val>
                                            <p:strVal val="0-ppt_h/2"/>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2000"/>
                                        <p:tgtEl>
                                          <p:spTgt spid="18"/>
                                        </p:tgtEl>
                                        <p:attrNameLst>
                                          <p:attrName>ppt_x</p:attrName>
                                        </p:attrNameLst>
                                      </p:cBhvr>
                                      <p:tavLst>
                                        <p:tav tm="0">
                                          <p:val>
                                            <p:strVal val="ppt_x"/>
                                          </p:val>
                                        </p:tav>
                                        <p:tav tm="100000">
                                          <p:val>
                                            <p:strVal val="1+ppt_w/2"/>
                                          </p:val>
                                        </p:tav>
                                      </p:tavLst>
                                    </p:anim>
                                    <p:anim calcmode="lin" valueType="num">
                                      <p:cBhvr additive="base">
                                        <p:cTn id="174" dur="2000"/>
                                        <p:tgtEl>
                                          <p:spTgt spid="18"/>
                                        </p:tgtEl>
                                        <p:attrNameLst>
                                          <p:attrName>ppt_y</p:attrName>
                                        </p:attrNameLst>
                                      </p:cBhvr>
                                      <p:tavLst>
                                        <p:tav tm="0">
                                          <p:val>
                                            <p:strVal val="ppt_y"/>
                                          </p:val>
                                        </p:tav>
                                        <p:tav tm="100000">
                                          <p:val>
                                            <p:strVal val="0-ppt_h/2"/>
                                          </p:val>
                                        </p:tav>
                                      </p:tavLst>
                                    </p:anim>
                                    <p:set>
                                      <p:cBhvr>
                                        <p:cTn id="175" dur="1" fill="hold">
                                          <p:stCondLst>
                                            <p:cond delay="1999"/>
                                          </p:stCondLst>
                                        </p:cTn>
                                        <p:tgtEl>
                                          <p:spTgt spid="18"/>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2000"/>
                                        <p:tgtEl>
                                          <p:spTgt spid="19"/>
                                        </p:tgtEl>
                                        <p:attrNameLst>
                                          <p:attrName>ppt_x</p:attrName>
                                        </p:attrNameLst>
                                      </p:cBhvr>
                                      <p:tavLst>
                                        <p:tav tm="0">
                                          <p:val>
                                            <p:strVal val="ppt_x"/>
                                          </p:val>
                                        </p:tav>
                                        <p:tav tm="100000">
                                          <p:val>
                                            <p:strVal val="1+ppt_w/2"/>
                                          </p:val>
                                        </p:tav>
                                      </p:tavLst>
                                    </p:anim>
                                    <p:anim calcmode="lin" valueType="num">
                                      <p:cBhvr additive="base">
                                        <p:cTn id="178" dur="2000"/>
                                        <p:tgtEl>
                                          <p:spTgt spid="19"/>
                                        </p:tgtEl>
                                        <p:attrNameLst>
                                          <p:attrName>ppt_y</p:attrName>
                                        </p:attrNameLst>
                                      </p:cBhvr>
                                      <p:tavLst>
                                        <p:tav tm="0">
                                          <p:val>
                                            <p:strVal val="ppt_y"/>
                                          </p:val>
                                        </p:tav>
                                        <p:tav tm="100000">
                                          <p:val>
                                            <p:strVal val="0-ppt_h/2"/>
                                          </p:val>
                                        </p:tav>
                                      </p:tavLst>
                                    </p:anim>
                                    <p:set>
                                      <p:cBhvr>
                                        <p:cTn id="179" dur="1" fill="hold">
                                          <p:stCondLst>
                                            <p:cond delay="1999"/>
                                          </p:stCondLst>
                                        </p:cTn>
                                        <p:tgtEl>
                                          <p:spTgt spid="19"/>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1+ppt_w/2"/>
                                          </p:val>
                                        </p:tav>
                                      </p:tavLst>
                                    </p:anim>
                                    <p:anim calcmode="lin" valueType="num">
                                      <p:cBhvr additive="base">
                                        <p:cTn id="182" dur="2000"/>
                                        <p:tgtEl>
                                          <p:spTgt spid="20"/>
                                        </p:tgtEl>
                                        <p:attrNameLst>
                                          <p:attrName>ppt_y</p:attrName>
                                        </p:attrNameLst>
                                      </p:cBhvr>
                                      <p:tavLst>
                                        <p:tav tm="0">
                                          <p:val>
                                            <p:strVal val="ppt_y"/>
                                          </p:val>
                                        </p:tav>
                                        <p:tav tm="100000">
                                          <p:val>
                                            <p:strVal val="0-ppt_h/2"/>
                                          </p:val>
                                        </p:tav>
                                      </p:tavLst>
                                    </p:anim>
                                    <p:set>
                                      <p:cBhvr>
                                        <p:cTn id="183" dur="1" fill="hold">
                                          <p:stCondLst>
                                            <p:cond delay="1999"/>
                                          </p:stCondLst>
                                        </p:cTn>
                                        <p:tgtEl>
                                          <p:spTgt spid="20"/>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1+ppt_w/2"/>
                                          </p:val>
                                        </p:tav>
                                      </p:tavLst>
                                    </p:anim>
                                    <p:anim calcmode="lin" valueType="num">
                                      <p:cBhvr additive="base">
                                        <p:cTn id="186" dur="2000"/>
                                        <p:tgtEl>
                                          <p:spTgt spid="21"/>
                                        </p:tgtEl>
                                        <p:attrNameLst>
                                          <p:attrName>ppt_y</p:attrName>
                                        </p:attrNameLst>
                                      </p:cBhvr>
                                      <p:tavLst>
                                        <p:tav tm="0">
                                          <p:val>
                                            <p:strVal val="ppt_y"/>
                                          </p:val>
                                        </p:tav>
                                        <p:tav tm="100000">
                                          <p:val>
                                            <p:strVal val="0-ppt_h/2"/>
                                          </p:val>
                                        </p:tav>
                                      </p:tavLst>
                                    </p:anim>
                                    <p:set>
                                      <p:cBhvr>
                                        <p:cTn id="187" dur="1" fill="hold">
                                          <p:stCondLst>
                                            <p:cond delay="1999"/>
                                          </p:stCondLst>
                                        </p:cTn>
                                        <p:tgtEl>
                                          <p:spTgt spid="21"/>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5"/>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6"/>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7"/>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8"/>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9"/>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0"/>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1"/>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12"/>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13"/>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14"/>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15"/>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6"/>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7"/>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8"/>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9"/>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20"/>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1"/>
                                        </p:tgtEl>
                                        <p:attrNameLst>
                                          <p:attrName>r</p:attrName>
                                        </p:attrNameLst>
                                      </p:cBhvr>
                                    </p:animRot>
                                  </p:childTnLst>
                                </p:cTn>
                              </p:par>
                              <p:par>
                                <p:cTn id="224" presetID="17" presetClass="entr" presetSubtype="8"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ppt_w/2"/>
                                          </p:val>
                                        </p:tav>
                                        <p:tav tm="100000">
                                          <p:val>
                                            <p:strVal val="#ppt_x"/>
                                          </p:val>
                                        </p:tav>
                                      </p:tavLst>
                                    </p:anim>
                                    <p:anim calcmode="lin" valueType="num">
                                      <p:cBhvr>
                                        <p:cTn id="227" dur="2000" fill="hold"/>
                                        <p:tgtEl>
                                          <p:spTgt spid="2"/>
                                        </p:tgtEl>
                                        <p:attrNameLst>
                                          <p:attrName>ppt_y</p:attrName>
                                        </p:attrNameLst>
                                      </p:cBhvr>
                                      <p:tavLst>
                                        <p:tav tm="0">
                                          <p:val>
                                            <p:strVal val="#ppt_y"/>
                                          </p:val>
                                        </p:tav>
                                        <p:tav tm="100000">
                                          <p:val>
                                            <p:strVal val="#ppt_y"/>
                                          </p:val>
                                        </p:tav>
                                      </p:tavLst>
                                    </p:anim>
                                    <p:anim calcmode="lin" valueType="num">
                                      <p:cBhvr>
                                        <p:cTn id="228" dur="2000" fill="hold"/>
                                        <p:tgtEl>
                                          <p:spTgt spid="2"/>
                                        </p:tgtEl>
                                        <p:attrNameLst>
                                          <p:attrName>ppt_w</p:attrName>
                                        </p:attrNameLst>
                                      </p:cBhvr>
                                      <p:tavLst>
                                        <p:tav tm="0">
                                          <p:val>
                                            <p:fltVal val="0"/>
                                          </p:val>
                                        </p:tav>
                                        <p:tav tm="100000">
                                          <p:val>
                                            <p:strVal val="#ppt_w"/>
                                          </p:val>
                                        </p:tav>
                                      </p:tavLst>
                                    </p:anim>
                                    <p:anim calcmode="lin" valueType="num">
                                      <p:cBhvr>
                                        <p:cTn id="229" dur="2000" fill="hold"/>
                                        <p:tgtEl>
                                          <p:spTgt spid="2"/>
                                        </p:tgtEl>
                                        <p:attrNameLst>
                                          <p:attrName>ppt_h</p:attrName>
                                        </p:attrNameLst>
                                      </p:cBhvr>
                                      <p:tavLst>
                                        <p:tav tm="0">
                                          <p:val>
                                            <p:strVal val="#ppt_h"/>
                                          </p:val>
                                        </p:tav>
                                        <p:tav tm="100000">
                                          <p:val>
                                            <p:strVal val="#ppt_h"/>
                                          </p:val>
                                        </p:tav>
                                      </p:tavLst>
                                    </p:anim>
                                  </p:childTnLst>
                                </p:cTn>
                              </p:par>
                              <p:par>
                                <p:cTn id="230" presetID="16" presetClass="entr" presetSubtype="42"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barn(outHorizontal)">
                                      <p:cBhvr>
                                        <p:cTn id="2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483504a.png"/>
          <p:cNvPicPr>
            <a:picLocks noChangeAspect="1"/>
          </p:cNvPicPr>
          <p:nvPr/>
        </p:nvPicPr>
        <p:blipFill>
          <a:blip r:embed="rId2"/>
          <a:stretch>
            <a:fillRect/>
          </a:stretch>
        </p:blipFill>
        <p:spPr>
          <a:xfrm>
            <a:off x="0" y="0"/>
            <a:ext cx="9144000" cy="5143500"/>
          </a:xfrm>
          <a:prstGeom prst="rect">
            <a:avLst/>
          </a:prstGeom>
        </p:spPr>
      </p:pic>
      <p:pic>
        <p:nvPicPr>
          <p:cNvPr id="5" name="4 Imagen" descr="Colibri-32.gif"/>
          <p:cNvPicPr>
            <a:picLocks noChangeAspect="1"/>
          </p:cNvPicPr>
          <p:nvPr/>
        </p:nvPicPr>
        <p:blipFill>
          <a:blip r:embed="rId3"/>
          <a:stretch>
            <a:fillRect/>
          </a:stretch>
        </p:blipFill>
        <p:spPr>
          <a:xfrm rot="17014205" flipH="1">
            <a:off x="7165243" y="1413486"/>
            <a:ext cx="1880971" cy="1682163"/>
          </a:xfrm>
          <a:prstGeom prst="rect">
            <a:avLst/>
          </a:prstGeom>
        </p:spPr>
      </p:pic>
      <p:sp>
        <p:nvSpPr>
          <p:cNvPr id="4" name="3 CuadroTexto"/>
          <p:cNvSpPr txBox="1"/>
          <p:nvPr/>
        </p:nvSpPr>
        <p:spPr>
          <a:xfrm>
            <a:off x="1214414" y="1714494"/>
            <a:ext cx="3000396" cy="2062103"/>
          </a:xfrm>
          <a:prstGeom prst="rect">
            <a:avLst/>
          </a:prstGeom>
          <a:noFill/>
        </p:spPr>
        <p:txBody>
          <a:bodyPr wrap="square" rtlCol="0">
            <a:spAutoFit/>
          </a:bodyPr>
          <a:lstStyle/>
          <a:p>
            <a:pPr algn="ctr"/>
            <a:r>
              <a:rPr lang="es-PE" sz="1600" dirty="0" smtClean="0"/>
              <a:t>4. Hay cierta magia en el aire que llega a nuestra vida a través de la casualidad pero también existe la </a:t>
            </a:r>
            <a:r>
              <a:rPr lang="es-PE" sz="1600" dirty="0" err="1" smtClean="0"/>
              <a:t>sincronicidad</a:t>
            </a:r>
            <a:r>
              <a:rPr lang="es-PE" sz="1600" dirty="0" smtClean="0"/>
              <a:t>, todo esto radica en la repeticiones. Así que debes prestar siempre mucha atención a cada evento que vaya surgiendo tras tus pasos, de manera repetitiva.</a:t>
            </a:r>
            <a:br>
              <a:rPr lang="es-PE" sz="1600" dirty="0" smtClean="0"/>
            </a:br>
            <a:endParaRPr lang="es-PE" sz="1600" dirty="0"/>
          </a:p>
        </p:txBody>
      </p:sp>
      <p:sp>
        <p:nvSpPr>
          <p:cNvPr id="6" name="5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0" presetClass="path" presetSubtype="0" accel="50000" decel="50000" fill="hold" nodeType="withEffect">
                                  <p:stCondLst>
                                    <p:cond delay="0"/>
                                  </p:stCondLst>
                                  <p:childTnLst>
                                    <p:animMotion origin="layout" path="M 0.18194 -0.67386 C 0.19653 -0.65289 0.2059 -0.62238 0.21458 -0.59494 C 0.21701 -0.57336 0.22309 -0.55302 0.22031 -0.53236 C 0.21736 -0.5074 0.20712 -0.48335 0.19479 -0.4701 C 0.18611 -0.45314 0.17448 -0.44513 0.16354 -0.43403 C 0.14861 -0.418 0.13542 -0.4069 0.11875 -0.39704 C 0.11163 -0.38871 0.10365 -0.3844 0.09566 -0.37885 C 0.0776 -0.33816 0.09201 -0.37361 0.08368 -0.34587 C 0.08177 -0.33939 0.0776 -0.32583 0.07778 -0.32583 C 0.07621 -0.30579 0.07847 -0.33261 0.07344 -0.31165 C 0.07274 -0.30918 0.07344 -0.3061 0.07309 -0.30333 C 0.07187 -0.28576 0.06927 -0.26942 0.06111 -0.26017 C 0.04253 -0.20437 -0.0283 -0.19297 -0.04618 -0.18341 C -0.0533 -0.17016 -0.05764 -0.15259 -0.06528 -0.13964 C -0.06806 -0.12793 -0.07049 -0.11529 -0.07604 -0.10604 C -0.07552 -0.08754 -0.07257 -0.06442 -0.0783 -0.0487 C -0.08438 -0.0299 -0.0875 -0.02836 -0.08455 -0.0077 " pathEditMode="relative" rAng="-865453" ptsTypes="ffffffffffffffffA">
                                      <p:cBhvr>
                                        <p:cTn id="8" dur="2000" fill="hold"/>
                                        <p:tgtEl>
                                          <p:spTgt spid="5"/>
                                        </p:tgtEl>
                                        <p:attrNameLst>
                                          <p:attrName>ppt_x</p:attrName>
                                          <p:attrName>ppt_y</p:attrName>
                                        </p:attrNameLst>
                                      </p:cBhvr>
                                      <p:rCtr x="-122" y="32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13000">
              <a:srgbClr val="FF3300"/>
            </a:gs>
            <a:gs pos="50000">
              <a:srgbClr val="316A24">
                <a:shade val="67500"/>
                <a:satMod val="115000"/>
              </a:srgbClr>
            </a:gs>
            <a:gs pos="100000">
              <a:srgbClr val="316A24">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1823310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ecoration-152886_640.png"/>
          <p:cNvPicPr>
            <a:picLocks noChangeAspect="1"/>
          </p:cNvPicPr>
          <p:nvPr/>
        </p:nvPicPr>
        <p:blipFill>
          <a:blip r:embed="rId3" cstate="print">
            <a:lum contrast="40000"/>
          </a:blip>
          <a:stretch>
            <a:fillRect/>
          </a:stretch>
        </p:blipFill>
        <p:spPr>
          <a:xfrm>
            <a:off x="8358200" y="4357700"/>
            <a:ext cx="785800" cy="785800"/>
          </a:xfrm>
          <a:prstGeom prst="rect">
            <a:avLst/>
          </a:prstGeom>
        </p:spPr>
      </p:pic>
      <p:pic>
        <p:nvPicPr>
          <p:cNvPr id="5" name="4 Imagen" descr="decoration-152886_640.png"/>
          <p:cNvPicPr>
            <a:picLocks noChangeAspect="1"/>
          </p:cNvPicPr>
          <p:nvPr/>
        </p:nvPicPr>
        <p:blipFill>
          <a:blip r:embed="rId3" cstate="print">
            <a:lum contrast="40000"/>
          </a:blip>
          <a:stretch>
            <a:fillRect/>
          </a:stretch>
        </p:blipFill>
        <p:spPr>
          <a:xfrm>
            <a:off x="8358200" y="0"/>
            <a:ext cx="785800" cy="785800"/>
          </a:xfrm>
          <a:prstGeom prst="rect">
            <a:avLst/>
          </a:prstGeom>
        </p:spPr>
      </p:pic>
      <p:pic>
        <p:nvPicPr>
          <p:cNvPr id="6" name="5 Imagen" descr="decoration-152886_640.png"/>
          <p:cNvPicPr>
            <a:picLocks noChangeAspect="1"/>
          </p:cNvPicPr>
          <p:nvPr/>
        </p:nvPicPr>
        <p:blipFill>
          <a:blip r:embed="rId3" cstate="print">
            <a:lum contrast="40000"/>
          </a:blip>
          <a:stretch>
            <a:fillRect/>
          </a:stretch>
        </p:blipFill>
        <p:spPr>
          <a:xfrm>
            <a:off x="7643834" y="571486"/>
            <a:ext cx="785800" cy="785800"/>
          </a:xfrm>
          <a:prstGeom prst="rect">
            <a:avLst/>
          </a:prstGeom>
        </p:spPr>
      </p:pic>
      <p:pic>
        <p:nvPicPr>
          <p:cNvPr id="7" name="6 Imagen" descr="decoration-152886_640.png"/>
          <p:cNvPicPr>
            <a:picLocks noChangeAspect="1"/>
          </p:cNvPicPr>
          <p:nvPr/>
        </p:nvPicPr>
        <p:blipFill>
          <a:blip r:embed="rId3" cstate="print">
            <a:lum contrast="40000"/>
          </a:blip>
          <a:stretch>
            <a:fillRect/>
          </a:stretch>
        </p:blipFill>
        <p:spPr>
          <a:xfrm>
            <a:off x="7643834" y="3786196"/>
            <a:ext cx="785800" cy="785800"/>
          </a:xfrm>
          <a:prstGeom prst="rect">
            <a:avLst/>
          </a:prstGeom>
        </p:spPr>
      </p:pic>
      <p:pic>
        <p:nvPicPr>
          <p:cNvPr id="8" name="7 Imagen" descr="decoration-152886_640.png"/>
          <p:cNvPicPr>
            <a:picLocks noChangeAspect="1"/>
          </p:cNvPicPr>
          <p:nvPr/>
        </p:nvPicPr>
        <p:blipFill>
          <a:blip r:embed="rId3" cstate="print">
            <a:lum contrast="40000"/>
          </a:blip>
          <a:stretch>
            <a:fillRect/>
          </a:stretch>
        </p:blipFill>
        <p:spPr>
          <a:xfrm>
            <a:off x="7215206" y="1357304"/>
            <a:ext cx="785800" cy="785800"/>
          </a:xfrm>
          <a:prstGeom prst="rect">
            <a:avLst/>
          </a:prstGeom>
        </p:spPr>
      </p:pic>
      <p:pic>
        <p:nvPicPr>
          <p:cNvPr id="9" name="8 Imagen" descr="decoration-152886_640.png"/>
          <p:cNvPicPr>
            <a:picLocks noChangeAspect="1"/>
          </p:cNvPicPr>
          <p:nvPr/>
        </p:nvPicPr>
        <p:blipFill>
          <a:blip r:embed="rId3" cstate="print">
            <a:lum contrast="40000"/>
          </a:blip>
          <a:stretch>
            <a:fillRect/>
          </a:stretch>
        </p:blipFill>
        <p:spPr>
          <a:xfrm>
            <a:off x="7143768" y="2214560"/>
            <a:ext cx="785800" cy="785800"/>
          </a:xfrm>
          <a:prstGeom prst="rect">
            <a:avLst/>
          </a:prstGeom>
        </p:spPr>
      </p:pic>
      <p:pic>
        <p:nvPicPr>
          <p:cNvPr id="10" name="9 Imagen" descr="decoration-152886_640.png"/>
          <p:cNvPicPr>
            <a:picLocks noChangeAspect="1"/>
          </p:cNvPicPr>
          <p:nvPr/>
        </p:nvPicPr>
        <p:blipFill>
          <a:blip r:embed="rId3" cstate="print">
            <a:lum contrast="40000"/>
          </a:blip>
          <a:stretch>
            <a:fillRect/>
          </a:stretch>
        </p:blipFill>
        <p:spPr>
          <a:xfrm>
            <a:off x="7215206" y="3071816"/>
            <a:ext cx="785800" cy="785800"/>
          </a:xfrm>
          <a:prstGeom prst="rect">
            <a:avLst/>
          </a:prstGeom>
        </p:spPr>
      </p:pic>
      <p:pic>
        <p:nvPicPr>
          <p:cNvPr id="11" name="10 Imagen" descr="decoration-152886_640.png"/>
          <p:cNvPicPr>
            <a:picLocks noChangeAspect="1"/>
          </p:cNvPicPr>
          <p:nvPr/>
        </p:nvPicPr>
        <p:blipFill>
          <a:blip r:embed="rId3" cstate="print">
            <a:duotone>
              <a:prstClr val="black"/>
              <a:srgbClr val="FF3300">
                <a:tint val="45000"/>
                <a:satMod val="400000"/>
              </a:srgbClr>
            </a:duotone>
            <a:lum contrast="40000"/>
          </a:blip>
          <a:stretch>
            <a:fillRect/>
          </a:stretch>
        </p:blipFill>
        <p:spPr>
          <a:xfrm>
            <a:off x="6215074" y="4357700"/>
            <a:ext cx="785800" cy="785800"/>
          </a:xfrm>
          <a:prstGeom prst="rect">
            <a:avLst/>
          </a:prstGeom>
        </p:spPr>
      </p:pic>
      <p:pic>
        <p:nvPicPr>
          <p:cNvPr id="12" name="11 Imagen" descr="decoration-152886_640.png"/>
          <p:cNvPicPr>
            <a:picLocks noChangeAspect="1"/>
          </p:cNvPicPr>
          <p:nvPr/>
        </p:nvPicPr>
        <p:blipFill>
          <a:blip r:embed="rId3" cstate="print">
            <a:duotone>
              <a:prstClr val="black"/>
              <a:srgbClr val="FF3300">
                <a:tint val="45000"/>
                <a:satMod val="400000"/>
              </a:srgbClr>
            </a:duotone>
            <a:lum contrast="40000"/>
          </a:blip>
          <a:stretch>
            <a:fillRect/>
          </a:stretch>
        </p:blipFill>
        <p:spPr>
          <a:xfrm>
            <a:off x="6215074" y="0"/>
            <a:ext cx="785800" cy="785800"/>
          </a:xfrm>
          <a:prstGeom prst="rect">
            <a:avLst/>
          </a:prstGeom>
        </p:spPr>
      </p:pic>
      <p:pic>
        <p:nvPicPr>
          <p:cNvPr id="13" name="12 Imagen" descr="decoration-152886_640.png"/>
          <p:cNvPicPr>
            <a:picLocks noChangeAspect="1"/>
          </p:cNvPicPr>
          <p:nvPr/>
        </p:nvPicPr>
        <p:blipFill>
          <a:blip r:embed="rId3" cstate="print">
            <a:duotone>
              <a:prstClr val="black"/>
              <a:srgbClr val="FF3300">
                <a:tint val="45000"/>
                <a:satMod val="400000"/>
              </a:srgbClr>
            </a:duotone>
            <a:lum contrast="40000"/>
          </a:blip>
          <a:stretch>
            <a:fillRect/>
          </a:stretch>
        </p:blipFill>
        <p:spPr>
          <a:xfrm>
            <a:off x="5500708" y="571486"/>
            <a:ext cx="785800" cy="785800"/>
          </a:xfrm>
          <a:prstGeom prst="rect">
            <a:avLst/>
          </a:prstGeom>
        </p:spPr>
      </p:pic>
      <p:pic>
        <p:nvPicPr>
          <p:cNvPr id="14" name="13 Imagen" descr="decoration-152886_640.png"/>
          <p:cNvPicPr>
            <a:picLocks noChangeAspect="1"/>
          </p:cNvPicPr>
          <p:nvPr/>
        </p:nvPicPr>
        <p:blipFill>
          <a:blip r:embed="rId3" cstate="print">
            <a:duotone>
              <a:prstClr val="black"/>
              <a:srgbClr val="FF3300">
                <a:tint val="45000"/>
                <a:satMod val="400000"/>
              </a:srgbClr>
            </a:duotone>
            <a:lum contrast="40000"/>
          </a:blip>
          <a:stretch>
            <a:fillRect/>
          </a:stretch>
        </p:blipFill>
        <p:spPr>
          <a:xfrm>
            <a:off x="5500708" y="3786196"/>
            <a:ext cx="785800" cy="785800"/>
          </a:xfrm>
          <a:prstGeom prst="rect">
            <a:avLst/>
          </a:prstGeom>
        </p:spPr>
      </p:pic>
      <p:pic>
        <p:nvPicPr>
          <p:cNvPr id="15" name="14 Imagen" descr="decoration-152886_640.png"/>
          <p:cNvPicPr>
            <a:picLocks noChangeAspect="1"/>
          </p:cNvPicPr>
          <p:nvPr/>
        </p:nvPicPr>
        <p:blipFill>
          <a:blip r:embed="rId3" cstate="print">
            <a:duotone>
              <a:prstClr val="black"/>
              <a:srgbClr val="FF3300">
                <a:tint val="45000"/>
                <a:satMod val="400000"/>
              </a:srgbClr>
            </a:duotone>
            <a:lum contrast="40000"/>
          </a:blip>
          <a:stretch>
            <a:fillRect/>
          </a:stretch>
        </p:blipFill>
        <p:spPr>
          <a:xfrm>
            <a:off x="5072080" y="1357304"/>
            <a:ext cx="785800" cy="785800"/>
          </a:xfrm>
          <a:prstGeom prst="rect">
            <a:avLst/>
          </a:prstGeom>
        </p:spPr>
      </p:pic>
      <p:pic>
        <p:nvPicPr>
          <p:cNvPr id="16" name="15 Imagen" descr="decoration-152886_640.png"/>
          <p:cNvPicPr>
            <a:picLocks noChangeAspect="1"/>
          </p:cNvPicPr>
          <p:nvPr/>
        </p:nvPicPr>
        <p:blipFill>
          <a:blip r:embed="rId3" cstate="print">
            <a:duotone>
              <a:prstClr val="black"/>
              <a:srgbClr val="FF3300">
                <a:tint val="45000"/>
                <a:satMod val="400000"/>
              </a:srgbClr>
            </a:duotone>
            <a:lum contrast="40000"/>
          </a:blip>
          <a:stretch>
            <a:fillRect/>
          </a:stretch>
        </p:blipFill>
        <p:spPr>
          <a:xfrm>
            <a:off x="5000642" y="2214560"/>
            <a:ext cx="785800" cy="785800"/>
          </a:xfrm>
          <a:prstGeom prst="rect">
            <a:avLst/>
          </a:prstGeom>
        </p:spPr>
      </p:pic>
      <p:pic>
        <p:nvPicPr>
          <p:cNvPr id="17" name="16 Imagen" descr="decoration-152886_640.png"/>
          <p:cNvPicPr>
            <a:picLocks noChangeAspect="1"/>
          </p:cNvPicPr>
          <p:nvPr/>
        </p:nvPicPr>
        <p:blipFill>
          <a:blip r:embed="rId3" cstate="print">
            <a:duotone>
              <a:prstClr val="black"/>
              <a:srgbClr val="FF3300">
                <a:tint val="45000"/>
                <a:satMod val="400000"/>
              </a:srgbClr>
            </a:duotone>
            <a:lum contrast="40000"/>
          </a:blip>
          <a:stretch>
            <a:fillRect/>
          </a:stretch>
        </p:blipFill>
        <p:spPr>
          <a:xfrm>
            <a:off x="5072080" y="3071816"/>
            <a:ext cx="785800" cy="785800"/>
          </a:xfrm>
          <a:prstGeom prst="rect">
            <a:avLst/>
          </a:prstGeom>
        </p:spPr>
      </p:pic>
      <p:pic>
        <p:nvPicPr>
          <p:cNvPr id="18" name="17 Imagen" descr="decoration-152886_640.png"/>
          <p:cNvPicPr>
            <a:picLocks noChangeAspect="1"/>
          </p:cNvPicPr>
          <p:nvPr/>
        </p:nvPicPr>
        <p:blipFill>
          <a:blip r:embed="rId3" cstate="print">
            <a:lum contrast="40000"/>
          </a:blip>
          <a:stretch>
            <a:fillRect/>
          </a:stretch>
        </p:blipFill>
        <p:spPr>
          <a:xfrm>
            <a:off x="3714744" y="4357700"/>
            <a:ext cx="785800" cy="785800"/>
          </a:xfrm>
          <a:prstGeom prst="rect">
            <a:avLst/>
          </a:prstGeom>
        </p:spPr>
      </p:pic>
      <p:pic>
        <p:nvPicPr>
          <p:cNvPr id="19" name="18 Imagen" descr="decoration-152886_640.png"/>
          <p:cNvPicPr>
            <a:picLocks noChangeAspect="1"/>
          </p:cNvPicPr>
          <p:nvPr/>
        </p:nvPicPr>
        <p:blipFill>
          <a:blip r:embed="rId3" cstate="print">
            <a:lum contrast="40000"/>
          </a:blip>
          <a:stretch>
            <a:fillRect/>
          </a:stretch>
        </p:blipFill>
        <p:spPr>
          <a:xfrm>
            <a:off x="3714744" y="0"/>
            <a:ext cx="785800" cy="785800"/>
          </a:xfrm>
          <a:prstGeom prst="rect">
            <a:avLst/>
          </a:prstGeom>
        </p:spPr>
      </p:pic>
      <p:pic>
        <p:nvPicPr>
          <p:cNvPr id="20" name="19 Imagen" descr="decoration-152886_640.png"/>
          <p:cNvPicPr>
            <a:picLocks noChangeAspect="1"/>
          </p:cNvPicPr>
          <p:nvPr/>
        </p:nvPicPr>
        <p:blipFill>
          <a:blip r:embed="rId3" cstate="print">
            <a:lum contrast="40000"/>
          </a:blip>
          <a:stretch>
            <a:fillRect/>
          </a:stretch>
        </p:blipFill>
        <p:spPr>
          <a:xfrm>
            <a:off x="3000378" y="571486"/>
            <a:ext cx="785800" cy="785800"/>
          </a:xfrm>
          <a:prstGeom prst="rect">
            <a:avLst/>
          </a:prstGeom>
        </p:spPr>
      </p:pic>
      <p:pic>
        <p:nvPicPr>
          <p:cNvPr id="21" name="20 Imagen" descr="decoration-152886_640.png"/>
          <p:cNvPicPr>
            <a:picLocks noChangeAspect="1"/>
          </p:cNvPicPr>
          <p:nvPr/>
        </p:nvPicPr>
        <p:blipFill>
          <a:blip r:embed="rId3" cstate="print">
            <a:lum contrast="40000"/>
          </a:blip>
          <a:stretch>
            <a:fillRect/>
          </a:stretch>
        </p:blipFill>
        <p:spPr>
          <a:xfrm>
            <a:off x="3000378" y="3786196"/>
            <a:ext cx="785800" cy="785800"/>
          </a:xfrm>
          <a:prstGeom prst="rect">
            <a:avLst/>
          </a:prstGeom>
        </p:spPr>
      </p:pic>
      <p:pic>
        <p:nvPicPr>
          <p:cNvPr id="22" name="21 Imagen" descr="decoration-152886_640.png"/>
          <p:cNvPicPr>
            <a:picLocks noChangeAspect="1"/>
          </p:cNvPicPr>
          <p:nvPr/>
        </p:nvPicPr>
        <p:blipFill>
          <a:blip r:embed="rId3" cstate="print">
            <a:lum contrast="40000"/>
          </a:blip>
          <a:stretch>
            <a:fillRect/>
          </a:stretch>
        </p:blipFill>
        <p:spPr>
          <a:xfrm>
            <a:off x="2571750" y="1357304"/>
            <a:ext cx="785800" cy="785800"/>
          </a:xfrm>
          <a:prstGeom prst="rect">
            <a:avLst/>
          </a:prstGeom>
        </p:spPr>
      </p:pic>
      <p:pic>
        <p:nvPicPr>
          <p:cNvPr id="23" name="22 Imagen" descr="decoration-152886_640.png"/>
          <p:cNvPicPr>
            <a:picLocks noChangeAspect="1"/>
          </p:cNvPicPr>
          <p:nvPr/>
        </p:nvPicPr>
        <p:blipFill>
          <a:blip r:embed="rId3" cstate="print">
            <a:lum contrast="40000"/>
          </a:blip>
          <a:stretch>
            <a:fillRect/>
          </a:stretch>
        </p:blipFill>
        <p:spPr>
          <a:xfrm>
            <a:off x="2500312" y="2214560"/>
            <a:ext cx="785800" cy="785800"/>
          </a:xfrm>
          <a:prstGeom prst="rect">
            <a:avLst/>
          </a:prstGeom>
        </p:spPr>
      </p:pic>
      <p:pic>
        <p:nvPicPr>
          <p:cNvPr id="24" name="23 Imagen" descr="decoration-152886_640.png"/>
          <p:cNvPicPr>
            <a:picLocks noChangeAspect="1"/>
          </p:cNvPicPr>
          <p:nvPr/>
        </p:nvPicPr>
        <p:blipFill>
          <a:blip r:embed="rId3" cstate="print">
            <a:lum contrast="40000"/>
          </a:blip>
          <a:stretch>
            <a:fillRect/>
          </a:stretch>
        </p:blipFill>
        <p:spPr>
          <a:xfrm>
            <a:off x="2571750" y="3071816"/>
            <a:ext cx="785800" cy="785800"/>
          </a:xfrm>
          <a:prstGeom prst="rect">
            <a:avLst/>
          </a:prstGeom>
        </p:spPr>
      </p:pic>
      <p:pic>
        <p:nvPicPr>
          <p:cNvPr id="25" name="24 Imagen" descr="decoration-152886_640.png"/>
          <p:cNvPicPr>
            <a:picLocks noChangeAspect="1"/>
          </p:cNvPicPr>
          <p:nvPr/>
        </p:nvPicPr>
        <p:blipFill>
          <a:blip r:embed="rId3" cstate="print">
            <a:duotone>
              <a:prstClr val="black"/>
              <a:srgbClr val="FF3300">
                <a:tint val="45000"/>
                <a:satMod val="400000"/>
              </a:srgbClr>
            </a:duotone>
            <a:lum contrast="40000"/>
          </a:blip>
          <a:stretch>
            <a:fillRect/>
          </a:stretch>
        </p:blipFill>
        <p:spPr>
          <a:xfrm>
            <a:off x="1214432" y="4357700"/>
            <a:ext cx="785800" cy="785800"/>
          </a:xfrm>
          <a:prstGeom prst="rect">
            <a:avLst/>
          </a:prstGeom>
        </p:spPr>
      </p:pic>
      <p:pic>
        <p:nvPicPr>
          <p:cNvPr id="26" name="25 Imagen" descr="decoration-152886_640.png"/>
          <p:cNvPicPr>
            <a:picLocks noChangeAspect="1"/>
          </p:cNvPicPr>
          <p:nvPr/>
        </p:nvPicPr>
        <p:blipFill>
          <a:blip r:embed="rId3" cstate="print">
            <a:duotone>
              <a:prstClr val="black"/>
              <a:srgbClr val="FF3300">
                <a:tint val="45000"/>
                <a:satMod val="400000"/>
              </a:srgbClr>
            </a:duotone>
            <a:lum contrast="40000"/>
          </a:blip>
          <a:stretch>
            <a:fillRect/>
          </a:stretch>
        </p:blipFill>
        <p:spPr>
          <a:xfrm>
            <a:off x="1214432" y="0"/>
            <a:ext cx="785800" cy="785800"/>
          </a:xfrm>
          <a:prstGeom prst="rect">
            <a:avLst/>
          </a:prstGeom>
        </p:spPr>
      </p:pic>
      <p:pic>
        <p:nvPicPr>
          <p:cNvPr id="27" name="26 Imagen" descr="decoration-152886_640.png"/>
          <p:cNvPicPr>
            <a:picLocks noChangeAspect="1"/>
          </p:cNvPicPr>
          <p:nvPr/>
        </p:nvPicPr>
        <p:blipFill>
          <a:blip r:embed="rId3" cstate="print">
            <a:duotone>
              <a:prstClr val="black"/>
              <a:srgbClr val="FF3300">
                <a:tint val="45000"/>
                <a:satMod val="400000"/>
              </a:srgbClr>
            </a:duotone>
            <a:lum contrast="40000"/>
          </a:blip>
          <a:stretch>
            <a:fillRect/>
          </a:stretch>
        </p:blipFill>
        <p:spPr>
          <a:xfrm>
            <a:off x="500066" y="571486"/>
            <a:ext cx="785800" cy="785800"/>
          </a:xfrm>
          <a:prstGeom prst="rect">
            <a:avLst/>
          </a:prstGeom>
        </p:spPr>
      </p:pic>
      <p:pic>
        <p:nvPicPr>
          <p:cNvPr id="28" name="27 Imagen" descr="decoration-152886_640.png"/>
          <p:cNvPicPr>
            <a:picLocks noChangeAspect="1"/>
          </p:cNvPicPr>
          <p:nvPr/>
        </p:nvPicPr>
        <p:blipFill>
          <a:blip r:embed="rId3" cstate="print">
            <a:duotone>
              <a:prstClr val="black"/>
              <a:srgbClr val="FF3300">
                <a:tint val="45000"/>
                <a:satMod val="400000"/>
              </a:srgbClr>
            </a:duotone>
            <a:lum contrast="40000"/>
          </a:blip>
          <a:stretch>
            <a:fillRect/>
          </a:stretch>
        </p:blipFill>
        <p:spPr>
          <a:xfrm>
            <a:off x="500066" y="3786196"/>
            <a:ext cx="785800" cy="785800"/>
          </a:xfrm>
          <a:prstGeom prst="rect">
            <a:avLst/>
          </a:prstGeom>
        </p:spPr>
      </p:pic>
      <p:pic>
        <p:nvPicPr>
          <p:cNvPr id="29" name="28 Imagen" descr="decoration-152886_640.png"/>
          <p:cNvPicPr>
            <a:picLocks noChangeAspect="1"/>
          </p:cNvPicPr>
          <p:nvPr/>
        </p:nvPicPr>
        <p:blipFill>
          <a:blip r:embed="rId3" cstate="print">
            <a:duotone>
              <a:prstClr val="black"/>
              <a:srgbClr val="FF3300">
                <a:tint val="45000"/>
                <a:satMod val="400000"/>
              </a:srgbClr>
            </a:duotone>
            <a:lum contrast="40000"/>
          </a:blip>
          <a:stretch>
            <a:fillRect/>
          </a:stretch>
        </p:blipFill>
        <p:spPr>
          <a:xfrm>
            <a:off x="71438" y="1357304"/>
            <a:ext cx="785800" cy="785800"/>
          </a:xfrm>
          <a:prstGeom prst="rect">
            <a:avLst/>
          </a:prstGeom>
        </p:spPr>
      </p:pic>
      <p:pic>
        <p:nvPicPr>
          <p:cNvPr id="30" name="29 Imagen" descr="decoration-152886_640.png"/>
          <p:cNvPicPr>
            <a:picLocks noChangeAspect="1"/>
          </p:cNvPicPr>
          <p:nvPr/>
        </p:nvPicPr>
        <p:blipFill>
          <a:blip r:embed="rId3" cstate="print">
            <a:duotone>
              <a:prstClr val="black"/>
              <a:srgbClr val="FF3300">
                <a:tint val="45000"/>
                <a:satMod val="400000"/>
              </a:srgbClr>
            </a:duotone>
            <a:lum contrast="40000"/>
          </a:blip>
          <a:stretch>
            <a:fillRect/>
          </a:stretch>
        </p:blipFill>
        <p:spPr>
          <a:xfrm>
            <a:off x="0" y="2214560"/>
            <a:ext cx="785800" cy="785800"/>
          </a:xfrm>
          <a:prstGeom prst="rect">
            <a:avLst/>
          </a:prstGeom>
        </p:spPr>
      </p:pic>
      <p:pic>
        <p:nvPicPr>
          <p:cNvPr id="31" name="30 Imagen" descr="decoration-152886_640.png"/>
          <p:cNvPicPr>
            <a:picLocks noChangeAspect="1"/>
          </p:cNvPicPr>
          <p:nvPr/>
        </p:nvPicPr>
        <p:blipFill>
          <a:blip r:embed="rId3" cstate="print">
            <a:duotone>
              <a:prstClr val="black"/>
              <a:srgbClr val="FF3300">
                <a:tint val="45000"/>
                <a:satMod val="400000"/>
              </a:srgbClr>
            </a:duotone>
            <a:lum contrast="40000"/>
          </a:blip>
          <a:stretch>
            <a:fillRect/>
          </a:stretch>
        </p:blipFill>
        <p:spPr>
          <a:xfrm>
            <a:off x="71438" y="3071816"/>
            <a:ext cx="785800" cy="785800"/>
          </a:xfrm>
          <a:prstGeom prst="rect">
            <a:avLst/>
          </a:prstGeom>
        </p:spPr>
      </p:pic>
      <p:sp>
        <p:nvSpPr>
          <p:cNvPr id="32" name="31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1+#ppt_w/2"/>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1+#ppt_w/2"/>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1+#ppt_w/2"/>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1+#ppt_w/2"/>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1+#ppt_w/2"/>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1+#ppt_w/2"/>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6"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1+#ppt_w/2"/>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6"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1+#ppt_w/2"/>
                                          </p:val>
                                        </p:tav>
                                        <p:tav tm="100000">
                                          <p:val>
                                            <p:strVal val="#ppt_x"/>
                                          </p:val>
                                        </p:tav>
                                      </p:tavLst>
                                    </p:anim>
                                    <p:anim calcmode="lin" valueType="num">
                                      <p:cBhvr additive="base">
                                        <p:cTn id="102" dur="2000" fill="hold"/>
                                        <p:tgtEl>
                                          <p:spTgt spid="27"/>
                                        </p:tgtEl>
                                        <p:attrNameLst>
                                          <p:attrName>ppt_y</p:attrName>
                                        </p:attrNameLst>
                                      </p:cBhvr>
                                      <p:tavLst>
                                        <p:tav tm="0">
                                          <p:val>
                                            <p:strVal val="1+#ppt_h/2"/>
                                          </p:val>
                                        </p:tav>
                                        <p:tav tm="100000">
                                          <p:val>
                                            <p:strVal val="#ppt_y"/>
                                          </p:val>
                                        </p:tav>
                                      </p:tavLst>
                                    </p:anim>
                                  </p:childTnLst>
                                </p:cTn>
                              </p:par>
                              <p:par>
                                <p:cTn id="103" presetID="2" presetClass="entr" presetSubtype="6"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1+#ppt_w/2"/>
                                          </p:val>
                                        </p:tav>
                                        <p:tav tm="100000">
                                          <p:val>
                                            <p:strVal val="#ppt_x"/>
                                          </p:val>
                                        </p:tav>
                                      </p:tavLst>
                                    </p:anim>
                                    <p:anim calcmode="lin" valueType="num">
                                      <p:cBhvr additive="base">
                                        <p:cTn id="106" dur="2000" fill="hold"/>
                                        <p:tgtEl>
                                          <p:spTgt spid="28"/>
                                        </p:tgtEl>
                                        <p:attrNameLst>
                                          <p:attrName>ppt_y</p:attrName>
                                        </p:attrNameLst>
                                      </p:cBhvr>
                                      <p:tavLst>
                                        <p:tav tm="0">
                                          <p:val>
                                            <p:strVal val="1+#ppt_h/2"/>
                                          </p:val>
                                        </p:tav>
                                        <p:tav tm="100000">
                                          <p:val>
                                            <p:strVal val="#ppt_y"/>
                                          </p:val>
                                        </p:tav>
                                      </p:tavLst>
                                    </p:anim>
                                  </p:childTnLst>
                                </p:cTn>
                              </p:par>
                              <p:par>
                                <p:cTn id="107" presetID="2" presetClass="entr" presetSubtype="6"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1+#ppt_w/2"/>
                                          </p:val>
                                        </p:tav>
                                        <p:tav tm="100000">
                                          <p:val>
                                            <p:strVal val="#ppt_x"/>
                                          </p:val>
                                        </p:tav>
                                      </p:tavLst>
                                    </p:anim>
                                    <p:anim calcmode="lin" valueType="num">
                                      <p:cBhvr additive="base">
                                        <p:cTn id="110" dur="2000" fill="hold"/>
                                        <p:tgtEl>
                                          <p:spTgt spid="29"/>
                                        </p:tgtEl>
                                        <p:attrNameLst>
                                          <p:attrName>ppt_y</p:attrName>
                                        </p:attrNameLst>
                                      </p:cBhvr>
                                      <p:tavLst>
                                        <p:tav tm="0">
                                          <p:val>
                                            <p:strVal val="1+#ppt_h/2"/>
                                          </p:val>
                                        </p:tav>
                                        <p:tav tm="100000">
                                          <p:val>
                                            <p:strVal val="#ppt_y"/>
                                          </p:val>
                                        </p:tav>
                                      </p:tavLst>
                                    </p:anim>
                                  </p:childTnLst>
                                </p:cTn>
                              </p:par>
                              <p:par>
                                <p:cTn id="111" presetID="2" presetClass="entr" presetSubtype="6"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1+#ppt_w/2"/>
                                          </p:val>
                                        </p:tav>
                                        <p:tav tm="100000">
                                          <p:val>
                                            <p:strVal val="#ppt_x"/>
                                          </p:val>
                                        </p:tav>
                                      </p:tavLst>
                                    </p:anim>
                                    <p:anim calcmode="lin" valueType="num">
                                      <p:cBhvr additive="base">
                                        <p:cTn id="114" dur="2000" fill="hold"/>
                                        <p:tgtEl>
                                          <p:spTgt spid="30"/>
                                        </p:tgtEl>
                                        <p:attrNameLst>
                                          <p:attrName>ppt_y</p:attrName>
                                        </p:attrNameLst>
                                      </p:cBhvr>
                                      <p:tavLst>
                                        <p:tav tm="0">
                                          <p:val>
                                            <p:strVal val="1+#ppt_h/2"/>
                                          </p:val>
                                        </p:tav>
                                        <p:tav tm="100000">
                                          <p:val>
                                            <p:strVal val="#ppt_y"/>
                                          </p:val>
                                        </p:tav>
                                      </p:tavLst>
                                    </p:anim>
                                  </p:childTnLst>
                                </p:cTn>
                              </p:par>
                              <p:par>
                                <p:cTn id="115" presetID="2" presetClass="entr" presetSubtype="6"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1+#ppt_w/2"/>
                                          </p:val>
                                        </p:tav>
                                        <p:tav tm="100000">
                                          <p:val>
                                            <p:strVal val="#ppt_x"/>
                                          </p:val>
                                        </p:tav>
                                      </p:tavLst>
                                    </p:anim>
                                    <p:anim calcmode="lin" valueType="num">
                                      <p:cBhvr additive="base">
                                        <p:cTn id="118" dur="2000" fill="hold"/>
                                        <p:tgtEl>
                                          <p:spTgt spid="31"/>
                                        </p:tgtEl>
                                        <p:attrNameLst>
                                          <p:attrName>ppt_y</p:attrName>
                                        </p:attrNameLst>
                                      </p:cBhvr>
                                      <p:tavLst>
                                        <p:tav tm="0">
                                          <p:val>
                                            <p:strVal val="1+#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3"/>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4"/>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5"/>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6"/>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7"/>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8"/>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9"/>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0"/>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1"/>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2"/>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3"/>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4"/>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5"/>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6"/>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7"/>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8"/>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9"/>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0"/>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1"/>
                                        </p:tgtEl>
                                        <p:attrNameLst>
                                          <p:attrName>r</p:attrName>
                                        </p:attrNameLst>
                                      </p:cBhvr>
                                    </p:animRot>
                                  </p:childTnLst>
                                </p:cTn>
                              </p:par>
                            </p:childTnLst>
                          </p:cTn>
                        </p:par>
                        <p:par>
                          <p:cTn id="175" fill="hold">
                            <p:stCondLst>
                              <p:cond delay="4000"/>
                            </p:stCondLst>
                            <p:childTnLst>
                              <p:par>
                                <p:cTn id="176" presetID="2" presetClass="exit" presetSubtype="2" fill="hold"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ppt_y"/>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2000"/>
                                        <p:tgtEl>
                                          <p:spTgt spid="5"/>
                                        </p:tgtEl>
                                        <p:attrNameLst>
                                          <p:attrName>ppt_x</p:attrName>
                                        </p:attrNameLst>
                                      </p:cBhvr>
                                      <p:tavLst>
                                        <p:tav tm="0">
                                          <p:val>
                                            <p:strVal val="ppt_x"/>
                                          </p:val>
                                        </p:tav>
                                        <p:tav tm="100000">
                                          <p:val>
                                            <p:strVal val="1+ppt_w/2"/>
                                          </p:val>
                                        </p:tav>
                                      </p:tavLst>
                                    </p:anim>
                                    <p:anim calcmode="lin" valueType="num">
                                      <p:cBhvr additive="base">
                                        <p:cTn id="182" dur="2000"/>
                                        <p:tgtEl>
                                          <p:spTgt spid="5"/>
                                        </p:tgtEl>
                                        <p:attrNameLst>
                                          <p:attrName>ppt_y</p:attrName>
                                        </p:attrNameLst>
                                      </p:cBhvr>
                                      <p:tavLst>
                                        <p:tav tm="0">
                                          <p:val>
                                            <p:strVal val="ppt_y"/>
                                          </p:val>
                                        </p:tav>
                                        <p:tav tm="100000">
                                          <p:val>
                                            <p:strVal val="ppt_y"/>
                                          </p:val>
                                        </p:tav>
                                      </p:tavLst>
                                    </p:anim>
                                    <p:set>
                                      <p:cBhvr>
                                        <p:cTn id="183" dur="1" fill="hold">
                                          <p:stCondLst>
                                            <p:cond delay="1999"/>
                                          </p:stCondLst>
                                        </p:cTn>
                                        <p:tgtEl>
                                          <p:spTgt spid="5"/>
                                        </p:tgtEl>
                                        <p:attrNameLst>
                                          <p:attrName>style.visibility</p:attrName>
                                        </p:attrNameLst>
                                      </p:cBhvr>
                                      <p:to>
                                        <p:strVal val="hidden"/>
                                      </p:to>
                                    </p:set>
                                  </p:childTnLst>
                                </p:cTn>
                              </p:par>
                              <p:par>
                                <p:cTn id="184" presetID="2" presetClass="exit" presetSubtype="2" fill="hold" nodeType="withEffect">
                                  <p:stCondLst>
                                    <p:cond delay="0"/>
                                  </p:stCondLst>
                                  <p:childTnLst>
                                    <p:anim calcmode="lin" valueType="num">
                                      <p:cBhvr additive="base">
                                        <p:cTn id="185" dur="2000"/>
                                        <p:tgtEl>
                                          <p:spTgt spid="6"/>
                                        </p:tgtEl>
                                        <p:attrNameLst>
                                          <p:attrName>ppt_x</p:attrName>
                                        </p:attrNameLst>
                                      </p:cBhvr>
                                      <p:tavLst>
                                        <p:tav tm="0">
                                          <p:val>
                                            <p:strVal val="ppt_x"/>
                                          </p:val>
                                        </p:tav>
                                        <p:tav tm="100000">
                                          <p:val>
                                            <p:strVal val="1+ppt_w/2"/>
                                          </p:val>
                                        </p:tav>
                                      </p:tavLst>
                                    </p:anim>
                                    <p:anim calcmode="lin" valueType="num">
                                      <p:cBhvr additive="base">
                                        <p:cTn id="186" dur="2000"/>
                                        <p:tgtEl>
                                          <p:spTgt spid="6"/>
                                        </p:tgtEl>
                                        <p:attrNameLst>
                                          <p:attrName>ppt_y</p:attrName>
                                        </p:attrNameLst>
                                      </p:cBhvr>
                                      <p:tavLst>
                                        <p:tav tm="0">
                                          <p:val>
                                            <p:strVal val="ppt_y"/>
                                          </p:val>
                                        </p:tav>
                                        <p:tav tm="100000">
                                          <p:val>
                                            <p:strVal val="ppt_y"/>
                                          </p:val>
                                        </p:tav>
                                      </p:tavLst>
                                    </p:anim>
                                    <p:set>
                                      <p:cBhvr>
                                        <p:cTn id="187" dur="1" fill="hold">
                                          <p:stCondLst>
                                            <p:cond delay="1999"/>
                                          </p:stCondLst>
                                        </p:cTn>
                                        <p:tgtEl>
                                          <p:spTgt spid="6"/>
                                        </p:tgtEl>
                                        <p:attrNameLst>
                                          <p:attrName>style.visibility</p:attrName>
                                        </p:attrNameLst>
                                      </p:cBhvr>
                                      <p:to>
                                        <p:strVal val="hidden"/>
                                      </p:to>
                                    </p:set>
                                  </p:childTnLst>
                                </p:cTn>
                              </p:par>
                              <p:par>
                                <p:cTn id="188" presetID="2" presetClass="exit" presetSubtype="2" fill="hold"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1+ppt_w/2"/>
                                          </p:val>
                                        </p:tav>
                                      </p:tavLst>
                                    </p:anim>
                                    <p:anim calcmode="lin" valueType="num">
                                      <p:cBhvr additive="base">
                                        <p:cTn id="190" dur="2000"/>
                                        <p:tgtEl>
                                          <p:spTgt spid="7"/>
                                        </p:tgtEl>
                                        <p:attrNameLst>
                                          <p:attrName>ppt_y</p:attrName>
                                        </p:attrNameLst>
                                      </p:cBhvr>
                                      <p:tavLst>
                                        <p:tav tm="0">
                                          <p:val>
                                            <p:strVal val="ppt_y"/>
                                          </p:val>
                                        </p:tav>
                                        <p:tav tm="100000">
                                          <p:val>
                                            <p:strVal val="ppt_y"/>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2000"/>
                                        <p:tgtEl>
                                          <p:spTgt spid="8"/>
                                        </p:tgtEl>
                                        <p:attrNameLst>
                                          <p:attrName>ppt_x</p:attrName>
                                        </p:attrNameLst>
                                      </p:cBhvr>
                                      <p:tavLst>
                                        <p:tav tm="0">
                                          <p:val>
                                            <p:strVal val="ppt_x"/>
                                          </p:val>
                                        </p:tav>
                                        <p:tav tm="100000">
                                          <p:val>
                                            <p:strVal val="1+ppt_w/2"/>
                                          </p:val>
                                        </p:tav>
                                      </p:tavLst>
                                    </p:anim>
                                    <p:anim calcmode="lin" valueType="num">
                                      <p:cBhvr additive="base">
                                        <p:cTn id="194" dur="2000"/>
                                        <p:tgtEl>
                                          <p:spTgt spid="8"/>
                                        </p:tgtEl>
                                        <p:attrNameLst>
                                          <p:attrName>ppt_y</p:attrName>
                                        </p:attrNameLst>
                                      </p:cBhvr>
                                      <p:tavLst>
                                        <p:tav tm="0">
                                          <p:val>
                                            <p:strVal val="ppt_y"/>
                                          </p:val>
                                        </p:tav>
                                        <p:tav tm="100000">
                                          <p:val>
                                            <p:strVal val="ppt_y"/>
                                          </p:val>
                                        </p:tav>
                                      </p:tavLst>
                                    </p:anim>
                                    <p:set>
                                      <p:cBhvr>
                                        <p:cTn id="195" dur="1" fill="hold">
                                          <p:stCondLst>
                                            <p:cond delay="1999"/>
                                          </p:stCondLst>
                                        </p:cTn>
                                        <p:tgtEl>
                                          <p:spTgt spid="8"/>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2000"/>
                                        <p:tgtEl>
                                          <p:spTgt spid="9"/>
                                        </p:tgtEl>
                                        <p:attrNameLst>
                                          <p:attrName>ppt_x</p:attrName>
                                        </p:attrNameLst>
                                      </p:cBhvr>
                                      <p:tavLst>
                                        <p:tav tm="0">
                                          <p:val>
                                            <p:strVal val="ppt_x"/>
                                          </p:val>
                                        </p:tav>
                                        <p:tav tm="100000">
                                          <p:val>
                                            <p:strVal val="1+ppt_w/2"/>
                                          </p:val>
                                        </p:tav>
                                      </p:tavLst>
                                    </p:anim>
                                    <p:anim calcmode="lin" valueType="num">
                                      <p:cBhvr additive="base">
                                        <p:cTn id="198" dur="2000"/>
                                        <p:tgtEl>
                                          <p:spTgt spid="9"/>
                                        </p:tgtEl>
                                        <p:attrNameLst>
                                          <p:attrName>ppt_y</p:attrName>
                                        </p:attrNameLst>
                                      </p:cBhvr>
                                      <p:tavLst>
                                        <p:tav tm="0">
                                          <p:val>
                                            <p:strVal val="ppt_y"/>
                                          </p:val>
                                        </p:tav>
                                        <p:tav tm="100000">
                                          <p:val>
                                            <p:strVal val="ppt_y"/>
                                          </p:val>
                                        </p:tav>
                                      </p:tavLst>
                                    </p:anim>
                                    <p:set>
                                      <p:cBhvr>
                                        <p:cTn id="199" dur="1" fill="hold">
                                          <p:stCondLst>
                                            <p:cond delay="1999"/>
                                          </p:stCondLst>
                                        </p:cTn>
                                        <p:tgtEl>
                                          <p:spTgt spid="9"/>
                                        </p:tgtEl>
                                        <p:attrNameLst>
                                          <p:attrName>style.visibility</p:attrName>
                                        </p:attrNameLst>
                                      </p:cBhvr>
                                      <p:to>
                                        <p:strVal val="hidden"/>
                                      </p:to>
                                    </p:set>
                                  </p:childTnLst>
                                </p:cTn>
                              </p:par>
                              <p:par>
                                <p:cTn id="200" presetID="2" presetClass="exit" presetSubtype="2" fill="hold" nodeType="withEffect">
                                  <p:stCondLst>
                                    <p:cond delay="0"/>
                                  </p:stCondLst>
                                  <p:childTnLst>
                                    <p:anim calcmode="lin" valueType="num">
                                      <p:cBhvr additive="base">
                                        <p:cTn id="201" dur="2000"/>
                                        <p:tgtEl>
                                          <p:spTgt spid="10"/>
                                        </p:tgtEl>
                                        <p:attrNameLst>
                                          <p:attrName>ppt_x</p:attrName>
                                        </p:attrNameLst>
                                      </p:cBhvr>
                                      <p:tavLst>
                                        <p:tav tm="0">
                                          <p:val>
                                            <p:strVal val="ppt_x"/>
                                          </p:val>
                                        </p:tav>
                                        <p:tav tm="100000">
                                          <p:val>
                                            <p:strVal val="1+ppt_w/2"/>
                                          </p:val>
                                        </p:tav>
                                      </p:tavLst>
                                    </p:anim>
                                    <p:anim calcmode="lin" valueType="num">
                                      <p:cBhvr additive="base">
                                        <p:cTn id="202" dur="2000"/>
                                        <p:tgtEl>
                                          <p:spTgt spid="10"/>
                                        </p:tgtEl>
                                        <p:attrNameLst>
                                          <p:attrName>ppt_y</p:attrName>
                                        </p:attrNameLst>
                                      </p:cBhvr>
                                      <p:tavLst>
                                        <p:tav tm="0">
                                          <p:val>
                                            <p:strVal val="ppt_y"/>
                                          </p:val>
                                        </p:tav>
                                        <p:tav tm="100000">
                                          <p:val>
                                            <p:strVal val="ppt_y"/>
                                          </p:val>
                                        </p:tav>
                                      </p:tavLst>
                                    </p:anim>
                                    <p:set>
                                      <p:cBhvr>
                                        <p:cTn id="203" dur="1" fill="hold">
                                          <p:stCondLst>
                                            <p:cond delay="1999"/>
                                          </p:stCondLst>
                                        </p:cTn>
                                        <p:tgtEl>
                                          <p:spTgt spid="10"/>
                                        </p:tgtEl>
                                        <p:attrNameLst>
                                          <p:attrName>style.visibility</p:attrName>
                                        </p:attrNameLst>
                                      </p:cBhvr>
                                      <p:to>
                                        <p:strVal val="hidden"/>
                                      </p:to>
                                    </p:set>
                                  </p:childTnLst>
                                </p:cTn>
                              </p:par>
                              <p:par>
                                <p:cTn id="204" presetID="2" presetClass="exit" presetSubtype="2" fill="hold" nodeType="withEffect">
                                  <p:stCondLst>
                                    <p:cond delay="0"/>
                                  </p:stCondLst>
                                  <p:childTnLst>
                                    <p:anim calcmode="lin" valueType="num">
                                      <p:cBhvr additive="base">
                                        <p:cTn id="205" dur="2000"/>
                                        <p:tgtEl>
                                          <p:spTgt spid="11"/>
                                        </p:tgtEl>
                                        <p:attrNameLst>
                                          <p:attrName>ppt_x</p:attrName>
                                        </p:attrNameLst>
                                      </p:cBhvr>
                                      <p:tavLst>
                                        <p:tav tm="0">
                                          <p:val>
                                            <p:strVal val="ppt_x"/>
                                          </p:val>
                                        </p:tav>
                                        <p:tav tm="100000">
                                          <p:val>
                                            <p:strVal val="1+ppt_w/2"/>
                                          </p:val>
                                        </p:tav>
                                      </p:tavLst>
                                    </p:anim>
                                    <p:anim calcmode="lin" valueType="num">
                                      <p:cBhvr additive="base">
                                        <p:cTn id="206" dur="2000"/>
                                        <p:tgtEl>
                                          <p:spTgt spid="11"/>
                                        </p:tgtEl>
                                        <p:attrNameLst>
                                          <p:attrName>ppt_y</p:attrName>
                                        </p:attrNameLst>
                                      </p:cBhvr>
                                      <p:tavLst>
                                        <p:tav tm="0">
                                          <p:val>
                                            <p:strVal val="ppt_y"/>
                                          </p:val>
                                        </p:tav>
                                        <p:tav tm="100000">
                                          <p:val>
                                            <p:strVal val="ppt_y"/>
                                          </p:val>
                                        </p:tav>
                                      </p:tavLst>
                                    </p:anim>
                                    <p:set>
                                      <p:cBhvr>
                                        <p:cTn id="207" dur="1" fill="hold">
                                          <p:stCondLst>
                                            <p:cond delay="1999"/>
                                          </p:stCondLst>
                                        </p:cTn>
                                        <p:tgtEl>
                                          <p:spTgt spid="11"/>
                                        </p:tgtEl>
                                        <p:attrNameLst>
                                          <p:attrName>style.visibility</p:attrName>
                                        </p:attrNameLst>
                                      </p:cBhvr>
                                      <p:to>
                                        <p:strVal val="hidden"/>
                                      </p:to>
                                    </p:set>
                                  </p:childTnLst>
                                </p:cTn>
                              </p:par>
                              <p:par>
                                <p:cTn id="208" presetID="2" presetClass="exit" presetSubtype="2" fill="hold" nodeType="withEffect">
                                  <p:stCondLst>
                                    <p:cond delay="0"/>
                                  </p:stCondLst>
                                  <p:childTnLst>
                                    <p:anim calcmode="lin" valueType="num">
                                      <p:cBhvr additive="base">
                                        <p:cTn id="209" dur="2000"/>
                                        <p:tgtEl>
                                          <p:spTgt spid="12"/>
                                        </p:tgtEl>
                                        <p:attrNameLst>
                                          <p:attrName>ppt_x</p:attrName>
                                        </p:attrNameLst>
                                      </p:cBhvr>
                                      <p:tavLst>
                                        <p:tav tm="0">
                                          <p:val>
                                            <p:strVal val="ppt_x"/>
                                          </p:val>
                                        </p:tav>
                                        <p:tav tm="100000">
                                          <p:val>
                                            <p:strVal val="1+ppt_w/2"/>
                                          </p:val>
                                        </p:tav>
                                      </p:tavLst>
                                    </p:anim>
                                    <p:anim calcmode="lin" valueType="num">
                                      <p:cBhvr additive="base">
                                        <p:cTn id="210" dur="2000"/>
                                        <p:tgtEl>
                                          <p:spTgt spid="12"/>
                                        </p:tgtEl>
                                        <p:attrNameLst>
                                          <p:attrName>ppt_y</p:attrName>
                                        </p:attrNameLst>
                                      </p:cBhvr>
                                      <p:tavLst>
                                        <p:tav tm="0">
                                          <p:val>
                                            <p:strVal val="ppt_y"/>
                                          </p:val>
                                        </p:tav>
                                        <p:tav tm="100000">
                                          <p:val>
                                            <p:strVal val="ppt_y"/>
                                          </p:val>
                                        </p:tav>
                                      </p:tavLst>
                                    </p:anim>
                                    <p:set>
                                      <p:cBhvr>
                                        <p:cTn id="211" dur="1" fill="hold">
                                          <p:stCondLst>
                                            <p:cond delay="1999"/>
                                          </p:stCondLst>
                                        </p:cTn>
                                        <p:tgtEl>
                                          <p:spTgt spid="12"/>
                                        </p:tgtEl>
                                        <p:attrNameLst>
                                          <p:attrName>style.visibility</p:attrName>
                                        </p:attrNameLst>
                                      </p:cBhvr>
                                      <p:to>
                                        <p:strVal val="hidden"/>
                                      </p:to>
                                    </p:set>
                                  </p:childTnLst>
                                </p:cTn>
                              </p:par>
                              <p:par>
                                <p:cTn id="212" presetID="2" presetClass="exit" presetSubtype="2" fill="hold" nodeType="withEffect">
                                  <p:stCondLst>
                                    <p:cond delay="0"/>
                                  </p:stCondLst>
                                  <p:childTnLst>
                                    <p:anim calcmode="lin" valueType="num">
                                      <p:cBhvr additive="base">
                                        <p:cTn id="213" dur="2000"/>
                                        <p:tgtEl>
                                          <p:spTgt spid="13"/>
                                        </p:tgtEl>
                                        <p:attrNameLst>
                                          <p:attrName>ppt_x</p:attrName>
                                        </p:attrNameLst>
                                      </p:cBhvr>
                                      <p:tavLst>
                                        <p:tav tm="0">
                                          <p:val>
                                            <p:strVal val="ppt_x"/>
                                          </p:val>
                                        </p:tav>
                                        <p:tav tm="100000">
                                          <p:val>
                                            <p:strVal val="1+ppt_w/2"/>
                                          </p:val>
                                        </p:tav>
                                      </p:tavLst>
                                    </p:anim>
                                    <p:anim calcmode="lin" valueType="num">
                                      <p:cBhvr additive="base">
                                        <p:cTn id="214" dur="2000"/>
                                        <p:tgtEl>
                                          <p:spTgt spid="13"/>
                                        </p:tgtEl>
                                        <p:attrNameLst>
                                          <p:attrName>ppt_y</p:attrName>
                                        </p:attrNameLst>
                                      </p:cBhvr>
                                      <p:tavLst>
                                        <p:tav tm="0">
                                          <p:val>
                                            <p:strVal val="ppt_y"/>
                                          </p:val>
                                        </p:tav>
                                        <p:tav tm="100000">
                                          <p:val>
                                            <p:strVal val="ppt_y"/>
                                          </p:val>
                                        </p:tav>
                                      </p:tavLst>
                                    </p:anim>
                                    <p:set>
                                      <p:cBhvr>
                                        <p:cTn id="215" dur="1" fill="hold">
                                          <p:stCondLst>
                                            <p:cond delay="1999"/>
                                          </p:stCondLst>
                                        </p:cTn>
                                        <p:tgtEl>
                                          <p:spTgt spid="13"/>
                                        </p:tgtEl>
                                        <p:attrNameLst>
                                          <p:attrName>style.visibility</p:attrName>
                                        </p:attrNameLst>
                                      </p:cBhvr>
                                      <p:to>
                                        <p:strVal val="hidden"/>
                                      </p:to>
                                    </p:set>
                                  </p:childTnLst>
                                </p:cTn>
                              </p:par>
                              <p:par>
                                <p:cTn id="216" presetID="2" presetClass="exit" presetSubtype="2" fill="hold" nodeType="withEffect">
                                  <p:stCondLst>
                                    <p:cond delay="0"/>
                                  </p:stCondLst>
                                  <p:childTnLst>
                                    <p:anim calcmode="lin" valueType="num">
                                      <p:cBhvr additive="base">
                                        <p:cTn id="217" dur="2000"/>
                                        <p:tgtEl>
                                          <p:spTgt spid="14"/>
                                        </p:tgtEl>
                                        <p:attrNameLst>
                                          <p:attrName>ppt_x</p:attrName>
                                        </p:attrNameLst>
                                      </p:cBhvr>
                                      <p:tavLst>
                                        <p:tav tm="0">
                                          <p:val>
                                            <p:strVal val="ppt_x"/>
                                          </p:val>
                                        </p:tav>
                                        <p:tav tm="100000">
                                          <p:val>
                                            <p:strVal val="1+ppt_w/2"/>
                                          </p:val>
                                        </p:tav>
                                      </p:tavLst>
                                    </p:anim>
                                    <p:anim calcmode="lin" valueType="num">
                                      <p:cBhvr additive="base">
                                        <p:cTn id="218" dur="2000"/>
                                        <p:tgtEl>
                                          <p:spTgt spid="14"/>
                                        </p:tgtEl>
                                        <p:attrNameLst>
                                          <p:attrName>ppt_y</p:attrName>
                                        </p:attrNameLst>
                                      </p:cBhvr>
                                      <p:tavLst>
                                        <p:tav tm="0">
                                          <p:val>
                                            <p:strVal val="ppt_y"/>
                                          </p:val>
                                        </p:tav>
                                        <p:tav tm="100000">
                                          <p:val>
                                            <p:strVal val="ppt_y"/>
                                          </p:val>
                                        </p:tav>
                                      </p:tavLst>
                                    </p:anim>
                                    <p:set>
                                      <p:cBhvr>
                                        <p:cTn id="219" dur="1" fill="hold">
                                          <p:stCondLst>
                                            <p:cond delay="1999"/>
                                          </p:stCondLst>
                                        </p:cTn>
                                        <p:tgtEl>
                                          <p:spTgt spid="14"/>
                                        </p:tgtEl>
                                        <p:attrNameLst>
                                          <p:attrName>style.visibility</p:attrName>
                                        </p:attrNameLst>
                                      </p:cBhvr>
                                      <p:to>
                                        <p:strVal val="hidden"/>
                                      </p:to>
                                    </p:set>
                                  </p:childTnLst>
                                </p:cTn>
                              </p:par>
                              <p:par>
                                <p:cTn id="220" presetID="2" presetClass="exit" presetSubtype="2" fill="hold" nodeType="withEffect">
                                  <p:stCondLst>
                                    <p:cond delay="0"/>
                                  </p:stCondLst>
                                  <p:childTnLst>
                                    <p:anim calcmode="lin" valueType="num">
                                      <p:cBhvr additive="base">
                                        <p:cTn id="221" dur="2000"/>
                                        <p:tgtEl>
                                          <p:spTgt spid="15"/>
                                        </p:tgtEl>
                                        <p:attrNameLst>
                                          <p:attrName>ppt_x</p:attrName>
                                        </p:attrNameLst>
                                      </p:cBhvr>
                                      <p:tavLst>
                                        <p:tav tm="0">
                                          <p:val>
                                            <p:strVal val="ppt_x"/>
                                          </p:val>
                                        </p:tav>
                                        <p:tav tm="100000">
                                          <p:val>
                                            <p:strVal val="1+ppt_w/2"/>
                                          </p:val>
                                        </p:tav>
                                      </p:tavLst>
                                    </p:anim>
                                    <p:anim calcmode="lin" valueType="num">
                                      <p:cBhvr additive="base">
                                        <p:cTn id="222" dur="2000"/>
                                        <p:tgtEl>
                                          <p:spTgt spid="15"/>
                                        </p:tgtEl>
                                        <p:attrNameLst>
                                          <p:attrName>ppt_y</p:attrName>
                                        </p:attrNameLst>
                                      </p:cBhvr>
                                      <p:tavLst>
                                        <p:tav tm="0">
                                          <p:val>
                                            <p:strVal val="ppt_y"/>
                                          </p:val>
                                        </p:tav>
                                        <p:tav tm="100000">
                                          <p:val>
                                            <p:strVal val="ppt_y"/>
                                          </p:val>
                                        </p:tav>
                                      </p:tavLst>
                                    </p:anim>
                                    <p:set>
                                      <p:cBhvr>
                                        <p:cTn id="223" dur="1" fill="hold">
                                          <p:stCondLst>
                                            <p:cond delay="1999"/>
                                          </p:stCondLst>
                                        </p:cTn>
                                        <p:tgtEl>
                                          <p:spTgt spid="15"/>
                                        </p:tgtEl>
                                        <p:attrNameLst>
                                          <p:attrName>style.visibility</p:attrName>
                                        </p:attrNameLst>
                                      </p:cBhvr>
                                      <p:to>
                                        <p:strVal val="hidden"/>
                                      </p:to>
                                    </p:set>
                                  </p:childTnLst>
                                </p:cTn>
                              </p:par>
                              <p:par>
                                <p:cTn id="224" presetID="2" presetClass="exit" presetSubtype="2" fill="hold"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1+ppt_w/2"/>
                                          </p:val>
                                        </p:tav>
                                      </p:tavLst>
                                    </p:anim>
                                    <p:anim calcmode="lin" valueType="num">
                                      <p:cBhvr additive="base">
                                        <p:cTn id="226" dur="2000"/>
                                        <p:tgtEl>
                                          <p:spTgt spid="16"/>
                                        </p:tgtEl>
                                        <p:attrNameLst>
                                          <p:attrName>ppt_y</p:attrName>
                                        </p:attrNameLst>
                                      </p:cBhvr>
                                      <p:tavLst>
                                        <p:tav tm="0">
                                          <p:val>
                                            <p:strVal val="ppt_y"/>
                                          </p:val>
                                        </p:tav>
                                        <p:tav tm="100000">
                                          <p:val>
                                            <p:strVal val="ppt_y"/>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2" fill="hold" nodeType="withEffect">
                                  <p:stCondLst>
                                    <p:cond delay="0"/>
                                  </p:stCondLst>
                                  <p:childTnLst>
                                    <p:anim calcmode="lin" valueType="num">
                                      <p:cBhvr additive="base">
                                        <p:cTn id="229" dur="2000"/>
                                        <p:tgtEl>
                                          <p:spTgt spid="17"/>
                                        </p:tgtEl>
                                        <p:attrNameLst>
                                          <p:attrName>ppt_x</p:attrName>
                                        </p:attrNameLst>
                                      </p:cBhvr>
                                      <p:tavLst>
                                        <p:tav tm="0">
                                          <p:val>
                                            <p:strVal val="ppt_x"/>
                                          </p:val>
                                        </p:tav>
                                        <p:tav tm="100000">
                                          <p:val>
                                            <p:strVal val="1+ppt_w/2"/>
                                          </p:val>
                                        </p:tav>
                                      </p:tavLst>
                                    </p:anim>
                                    <p:anim calcmode="lin" valueType="num">
                                      <p:cBhvr additive="base">
                                        <p:cTn id="230" dur="2000"/>
                                        <p:tgtEl>
                                          <p:spTgt spid="17"/>
                                        </p:tgtEl>
                                        <p:attrNameLst>
                                          <p:attrName>ppt_y</p:attrName>
                                        </p:attrNameLst>
                                      </p:cBhvr>
                                      <p:tavLst>
                                        <p:tav tm="0">
                                          <p:val>
                                            <p:strVal val="ppt_y"/>
                                          </p:val>
                                        </p:tav>
                                        <p:tav tm="100000">
                                          <p:val>
                                            <p:strVal val="ppt_y"/>
                                          </p:val>
                                        </p:tav>
                                      </p:tavLst>
                                    </p:anim>
                                    <p:set>
                                      <p:cBhvr>
                                        <p:cTn id="231" dur="1" fill="hold">
                                          <p:stCondLst>
                                            <p:cond delay="1999"/>
                                          </p:stCondLst>
                                        </p:cTn>
                                        <p:tgtEl>
                                          <p:spTgt spid="17"/>
                                        </p:tgtEl>
                                        <p:attrNameLst>
                                          <p:attrName>style.visibility</p:attrName>
                                        </p:attrNameLst>
                                      </p:cBhvr>
                                      <p:to>
                                        <p:strVal val="hidden"/>
                                      </p:to>
                                    </p:set>
                                  </p:childTnLst>
                                </p:cTn>
                              </p:par>
                              <p:par>
                                <p:cTn id="232" presetID="2" presetClass="exit" presetSubtype="2" fill="hold" nodeType="withEffect">
                                  <p:stCondLst>
                                    <p:cond delay="0"/>
                                  </p:stCondLst>
                                  <p:childTnLst>
                                    <p:anim calcmode="lin" valueType="num">
                                      <p:cBhvr additive="base">
                                        <p:cTn id="233" dur="2000"/>
                                        <p:tgtEl>
                                          <p:spTgt spid="18"/>
                                        </p:tgtEl>
                                        <p:attrNameLst>
                                          <p:attrName>ppt_x</p:attrName>
                                        </p:attrNameLst>
                                      </p:cBhvr>
                                      <p:tavLst>
                                        <p:tav tm="0">
                                          <p:val>
                                            <p:strVal val="ppt_x"/>
                                          </p:val>
                                        </p:tav>
                                        <p:tav tm="100000">
                                          <p:val>
                                            <p:strVal val="1+ppt_w/2"/>
                                          </p:val>
                                        </p:tav>
                                      </p:tavLst>
                                    </p:anim>
                                    <p:anim calcmode="lin" valueType="num">
                                      <p:cBhvr additive="base">
                                        <p:cTn id="234" dur="2000"/>
                                        <p:tgtEl>
                                          <p:spTgt spid="18"/>
                                        </p:tgtEl>
                                        <p:attrNameLst>
                                          <p:attrName>ppt_y</p:attrName>
                                        </p:attrNameLst>
                                      </p:cBhvr>
                                      <p:tavLst>
                                        <p:tav tm="0">
                                          <p:val>
                                            <p:strVal val="ppt_y"/>
                                          </p:val>
                                        </p:tav>
                                        <p:tav tm="100000">
                                          <p:val>
                                            <p:strVal val="ppt_y"/>
                                          </p:val>
                                        </p:tav>
                                      </p:tavLst>
                                    </p:anim>
                                    <p:set>
                                      <p:cBhvr>
                                        <p:cTn id="235" dur="1" fill="hold">
                                          <p:stCondLst>
                                            <p:cond delay="1999"/>
                                          </p:stCondLst>
                                        </p:cTn>
                                        <p:tgtEl>
                                          <p:spTgt spid="18"/>
                                        </p:tgtEl>
                                        <p:attrNameLst>
                                          <p:attrName>style.visibility</p:attrName>
                                        </p:attrNameLst>
                                      </p:cBhvr>
                                      <p:to>
                                        <p:strVal val="hidden"/>
                                      </p:to>
                                    </p:set>
                                  </p:childTnLst>
                                </p:cTn>
                              </p:par>
                              <p:par>
                                <p:cTn id="236" presetID="2" presetClass="exit" presetSubtype="2" fill="hold" nodeType="withEffect">
                                  <p:stCondLst>
                                    <p:cond delay="0"/>
                                  </p:stCondLst>
                                  <p:childTnLst>
                                    <p:anim calcmode="lin" valueType="num">
                                      <p:cBhvr additive="base">
                                        <p:cTn id="237" dur="2000"/>
                                        <p:tgtEl>
                                          <p:spTgt spid="19"/>
                                        </p:tgtEl>
                                        <p:attrNameLst>
                                          <p:attrName>ppt_x</p:attrName>
                                        </p:attrNameLst>
                                      </p:cBhvr>
                                      <p:tavLst>
                                        <p:tav tm="0">
                                          <p:val>
                                            <p:strVal val="ppt_x"/>
                                          </p:val>
                                        </p:tav>
                                        <p:tav tm="100000">
                                          <p:val>
                                            <p:strVal val="1+ppt_w/2"/>
                                          </p:val>
                                        </p:tav>
                                      </p:tavLst>
                                    </p:anim>
                                    <p:anim calcmode="lin" valueType="num">
                                      <p:cBhvr additive="base">
                                        <p:cTn id="238" dur="2000"/>
                                        <p:tgtEl>
                                          <p:spTgt spid="19"/>
                                        </p:tgtEl>
                                        <p:attrNameLst>
                                          <p:attrName>ppt_y</p:attrName>
                                        </p:attrNameLst>
                                      </p:cBhvr>
                                      <p:tavLst>
                                        <p:tav tm="0">
                                          <p:val>
                                            <p:strVal val="ppt_y"/>
                                          </p:val>
                                        </p:tav>
                                        <p:tav tm="100000">
                                          <p:val>
                                            <p:strVal val="ppt_y"/>
                                          </p:val>
                                        </p:tav>
                                      </p:tavLst>
                                    </p:anim>
                                    <p:set>
                                      <p:cBhvr>
                                        <p:cTn id="239" dur="1" fill="hold">
                                          <p:stCondLst>
                                            <p:cond delay="1999"/>
                                          </p:stCondLst>
                                        </p:cTn>
                                        <p:tgtEl>
                                          <p:spTgt spid="19"/>
                                        </p:tgtEl>
                                        <p:attrNameLst>
                                          <p:attrName>style.visibility</p:attrName>
                                        </p:attrNameLst>
                                      </p:cBhvr>
                                      <p:to>
                                        <p:strVal val="hidden"/>
                                      </p:to>
                                    </p:set>
                                  </p:childTnLst>
                                </p:cTn>
                              </p:par>
                              <p:par>
                                <p:cTn id="240" presetID="2" presetClass="exit" presetSubtype="2" fill="hold" nodeType="withEffect">
                                  <p:stCondLst>
                                    <p:cond delay="0"/>
                                  </p:stCondLst>
                                  <p:childTnLst>
                                    <p:anim calcmode="lin" valueType="num">
                                      <p:cBhvr additive="base">
                                        <p:cTn id="241" dur="2000"/>
                                        <p:tgtEl>
                                          <p:spTgt spid="20"/>
                                        </p:tgtEl>
                                        <p:attrNameLst>
                                          <p:attrName>ppt_x</p:attrName>
                                        </p:attrNameLst>
                                      </p:cBhvr>
                                      <p:tavLst>
                                        <p:tav tm="0">
                                          <p:val>
                                            <p:strVal val="ppt_x"/>
                                          </p:val>
                                        </p:tav>
                                        <p:tav tm="100000">
                                          <p:val>
                                            <p:strVal val="1+ppt_w/2"/>
                                          </p:val>
                                        </p:tav>
                                      </p:tavLst>
                                    </p:anim>
                                    <p:anim calcmode="lin" valueType="num">
                                      <p:cBhvr additive="base">
                                        <p:cTn id="242" dur="2000"/>
                                        <p:tgtEl>
                                          <p:spTgt spid="20"/>
                                        </p:tgtEl>
                                        <p:attrNameLst>
                                          <p:attrName>ppt_y</p:attrName>
                                        </p:attrNameLst>
                                      </p:cBhvr>
                                      <p:tavLst>
                                        <p:tav tm="0">
                                          <p:val>
                                            <p:strVal val="ppt_y"/>
                                          </p:val>
                                        </p:tav>
                                        <p:tav tm="100000">
                                          <p:val>
                                            <p:strVal val="ppt_y"/>
                                          </p:val>
                                        </p:tav>
                                      </p:tavLst>
                                    </p:anim>
                                    <p:set>
                                      <p:cBhvr>
                                        <p:cTn id="243" dur="1" fill="hold">
                                          <p:stCondLst>
                                            <p:cond delay="1999"/>
                                          </p:stCondLst>
                                        </p:cTn>
                                        <p:tgtEl>
                                          <p:spTgt spid="20"/>
                                        </p:tgtEl>
                                        <p:attrNameLst>
                                          <p:attrName>style.visibility</p:attrName>
                                        </p:attrNameLst>
                                      </p:cBhvr>
                                      <p:to>
                                        <p:strVal val="hidden"/>
                                      </p:to>
                                    </p:set>
                                  </p:childTnLst>
                                </p:cTn>
                              </p:par>
                              <p:par>
                                <p:cTn id="244" presetID="2" presetClass="exit" presetSubtype="2" fill="hold" nodeType="withEffect">
                                  <p:stCondLst>
                                    <p:cond delay="0"/>
                                  </p:stCondLst>
                                  <p:childTnLst>
                                    <p:anim calcmode="lin" valueType="num">
                                      <p:cBhvr additive="base">
                                        <p:cTn id="245" dur="2000"/>
                                        <p:tgtEl>
                                          <p:spTgt spid="21"/>
                                        </p:tgtEl>
                                        <p:attrNameLst>
                                          <p:attrName>ppt_x</p:attrName>
                                        </p:attrNameLst>
                                      </p:cBhvr>
                                      <p:tavLst>
                                        <p:tav tm="0">
                                          <p:val>
                                            <p:strVal val="ppt_x"/>
                                          </p:val>
                                        </p:tav>
                                        <p:tav tm="100000">
                                          <p:val>
                                            <p:strVal val="1+ppt_w/2"/>
                                          </p:val>
                                        </p:tav>
                                      </p:tavLst>
                                    </p:anim>
                                    <p:anim calcmode="lin" valueType="num">
                                      <p:cBhvr additive="base">
                                        <p:cTn id="246" dur="2000"/>
                                        <p:tgtEl>
                                          <p:spTgt spid="21"/>
                                        </p:tgtEl>
                                        <p:attrNameLst>
                                          <p:attrName>ppt_y</p:attrName>
                                        </p:attrNameLst>
                                      </p:cBhvr>
                                      <p:tavLst>
                                        <p:tav tm="0">
                                          <p:val>
                                            <p:strVal val="ppt_y"/>
                                          </p:val>
                                        </p:tav>
                                        <p:tav tm="100000">
                                          <p:val>
                                            <p:strVal val="ppt_y"/>
                                          </p:val>
                                        </p:tav>
                                      </p:tavLst>
                                    </p:anim>
                                    <p:set>
                                      <p:cBhvr>
                                        <p:cTn id="247" dur="1" fill="hold">
                                          <p:stCondLst>
                                            <p:cond delay="1999"/>
                                          </p:stCondLst>
                                        </p:cTn>
                                        <p:tgtEl>
                                          <p:spTgt spid="21"/>
                                        </p:tgtEl>
                                        <p:attrNameLst>
                                          <p:attrName>style.visibility</p:attrName>
                                        </p:attrNameLst>
                                      </p:cBhvr>
                                      <p:to>
                                        <p:strVal val="hidden"/>
                                      </p:to>
                                    </p:set>
                                  </p:childTnLst>
                                </p:cTn>
                              </p:par>
                              <p:par>
                                <p:cTn id="248" presetID="2" presetClass="exit" presetSubtype="2" fill="hold" nodeType="withEffect">
                                  <p:stCondLst>
                                    <p:cond delay="0"/>
                                  </p:stCondLst>
                                  <p:childTnLst>
                                    <p:anim calcmode="lin" valueType="num">
                                      <p:cBhvr additive="base">
                                        <p:cTn id="249" dur="2000"/>
                                        <p:tgtEl>
                                          <p:spTgt spid="22"/>
                                        </p:tgtEl>
                                        <p:attrNameLst>
                                          <p:attrName>ppt_x</p:attrName>
                                        </p:attrNameLst>
                                      </p:cBhvr>
                                      <p:tavLst>
                                        <p:tav tm="0">
                                          <p:val>
                                            <p:strVal val="ppt_x"/>
                                          </p:val>
                                        </p:tav>
                                        <p:tav tm="100000">
                                          <p:val>
                                            <p:strVal val="1+ppt_w/2"/>
                                          </p:val>
                                        </p:tav>
                                      </p:tavLst>
                                    </p:anim>
                                    <p:anim calcmode="lin" valueType="num">
                                      <p:cBhvr additive="base">
                                        <p:cTn id="250" dur="2000"/>
                                        <p:tgtEl>
                                          <p:spTgt spid="22"/>
                                        </p:tgtEl>
                                        <p:attrNameLst>
                                          <p:attrName>ppt_y</p:attrName>
                                        </p:attrNameLst>
                                      </p:cBhvr>
                                      <p:tavLst>
                                        <p:tav tm="0">
                                          <p:val>
                                            <p:strVal val="ppt_y"/>
                                          </p:val>
                                        </p:tav>
                                        <p:tav tm="100000">
                                          <p:val>
                                            <p:strVal val="ppt_y"/>
                                          </p:val>
                                        </p:tav>
                                      </p:tavLst>
                                    </p:anim>
                                    <p:set>
                                      <p:cBhvr>
                                        <p:cTn id="251" dur="1" fill="hold">
                                          <p:stCondLst>
                                            <p:cond delay="1999"/>
                                          </p:stCondLst>
                                        </p:cTn>
                                        <p:tgtEl>
                                          <p:spTgt spid="22"/>
                                        </p:tgtEl>
                                        <p:attrNameLst>
                                          <p:attrName>style.visibility</p:attrName>
                                        </p:attrNameLst>
                                      </p:cBhvr>
                                      <p:to>
                                        <p:strVal val="hidden"/>
                                      </p:to>
                                    </p:set>
                                  </p:childTnLst>
                                </p:cTn>
                              </p:par>
                              <p:par>
                                <p:cTn id="252" presetID="2" presetClass="exit" presetSubtype="2" fill="hold" nodeType="withEffect">
                                  <p:stCondLst>
                                    <p:cond delay="0"/>
                                  </p:stCondLst>
                                  <p:childTnLst>
                                    <p:anim calcmode="lin" valueType="num">
                                      <p:cBhvr additive="base">
                                        <p:cTn id="253" dur="2000"/>
                                        <p:tgtEl>
                                          <p:spTgt spid="23"/>
                                        </p:tgtEl>
                                        <p:attrNameLst>
                                          <p:attrName>ppt_x</p:attrName>
                                        </p:attrNameLst>
                                      </p:cBhvr>
                                      <p:tavLst>
                                        <p:tav tm="0">
                                          <p:val>
                                            <p:strVal val="ppt_x"/>
                                          </p:val>
                                        </p:tav>
                                        <p:tav tm="100000">
                                          <p:val>
                                            <p:strVal val="1+ppt_w/2"/>
                                          </p:val>
                                        </p:tav>
                                      </p:tavLst>
                                    </p:anim>
                                    <p:anim calcmode="lin" valueType="num">
                                      <p:cBhvr additive="base">
                                        <p:cTn id="254" dur="2000"/>
                                        <p:tgtEl>
                                          <p:spTgt spid="23"/>
                                        </p:tgtEl>
                                        <p:attrNameLst>
                                          <p:attrName>ppt_y</p:attrName>
                                        </p:attrNameLst>
                                      </p:cBhvr>
                                      <p:tavLst>
                                        <p:tav tm="0">
                                          <p:val>
                                            <p:strVal val="ppt_y"/>
                                          </p:val>
                                        </p:tav>
                                        <p:tav tm="100000">
                                          <p:val>
                                            <p:strVal val="ppt_y"/>
                                          </p:val>
                                        </p:tav>
                                      </p:tavLst>
                                    </p:anim>
                                    <p:set>
                                      <p:cBhvr>
                                        <p:cTn id="255" dur="1" fill="hold">
                                          <p:stCondLst>
                                            <p:cond delay="1999"/>
                                          </p:stCondLst>
                                        </p:cTn>
                                        <p:tgtEl>
                                          <p:spTgt spid="23"/>
                                        </p:tgtEl>
                                        <p:attrNameLst>
                                          <p:attrName>style.visibility</p:attrName>
                                        </p:attrNameLst>
                                      </p:cBhvr>
                                      <p:to>
                                        <p:strVal val="hidden"/>
                                      </p:to>
                                    </p:set>
                                  </p:childTnLst>
                                </p:cTn>
                              </p:par>
                              <p:par>
                                <p:cTn id="256" presetID="2" presetClass="exit" presetSubtype="2" fill="hold" nodeType="withEffect">
                                  <p:stCondLst>
                                    <p:cond delay="0"/>
                                  </p:stCondLst>
                                  <p:childTnLst>
                                    <p:anim calcmode="lin" valueType="num">
                                      <p:cBhvr additive="base">
                                        <p:cTn id="257" dur="2000"/>
                                        <p:tgtEl>
                                          <p:spTgt spid="24"/>
                                        </p:tgtEl>
                                        <p:attrNameLst>
                                          <p:attrName>ppt_x</p:attrName>
                                        </p:attrNameLst>
                                      </p:cBhvr>
                                      <p:tavLst>
                                        <p:tav tm="0">
                                          <p:val>
                                            <p:strVal val="ppt_x"/>
                                          </p:val>
                                        </p:tav>
                                        <p:tav tm="100000">
                                          <p:val>
                                            <p:strVal val="1+ppt_w/2"/>
                                          </p:val>
                                        </p:tav>
                                      </p:tavLst>
                                    </p:anim>
                                    <p:anim calcmode="lin" valueType="num">
                                      <p:cBhvr additive="base">
                                        <p:cTn id="258" dur="2000"/>
                                        <p:tgtEl>
                                          <p:spTgt spid="24"/>
                                        </p:tgtEl>
                                        <p:attrNameLst>
                                          <p:attrName>ppt_y</p:attrName>
                                        </p:attrNameLst>
                                      </p:cBhvr>
                                      <p:tavLst>
                                        <p:tav tm="0">
                                          <p:val>
                                            <p:strVal val="ppt_y"/>
                                          </p:val>
                                        </p:tav>
                                        <p:tav tm="100000">
                                          <p:val>
                                            <p:strVal val="ppt_y"/>
                                          </p:val>
                                        </p:tav>
                                      </p:tavLst>
                                    </p:anim>
                                    <p:set>
                                      <p:cBhvr>
                                        <p:cTn id="259" dur="1" fill="hold">
                                          <p:stCondLst>
                                            <p:cond delay="1999"/>
                                          </p:stCondLst>
                                        </p:cTn>
                                        <p:tgtEl>
                                          <p:spTgt spid="24"/>
                                        </p:tgtEl>
                                        <p:attrNameLst>
                                          <p:attrName>style.visibility</p:attrName>
                                        </p:attrNameLst>
                                      </p:cBhvr>
                                      <p:to>
                                        <p:strVal val="hidden"/>
                                      </p:to>
                                    </p:set>
                                  </p:childTnLst>
                                </p:cTn>
                              </p:par>
                              <p:par>
                                <p:cTn id="260" presetID="2" presetClass="exit" presetSubtype="2" fill="hold" nodeType="withEffect">
                                  <p:stCondLst>
                                    <p:cond delay="0"/>
                                  </p:stCondLst>
                                  <p:childTnLst>
                                    <p:anim calcmode="lin" valueType="num">
                                      <p:cBhvr additive="base">
                                        <p:cTn id="261" dur="2000"/>
                                        <p:tgtEl>
                                          <p:spTgt spid="25"/>
                                        </p:tgtEl>
                                        <p:attrNameLst>
                                          <p:attrName>ppt_x</p:attrName>
                                        </p:attrNameLst>
                                      </p:cBhvr>
                                      <p:tavLst>
                                        <p:tav tm="0">
                                          <p:val>
                                            <p:strVal val="ppt_x"/>
                                          </p:val>
                                        </p:tav>
                                        <p:tav tm="100000">
                                          <p:val>
                                            <p:strVal val="1+ppt_w/2"/>
                                          </p:val>
                                        </p:tav>
                                      </p:tavLst>
                                    </p:anim>
                                    <p:anim calcmode="lin" valueType="num">
                                      <p:cBhvr additive="base">
                                        <p:cTn id="262" dur="2000"/>
                                        <p:tgtEl>
                                          <p:spTgt spid="25"/>
                                        </p:tgtEl>
                                        <p:attrNameLst>
                                          <p:attrName>ppt_y</p:attrName>
                                        </p:attrNameLst>
                                      </p:cBhvr>
                                      <p:tavLst>
                                        <p:tav tm="0">
                                          <p:val>
                                            <p:strVal val="ppt_y"/>
                                          </p:val>
                                        </p:tav>
                                        <p:tav tm="100000">
                                          <p:val>
                                            <p:strVal val="ppt_y"/>
                                          </p:val>
                                        </p:tav>
                                      </p:tavLst>
                                    </p:anim>
                                    <p:set>
                                      <p:cBhvr>
                                        <p:cTn id="263" dur="1" fill="hold">
                                          <p:stCondLst>
                                            <p:cond delay="1999"/>
                                          </p:stCondLst>
                                        </p:cTn>
                                        <p:tgtEl>
                                          <p:spTgt spid="25"/>
                                        </p:tgtEl>
                                        <p:attrNameLst>
                                          <p:attrName>style.visibility</p:attrName>
                                        </p:attrNameLst>
                                      </p:cBhvr>
                                      <p:to>
                                        <p:strVal val="hidden"/>
                                      </p:to>
                                    </p:set>
                                  </p:childTnLst>
                                </p:cTn>
                              </p:par>
                              <p:par>
                                <p:cTn id="264" presetID="2" presetClass="exit" presetSubtype="2" fill="hold" nodeType="withEffect">
                                  <p:stCondLst>
                                    <p:cond delay="0"/>
                                  </p:stCondLst>
                                  <p:childTnLst>
                                    <p:anim calcmode="lin" valueType="num">
                                      <p:cBhvr additive="base">
                                        <p:cTn id="265" dur="2000"/>
                                        <p:tgtEl>
                                          <p:spTgt spid="26"/>
                                        </p:tgtEl>
                                        <p:attrNameLst>
                                          <p:attrName>ppt_x</p:attrName>
                                        </p:attrNameLst>
                                      </p:cBhvr>
                                      <p:tavLst>
                                        <p:tav tm="0">
                                          <p:val>
                                            <p:strVal val="ppt_x"/>
                                          </p:val>
                                        </p:tav>
                                        <p:tav tm="100000">
                                          <p:val>
                                            <p:strVal val="1+ppt_w/2"/>
                                          </p:val>
                                        </p:tav>
                                      </p:tavLst>
                                    </p:anim>
                                    <p:anim calcmode="lin" valueType="num">
                                      <p:cBhvr additive="base">
                                        <p:cTn id="266" dur="2000"/>
                                        <p:tgtEl>
                                          <p:spTgt spid="26"/>
                                        </p:tgtEl>
                                        <p:attrNameLst>
                                          <p:attrName>ppt_y</p:attrName>
                                        </p:attrNameLst>
                                      </p:cBhvr>
                                      <p:tavLst>
                                        <p:tav tm="0">
                                          <p:val>
                                            <p:strVal val="ppt_y"/>
                                          </p:val>
                                        </p:tav>
                                        <p:tav tm="100000">
                                          <p:val>
                                            <p:strVal val="ppt_y"/>
                                          </p:val>
                                        </p:tav>
                                      </p:tavLst>
                                    </p:anim>
                                    <p:set>
                                      <p:cBhvr>
                                        <p:cTn id="267" dur="1" fill="hold">
                                          <p:stCondLst>
                                            <p:cond delay="1999"/>
                                          </p:stCondLst>
                                        </p:cTn>
                                        <p:tgtEl>
                                          <p:spTgt spid="26"/>
                                        </p:tgtEl>
                                        <p:attrNameLst>
                                          <p:attrName>style.visibility</p:attrName>
                                        </p:attrNameLst>
                                      </p:cBhvr>
                                      <p:to>
                                        <p:strVal val="hidden"/>
                                      </p:to>
                                    </p:set>
                                  </p:childTnLst>
                                </p:cTn>
                              </p:par>
                              <p:par>
                                <p:cTn id="268" presetID="2" presetClass="exit" presetSubtype="2" fill="hold" nodeType="withEffect">
                                  <p:stCondLst>
                                    <p:cond delay="0"/>
                                  </p:stCondLst>
                                  <p:childTnLst>
                                    <p:anim calcmode="lin" valueType="num">
                                      <p:cBhvr additive="base">
                                        <p:cTn id="269" dur="2000"/>
                                        <p:tgtEl>
                                          <p:spTgt spid="27"/>
                                        </p:tgtEl>
                                        <p:attrNameLst>
                                          <p:attrName>ppt_x</p:attrName>
                                        </p:attrNameLst>
                                      </p:cBhvr>
                                      <p:tavLst>
                                        <p:tav tm="0">
                                          <p:val>
                                            <p:strVal val="ppt_x"/>
                                          </p:val>
                                        </p:tav>
                                        <p:tav tm="100000">
                                          <p:val>
                                            <p:strVal val="1+ppt_w/2"/>
                                          </p:val>
                                        </p:tav>
                                      </p:tavLst>
                                    </p:anim>
                                    <p:anim calcmode="lin" valueType="num">
                                      <p:cBhvr additive="base">
                                        <p:cTn id="270" dur="2000"/>
                                        <p:tgtEl>
                                          <p:spTgt spid="27"/>
                                        </p:tgtEl>
                                        <p:attrNameLst>
                                          <p:attrName>ppt_y</p:attrName>
                                        </p:attrNameLst>
                                      </p:cBhvr>
                                      <p:tavLst>
                                        <p:tav tm="0">
                                          <p:val>
                                            <p:strVal val="ppt_y"/>
                                          </p:val>
                                        </p:tav>
                                        <p:tav tm="100000">
                                          <p:val>
                                            <p:strVal val="ppt_y"/>
                                          </p:val>
                                        </p:tav>
                                      </p:tavLst>
                                    </p:anim>
                                    <p:set>
                                      <p:cBhvr>
                                        <p:cTn id="271" dur="1" fill="hold">
                                          <p:stCondLst>
                                            <p:cond delay="1999"/>
                                          </p:stCondLst>
                                        </p:cTn>
                                        <p:tgtEl>
                                          <p:spTgt spid="27"/>
                                        </p:tgtEl>
                                        <p:attrNameLst>
                                          <p:attrName>style.visibility</p:attrName>
                                        </p:attrNameLst>
                                      </p:cBhvr>
                                      <p:to>
                                        <p:strVal val="hidden"/>
                                      </p:to>
                                    </p:set>
                                  </p:childTnLst>
                                </p:cTn>
                              </p:par>
                              <p:par>
                                <p:cTn id="272" presetID="2" presetClass="exit" presetSubtype="2" fill="hold" nodeType="withEffect">
                                  <p:stCondLst>
                                    <p:cond delay="0"/>
                                  </p:stCondLst>
                                  <p:childTnLst>
                                    <p:anim calcmode="lin" valueType="num">
                                      <p:cBhvr additive="base">
                                        <p:cTn id="273" dur="2000"/>
                                        <p:tgtEl>
                                          <p:spTgt spid="28"/>
                                        </p:tgtEl>
                                        <p:attrNameLst>
                                          <p:attrName>ppt_x</p:attrName>
                                        </p:attrNameLst>
                                      </p:cBhvr>
                                      <p:tavLst>
                                        <p:tav tm="0">
                                          <p:val>
                                            <p:strVal val="ppt_x"/>
                                          </p:val>
                                        </p:tav>
                                        <p:tav tm="100000">
                                          <p:val>
                                            <p:strVal val="1+ppt_w/2"/>
                                          </p:val>
                                        </p:tav>
                                      </p:tavLst>
                                    </p:anim>
                                    <p:anim calcmode="lin" valueType="num">
                                      <p:cBhvr additive="base">
                                        <p:cTn id="274" dur="2000"/>
                                        <p:tgtEl>
                                          <p:spTgt spid="28"/>
                                        </p:tgtEl>
                                        <p:attrNameLst>
                                          <p:attrName>ppt_y</p:attrName>
                                        </p:attrNameLst>
                                      </p:cBhvr>
                                      <p:tavLst>
                                        <p:tav tm="0">
                                          <p:val>
                                            <p:strVal val="ppt_y"/>
                                          </p:val>
                                        </p:tav>
                                        <p:tav tm="100000">
                                          <p:val>
                                            <p:strVal val="ppt_y"/>
                                          </p:val>
                                        </p:tav>
                                      </p:tavLst>
                                    </p:anim>
                                    <p:set>
                                      <p:cBhvr>
                                        <p:cTn id="275" dur="1" fill="hold">
                                          <p:stCondLst>
                                            <p:cond delay="1999"/>
                                          </p:stCondLst>
                                        </p:cTn>
                                        <p:tgtEl>
                                          <p:spTgt spid="28"/>
                                        </p:tgtEl>
                                        <p:attrNameLst>
                                          <p:attrName>style.visibility</p:attrName>
                                        </p:attrNameLst>
                                      </p:cBhvr>
                                      <p:to>
                                        <p:strVal val="hidden"/>
                                      </p:to>
                                    </p:set>
                                  </p:childTnLst>
                                </p:cTn>
                              </p:par>
                              <p:par>
                                <p:cTn id="276" presetID="2" presetClass="exit" presetSubtype="2" fill="hold" nodeType="withEffect">
                                  <p:stCondLst>
                                    <p:cond delay="0"/>
                                  </p:stCondLst>
                                  <p:childTnLst>
                                    <p:anim calcmode="lin" valueType="num">
                                      <p:cBhvr additive="base">
                                        <p:cTn id="277" dur="2000"/>
                                        <p:tgtEl>
                                          <p:spTgt spid="29"/>
                                        </p:tgtEl>
                                        <p:attrNameLst>
                                          <p:attrName>ppt_x</p:attrName>
                                        </p:attrNameLst>
                                      </p:cBhvr>
                                      <p:tavLst>
                                        <p:tav tm="0">
                                          <p:val>
                                            <p:strVal val="ppt_x"/>
                                          </p:val>
                                        </p:tav>
                                        <p:tav tm="100000">
                                          <p:val>
                                            <p:strVal val="1+ppt_w/2"/>
                                          </p:val>
                                        </p:tav>
                                      </p:tavLst>
                                    </p:anim>
                                    <p:anim calcmode="lin" valueType="num">
                                      <p:cBhvr additive="base">
                                        <p:cTn id="278" dur="2000"/>
                                        <p:tgtEl>
                                          <p:spTgt spid="29"/>
                                        </p:tgtEl>
                                        <p:attrNameLst>
                                          <p:attrName>ppt_y</p:attrName>
                                        </p:attrNameLst>
                                      </p:cBhvr>
                                      <p:tavLst>
                                        <p:tav tm="0">
                                          <p:val>
                                            <p:strVal val="ppt_y"/>
                                          </p:val>
                                        </p:tav>
                                        <p:tav tm="100000">
                                          <p:val>
                                            <p:strVal val="ppt_y"/>
                                          </p:val>
                                        </p:tav>
                                      </p:tavLst>
                                    </p:anim>
                                    <p:set>
                                      <p:cBhvr>
                                        <p:cTn id="279" dur="1" fill="hold">
                                          <p:stCondLst>
                                            <p:cond delay="1999"/>
                                          </p:stCondLst>
                                        </p:cTn>
                                        <p:tgtEl>
                                          <p:spTgt spid="29"/>
                                        </p:tgtEl>
                                        <p:attrNameLst>
                                          <p:attrName>style.visibility</p:attrName>
                                        </p:attrNameLst>
                                      </p:cBhvr>
                                      <p:to>
                                        <p:strVal val="hidden"/>
                                      </p:to>
                                    </p:set>
                                  </p:childTnLst>
                                </p:cTn>
                              </p:par>
                              <p:par>
                                <p:cTn id="280" presetID="2" presetClass="exit" presetSubtype="2" fill="hold" nodeType="withEffect">
                                  <p:stCondLst>
                                    <p:cond delay="0"/>
                                  </p:stCondLst>
                                  <p:childTnLst>
                                    <p:anim calcmode="lin" valueType="num">
                                      <p:cBhvr additive="base">
                                        <p:cTn id="281" dur="2000"/>
                                        <p:tgtEl>
                                          <p:spTgt spid="30"/>
                                        </p:tgtEl>
                                        <p:attrNameLst>
                                          <p:attrName>ppt_x</p:attrName>
                                        </p:attrNameLst>
                                      </p:cBhvr>
                                      <p:tavLst>
                                        <p:tav tm="0">
                                          <p:val>
                                            <p:strVal val="ppt_x"/>
                                          </p:val>
                                        </p:tav>
                                        <p:tav tm="100000">
                                          <p:val>
                                            <p:strVal val="1+ppt_w/2"/>
                                          </p:val>
                                        </p:tav>
                                      </p:tavLst>
                                    </p:anim>
                                    <p:anim calcmode="lin" valueType="num">
                                      <p:cBhvr additive="base">
                                        <p:cTn id="282" dur="2000"/>
                                        <p:tgtEl>
                                          <p:spTgt spid="30"/>
                                        </p:tgtEl>
                                        <p:attrNameLst>
                                          <p:attrName>ppt_y</p:attrName>
                                        </p:attrNameLst>
                                      </p:cBhvr>
                                      <p:tavLst>
                                        <p:tav tm="0">
                                          <p:val>
                                            <p:strVal val="ppt_y"/>
                                          </p:val>
                                        </p:tav>
                                        <p:tav tm="100000">
                                          <p:val>
                                            <p:strVal val="ppt_y"/>
                                          </p:val>
                                        </p:tav>
                                      </p:tavLst>
                                    </p:anim>
                                    <p:set>
                                      <p:cBhvr>
                                        <p:cTn id="283" dur="1" fill="hold">
                                          <p:stCondLst>
                                            <p:cond delay="1999"/>
                                          </p:stCondLst>
                                        </p:cTn>
                                        <p:tgtEl>
                                          <p:spTgt spid="30"/>
                                        </p:tgtEl>
                                        <p:attrNameLst>
                                          <p:attrName>style.visibility</p:attrName>
                                        </p:attrNameLst>
                                      </p:cBhvr>
                                      <p:to>
                                        <p:strVal val="hidden"/>
                                      </p:to>
                                    </p:set>
                                  </p:childTnLst>
                                </p:cTn>
                              </p:par>
                              <p:par>
                                <p:cTn id="284" presetID="2" presetClass="exit" presetSubtype="2" fill="hold" nodeType="withEffect">
                                  <p:stCondLst>
                                    <p:cond delay="0"/>
                                  </p:stCondLst>
                                  <p:childTnLst>
                                    <p:anim calcmode="lin" valueType="num">
                                      <p:cBhvr additive="base">
                                        <p:cTn id="285" dur="2000"/>
                                        <p:tgtEl>
                                          <p:spTgt spid="31"/>
                                        </p:tgtEl>
                                        <p:attrNameLst>
                                          <p:attrName>ppt_x</p:attrName>
                                        </p:attrNameLst>
                                      </p:cBhvr>
                                      <p:tavLst>
                                        <p:tav tm="0">
                                          <p:val>
                                            <p:strVal val="ppt_x"/>
                                          </p:val>
                                        </p:tav>
                                        <p:tav tm="100000">
                                          <p:val>
                                            <p:strVal val="1+ppt_w/2"/>
                                          </p:val>
                                        </p:tav>
                                      </p:tavLst>
                                    </p:anim>
                                    <p:anim calcmode="lin" valueType="num">
                                      <p:cBhvr additive="base">
                                        <p:cTn id="286" dur="2000"/>
                                        <p:tgtEl>
                                          <p:spTgt spid="31"/>
                                        </p:tgtEl>
                                        <p:attrNameLst>
                                          <p:attrName>ppt_y</p:attrName>
                                        </p:attrNameLst>
                                      </p:cBhvr>
                                      <p:tavLst>
                                        <p:tav tm="0">
                                          <p:val>
                                            <p:strVal val="ppt_y"/>
                                          </p:val>
                                        </p:tav>
                                        <p:tav tm="100000">
                                          <p:val>
                                            <p:strVal val="ppt_y"/>
                                          </p:val>
                                        </p:tav>
                                      </p:tavLst>
                                    </p:anim>
                                    <p:set>
                                      <p:cBhvr>
                                        <p:cTn id="287" dur="1" fill="hold">
                                          <p:stCondLst>
                                            <p:cond delay="1999"/>
                                          </p:stCondLst>
                                        </p:cTn>
                                        <p:tgtEl>
                                          <p:spTgt spid="31"/>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6"/>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7"/>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8"/>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9"/>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0"/>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1"/>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2"/>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13"/>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14"/>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15"/>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16"/>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17"/>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18"/>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19"/>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20"/>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21"/>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22"/>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23"/>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24"/>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25"/>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6"/>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7"/>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8"/>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9"/>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30"/>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31"/>
                                        </p:tgtEl>
                                        <p:attrNameLst>
                                          <p:attrName>r</p:attrName>
                                        </p:attrNameLst>
                                      </p:cBhvr>
                                    </p:animRot>
                                  </p:childTnLst>
                                </p:cTn>
                              </p:par>
                              <p:par>
                                <p:cTn id="344" presetID="17" presetClass="entr" presetSubtype="8"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ppt_x</p:attrName>
                                        </p:attrNameLst>
                                      </p:cBhvr>
                                      <p:tavLst>
                                        <p:tav tm="0">
                                          <p:val>
                                            <p:strVal val="#ppt_x-#ppt_w/2"/>
                                          </p:val>
                                        </p:tav>
                                        <p:tav tm="100000">
                                          <p:val>
                                            <p:strVal val="#ppt_x"/>
                                          </p:val>
                                        </p:tav>
                                      </p:tavLst>
                                    </p:anim>
                                    <p:anim calcmode="lin" valueType="num">
                                      <p:cBhvr>
                                        <p:cTn id="347" dur="2000" fill="hold"/>
                                        <p:tgtEl>
                                          <p:spTgt spid="2"/>
                                        </p:tgtEl>
                                        <p:attrNameLst>
                                          <p:attrName>ppt_y</p:attrName>
                                        </p:attrNameLst>
                                      </p:cBhvr>
                                      <p:tavLst>
                                        <p:tav tm="0">
                                          <p:val>
                                            <p:strVal val="#ppt_y"/>
                                          </p:val>
                                        </p:tav>
                                        <p:tav tm="100000">
                                          <p:val>
                                            <p:strVal val="#ppt_y"/>
                                          </p:val>
                                        </p:tav>
                                      </p:tavLst>
                                    </p:anim>
                                    <p:anim calcmode="lin" valueType="num">
                                      <p:cBhvr>
                                        <p:cTn id="348" dur="2000" fill="hold"/>
                                        <p:tgtEl>
                                          <p:spTgt spid="2"/>
                                        </p:tgtEl>
                                        <p:attrNameLst>
                                          <p:attrName>ppt_w</p:attrName>
                                        </p:attrNameLst>
                                      </p:cBhvr>
                                      <p:tavLst>
                                        <p:tav tm="0">
                                          <p:val>
                                            <p:fltVal val="0"/>
                                          </p:val>
                                        </p:tav>
                                        <p:tav tm="100000">
                                          <p:val>
                                            <p:strVal val="#ppt_w"/>
                                          </p:val>
                                        </p:tav>
                                      </p:tavLst>
                                    </p:anim>
                                    <p:anim calcmode="lin" valueType="num">
                                      <p:cBhvr>
                                        <p:cTn id="34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ABFF"/>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tock-photo-1693868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0"/>
            <a:ext cx="1214446" cy="1289842"/>
          </a:xfrm>
          <a:prstGeom prst="rect">
            <a:avLst/>
          </a:prstGeom>
          <a:effectLst/>
        </p:spPr>
      </p:pic>
      <p:pic>
        <p:nvPicPr>
          <p:cNvPr id="4" name="3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0"/>
            <a:ext cx="1223970" cy="1289842"/>
          </a:xfrm>
          <a:prstGeom prst="rect">
            <a:avLst/>
          </a:prstGeom>
          <a:effectLst/>
        </p:spPr>
      </p:pic>
      <p:pic>
        <p:nvPicPr>
          <p:cNvPr id="5" name="4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500048"/>
            <a:ext cx="1214446" cy="1289842"/>
          </a:xfrm>
          <a:prstGeom prst="rect">
            <a:avLst/>
          </a:prstGeom>
          <a:effectLst/>
        </p:spPr>
      </p:pic>
      <p:pic>
        <p:nvPicPr>
          <p:cNvPr id="6" name="5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500048"/>
            <a:ext cx="1223970" cy="1289842"/>
          </a:xfrm>
          <a:prstGeom prst="rect">
            <a:avLst/>
          </a:prstGeom>
          <a:effectLst/>
        </p:spPr>
      </p:pic>
      <p:pic>
        <p:nvPicPr>
          <p:cNvPr id="7" name="6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1071552"/>
            <a:ext cx="1214446" cy="1289842"/>
          </a:xfrm>
          <a:prstGeom prst="rect">
            <a:avLst/>
          </a:prstGeom>
          <a:effectLst/>
        </p:spPr>
      </p:pic>
      <p:pic>
        <p:nvPicPr>
          <p:cNvPr id="8" name="7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1071552"/>
            <a:ext cx="1223970" cy="1289842"/>
          </a:xfrm>
          <a:prstGeom prst="rect">
            <a:avLst/>
          </a:prstGeom>
          <a:effectLst/>
        </p:spPr>
      </p:pic>
      <p:pic>
        <p:nvPicPr>
          <p:cNvPr id="9" name="8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1571618"/>
            <a:ext cx="1214446" cy="1289842"/>
          </a:xfrm>
          <a:prstGeom prst="rect">
            <a:avLst/>
          </a:prstGeom>
          <a:effectLst/>
        </p:spPr>
      </p:pic>
      <p:pic>
        <p:nvPicPr>
          <p:cNvPr id="10" name="9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1571618"/>
            <a:ext cx="1223970" cy="1289842"/>
          </a:xfrm>
          <a:prstGeom prst="rect">
            <a:avLst/>
          </a:prstGeom>
          <a:effectLst/>
        </p:spPr>
      </p:pic>
      <p:pic>
        <p:nvPicPr>
          <p:cNvPr id="11" name="10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1928826"/>
            <a:ext cx="1214446" cy="1289842"/>
          </a:xfrm>
          <a:prstGeom prst="rect">
            <a:avLst/>
          </a:prstGeom>
          <a:effectLst/>
        </p:spPr>
      </p:pic>
      <p:pic>
        <p:nvPicPr>
          <p:cNvPr id="12" name="11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1928826"/>
            <a:ext cx="1223970" cy="1289842"/>
          </a:xfrm>
          <a:prstGeom prst="rect">
            <a:avLst/>
          </a:prstGeom>
          <a:effectLst/>
        </p:spPr>
      </p:pic>
      <p:pic>
        <p:nvPicPr>
          <p:cNvPr id="13" name="12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2428874"/>
            <a:ext cx="1214446" cy="1289842"/>
          </a:xfrm>
          <a:prstGeom prst="rect">
            <a:avLst/>
          </a:prstGeom>
          <a:effectLst/>
        </p:spPr>
      </p:pic>
      <p:pic>
        <p:nvPicPr>
          <p:cNvPr id="14" name="13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2428874"/>
            <a:ext cx="1223970" cy="1289842"/>
          </a:xfrm>
          <a:prstGeom prst="rect">
            <a:avLst/>
          </a:prstGeom>
          <a:effectLst/>
        </p:spPr>
      </p:pic>
      <p:pic>
        <p:nvPicPr>
          <p:cNvPr id="15" name="14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2857502"/>
            <a:ext cx="1214446" cy="1289842"/>
          </a:xfrm>
          <a:prstGeom prst="rect">
            <a:avLst/>
          </a:prstGeom>
          <a:effectLst/>
        </p:spPr>
      </p:pic>
      <p:pic>
        <p:nvPicPr>
          <p:cNvPr id="16" name="15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2857502"/>
            <a:ext cx="1223970" cy="1289842"/>
          </a:xfrm>
          <a:prstGeom prst="rect">
            <a:avLst/>
          </a:prstGeom>
          <a:effectLst/>
        </p:spPr>
      </p:pic>
      <p:pic>
        <p:nvPicPr>
          <p:cNvPr id="17" name="16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3357568"/>
            <a:ext cx="1214446" cy="1289842"/>
          </a:xfrm>
          <a:prstGeom prst="rect">
            <a:avLst/>
          </a:prstGeom>
          <a:effectLst/>
        </p:spPr>
      </p:pic>
      <p:pic>
        <p:nvPicPr>
          <p:cNvPr id="18" name="17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3357568"/>
            <a:ext cx="1223970" cy="1289842"/>
          </a:xfrm>
          <a:prstGeom prst="rect">
            <a:avLst/>
          </a:prstGeom>
          <a:effectLst/>
        </p:spPr>
      </p:pic>
      <p:pic>
        <p:nvPicPr>
          <p:cNvPr id="19" name="18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3714758"/>
            <a:ext cx="1214446" cy="1289842"/>
          </a:xfrm>
          <a:prstGeom prst="rect">
            <a:avLst/>
          </a:prstGeom>
          <a:effectLst/>
        </p:spPr>
      </p:pic>
      <p:pic>
        <p:nvPicPr>
          <p:cNvPr id="20" name="19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3714758"/>
            <a:ext cx="1223970" cy="1289842"/>
          </a:xfrm>
          <a:prstGeom prst="rect">
            <a:avLst/>
          </a:prstGeom>
          <a:effectLst/>
        </p:spPr>
      </p:pic>
      <p:pic>
        <p:nvPicPr>
          <p:cNvPr id="21" name="20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4214824"/>
            <a:ext cx="1214446" cy="1289842"/>
          </a:xfrm>
          <a:prstGeom prst="rect">
            <a:avLst/>
          </a:prstGeom>
          <a:effectLst/>
        </p:spPr>
      </p:pic>
      <p:pic>
        <p:nvPicPr>
          <p:cNvPr id="22" name="21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4214824"/>
            <a:ext cx="1223970" cy="1289842"/>
          </a:xfrm>
          <a:prstGeom prst="rect">
            <a:avLst/>
          </a:prstGeom>
          <a:effectLst/>
        </p:spPr>
      </p:pic>
      <p:pic>
        <p:nvPicPr>
          <p:cNvPr id="23" name="22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flipH="1">
            <a:off x="2214546" y="0"/>
            <a:ext cx="1223970" cy="1289842"/>
          </a:xfrm>
          <a:prstGeom prst="rect">
            <a:avLst/>
          </a:prstGeom>
          <a:effectLst/>
        </p:spPr>
      </p:pic>
      <p:pic>
        <p:nvPicPr>
          <p:cNvPr id="24" name="23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flipH="1">
            <a:off x="2214546" y="500048"/>
            <a:ext cx="1223970" cy="1289842"/>
          </a:xfrm>
          <a:prstGeom prst="rect">
            <a:avLst/>
          </a:prstGeom>
          <a:effectLst/>
        </p:spPr>
      </p:pic>
      <p:pic>
        <p:nvPicPr>
          <p:cNvPr id="25" name="24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flipH="1">
            <a:off x="2214546" y="1071552"/>
            <a:ext cx="1223970" cy="1289842"/>
          </a:xfrm>
          <a:prstGeom prst="rect">
            <a:avLst/>
          </a:prstGeom>
          <a:effectLst/>
        </p:spPr>
      </p:pic>
      <p:pic>
        <p:nvPicPr>
          <p:cNvPr id="26" name="25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flipH="1">
            <a:off x="2214546" y="1571618"/>
            <a:ext cx="1223970" cy="1289842"/>
          </a:xfrm>
          <a:prstGeom prst="rect">
            <a:avLst/>
          </a:prstGeom>
          <a:effectLst/>
        </p:spPr>
      </p:pic>
      <p:pic>
        <p:nvPicPr>
          <p:cNvPr id="27" name="26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flipH="1">
            <a:off x="2214546" y="1928826"/>
            <a:ext cx="1223970" cy="1289842"/>
          </a:xfrm>
          <a:prstGeom prst="rect">
            <a:avLst/>
          </a:prstGeom>
          <a:effectLst/>
        </p:spPr>
      </p:pic>
      <p:pic>
        <p:nvPicPr>
          <p:cNvPr id="28" name="27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flipH="1">
            <a:off x="2214546" y="2428874"/>
            <a:ext cx="1223970" cy="1289842"/>
          </a:xfrm>
          <a:prstGeom prst="rect">
            <a:avLst/>
          </a:prstGeom>
          <a:effectLst/>
        </p:spPr>
      </p:pic>
      <p:pic>
        <p:nvPicPr>
          <p:cNvPr id="29" name="28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flipH="1">
            <a:off x="2214546" y="2857502"/>
            <a:ext cx="1223970" cy="1289842"/>
          </a:xfrm>
          <a:prstGeom prst="rect">
            <a:avLst/>
          </a:prstGeom>
          <a:effectLst/>
        </p:spPr>
      </p:pic>
      <p:pic>
        <p:nvPicPr>
          <p:cNvPr id="30" name="29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flipH="1">
            <a:off x="2214546" y="3357568"/>
            <a:ext cx="1223970" cy="1289842"/>
          </a:xfrm>
          <a:prstGeom prst="rect">
            <a:avLst/>
          </a:prstGeom>
          <a:effectLst/>
        </p:spPr>
      </p:pic>
      <p:pic>
        <p:nvPicPr>
          <p:cNvPr id="31" name="30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flipH="1">
            <a:off x="2214546" y="3714758"/>
            <a:ext cx="1223970" cy="1289842"/>
          </a:xfrm>
          <a:prstGeom prst="rect">
            <a:avLst/>
          </a:prstGeom>
          <a:effectLst/>
        </p:spPr>
      </p:pic>
      <p:pic>
        <p:nvPicPr>
          <p:cNvPr id="32" name="31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flipH="1">
            <a:off x="2214546" y="4214824"/>
            <a:ext cx="1223970" cy="1289842"/>
          </a:xfrm>
          <a:prstGeom prst="rect">
            <a:avLst/>
          </a:prstGeom>
          <a:effectLst/>
        </p:spPr>
      </p:pic>
      <p:pic>
        <p:nvPicPr>
          <p:cNvPr id="33" name="32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a:off x="5786446" y="0"/>
            <a:ext cx="1214446" cy="1289842"/>
          </a:xfrm>
          <a:prstGeom prst="rect">
            <a:avLst/>
          </a:prstGeom>
          <a:effectLst/>
        </p:spPr>
      </p:pic>
      <p:pic>
        <p:nvPicPr>
          <p:cNvPr id="34" name="33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a:off x="5786446" y="500048"/>
            <a:ext cx="1214446" cy="1289842"/>
          </a:xfrm>
          <a:prstGeom prst="rect">
            <a:avLst/>
          </a:prstGeom>
          <a:effectLst/>
        </p:spPr>
      </p:pic>
      <p:pic>
        <p:nvPicPr>
          <p:cNvPr id="35" name="34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a:off x="5786446" y="1071552"/>
            <a:ext cx="1214446" cy="1289842"/>
          </a:xfrm>
          <a:prstGeom prst="rect">
            <a:avLst/>
          </a:prstGeom>
          <a:effectLst/>
        </p:spPr>
      </p:pic>
      <p:pic>
        <p:nvPicPr>
          <p:cNvPr id="36" name="35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a:off x="5786446" y="1571618"/>
            <a:ext cx="1214446" cy="1289842"/>
          </a:xfrm>
          <a:prstGeom prst="rect">
            <a:avLst/>
          </a:prstGeom>
          <a:effectLst/>
        </p:spPr>
      </p:pic>
      <p:pic>
        <p:nvPicPr>
          <p:cNvPr id="37" name="36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a:off x="5786446" y="1928826"/>
            <a:ext cx="1214446" cy="1289842"/>
          </a:xfrm>
          <a:prstGeom prst="rect">
            <a:avLst/>
          </a:prstGeom>
          <a:effectLst/>
        </p:spPr>
      </p:pic>
      <p:pic>
        <p:nvPicPr>
          <p:cNvPr id="38" name="37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a:off x="5786446" y="2428874"/>
            <a:ext cx="1214446" cy="1289842"/>
          </a:xfrm>
          <a:prstGeom prst="rect">
            <a:avLst/>
          </a:prstGeom>
          <a:effectLst/>
        </p:spPr>
      </p:pic>
      <p:pic>
        <p:nvPicPr>
          <p:cNvPr id="39" name="38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a:off x="5786446" y="2857502"/>
            <a:ext cx="1214446" cy="1289842"/>
          </a:xfrm>
          <a:prstGeom prst="rect">
            <a:avLst/>
          </a:prstGeom>
          <a:effectLst/>
        </p:spPr>
      </p:pic>
      <p:pic>
        <p:nvPicPr>
          <p:cNvPr id="40" name="39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a:off x="5786446" y="3357568"/>
            <a:ext cx="1214446" cy="1289842"/>
          </a:xfrm>
          <a:prstGeom prst="rect">
            <a:avLst/>
          </a:prstGeom>
          <a:effectLst/>
        </p:spPr>
      </p:pic>
      <p:pic>
        <p:nvPicPr>
          <p:cNvPr id="41" name="40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a:off x="5786446" y="3714758"/>
            <a:ext cx="1214446" cy="1289842"/>
          </a:xfrm>
          <a:prstGeom prst="rect">
            <a:avLst/>
          </a:prstGeom>
          <a:effectLst/>
        </p:spPr>
      </p:pic>
      <p:pic>
        <p:nvPicPr>
          <p:cNvPr id="42" name="41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a:off x="5786446" y="4214824"/>
            <a:ext cx="1214446" cy="1289842"/>
          </a:xfrm>
          <a:prstGeom prst="rect">
            <a:avLst/>
          </a:prstGeom>
          <a:effectLst/>
        </p:spPr>
      </p:pic>
      <p:pic>
        <p:nvPicPr>
          <p:cNvPr id="43" name="42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7000892" y="0"/>
            <a:ext cx="1214446" cy="1289842"/>
          </a:xfrm>
          <a:prstGeom prst="rect">
            <a:avLst/>
          </a:prstGeom>
          <a:effectLst/>
        </p:spPr>
      </p:pic>
      <p:pic>
        <p:nvPicPr>
          <p:cNvPr id="44" name="43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7000892" y="500048"/>
            <a:ext cx="1214446" cy="1289842"/>
          </a:xfrm>
          <a:prstGeom prst="rect">
            <a:avLst/>
          </a:prstGeom>
          <a:effectLst/>
        </p:spPr>
      </p:pic>
      <p:pic>
        <p:nvPicPr>
          <p:cNvPr id="45" name="44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7000892" y="1071552"/>
            <a:ext cx="1214446" cy="1289842"/>
          </a:xfrm>
          <a:prstGeom prst="rect">
            <a:avLst/>
          </a:prstGeom>
          <a:effectLst/>
        </p:spPr>
      </p:pic>
      <p:pic>
        <p:nvPicPr>
          <p:cNvPr id="46" name="45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7000892" y="1571618"/>
            <a:ext cx="1214446" cy="1289842"/>
          </a:xfrm>
          <a:prstGeom prst="rect">
            <a:avLst/>
          </a:prstGeom>
          <a:effectLst/>
        </p:spPr>
      </p:pic>
      <p:pic>
        <p:nvPicPr>
          <p:cNvPr id="47" name="46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7000892" y="1928826"/>
            <a:ext cx="1214446" cy="1289842"/>
          </a:xfrm>
          <a:prstGeom prst="rect">
            <a:avLst/>
          </a:prstGeom>
          <a:effectLst/>
        </p:spPr>
      </p:pic>
      <p:pic>
        <p:nvPicPr>
          <p:cNvPr id="48" name="47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7000892" y="2428874"/>
            <a:ext cx="1214446" cy="1289842"/>
          </a:xfrm>
          <a:prstGeom prst="rect">
            <a:avLst/>
          </a:prstGeom>
          <a:effectLst/>
        </p:spPr>
      </p:pic>
      <p:pic>
        <p:nvPicPr>
          <p:cNvPr id="49" name="48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7000892" y="2857502"/>
            <a:ext cx="1214446" cy="1289842"/>
          </a:xfrm>
          <a:prstGeom prst="rect">
            <a:avLst/>
          </a:prstGeom>
          <a:effectLst/>
        </p:spPr>
      </p:pic>
      <p:pic>
        <p:nvPicPr>
          <p:cNvPr id="50" name="49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7000892" y="3357568"/>
            <a:ext cx="1214446" cy="1289842"/>
          </a:xfrm>
          <a:prstGeom prst="rect">
            <a:avLst/>
          </a:prstGeom>
          <a:effectLst/>
        </p:spPr>
      </p:pic>
      <p:pic>
        <p:nvPicPr>
          <p:cNvPr id="51" name="50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7000892" y="3714758"/>
            <a:ext cx="1214446" cy="1289842"/>
          </a:xfrm>
          <a:prstGeom prst="rect">
            <a:avLst/>
          </a:prstGeom>
          <a:effectLst/>
        </p:spPr>
      </p:pic>
      <p:pic>
        <p:nvPicPr>
          <p:cNvPr id="52" name="51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7000892" y="4214824"/>
            <a:ext cx="1214446" cy="1289842"/>
          </a:xfrm>
          <a:prstGeom prst="rect">
            <a:avLst/>
          </a:prstGeom>
          <a:effectLst/>
        </p:spPr>
      </p:pic>
      <p:pic>
        <p:nvPicPr>
          <p:cNvPr id="53" name="52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1000100" y="0"/>
            <a:ext cx="1223970" cy="1289842"/>
          </a:xfrm>
          <a:prstGeom prst="rect">
            <a:avLst/>
          </a:prstGeom>
          <a:effectLst/>
        </p:spPr>
      </p:pic>
      <p:pic>
        <p:nvPicPr>
          <p:cNvPr id="54" name="53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1000100" y="500048"/>
            <a:ext cx="1223970" cy="1289842"/>
          </a:xfrm>
          <a:prstGeom prst="rect">
            <a:avLst/>
          </a:prstGeom>
          <a:effectLst/>
        </p:spPr>
      </p:pic>
      <p:pic>
        <p:nvPicPr>
          <p:cNvPr id="55" name="54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1000100" y="1071552"/>
            <a:ext cx="1223970" cy="1289842"/>
          </a:xfrm>
          <a:prstGeom prst="rect">
            <a:avLst/>
          </a:prstGeom>
          <a:effectLst/>
        </p:spPr>
      </p:pic>
      <p:pic>
        <p:nvPicPr>
          <p:cNvPr id="56" name="55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1000100" y="1571618"/>
            <a:ext cx="1223970" cy="1289842"/>
          </a:xfrm>
          <a:prstGeom prst="rect">
            <a:avLst/>
          </a:prstGeom>
          <a:effectLst/>
        </p:spPr>
      </p:pic>
      <p:pic>
        <p:nvPicPr>
          <p:cNvPr id="57" name="56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1000100" y="1928826"/>
            <a:ext cx="1223970" cy="1289842"/>
          </a:xfrm>
          <a:prstGeom prst="rect">
            <a:avLst/>
          </a:prstGeom>
          <a:effectLst/>
        </p:spPr>
      </p:pic>
      <p:pic>
        <p:nvPicPr>
          <p:cNvPr id="58" name="57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1000100" y="2428874"/>
            <a:ext cx="1223970" cy="1289842"/>
          </a:xfrm>
          <a:prstGeom prst="rect">
            <a:avLst/>
          </a:prstGeom>
          <a:effectLst/>
        </p:spPr>
      </p:pic>
      <p:pic>
        <p:nvPicPr>
          <p:cNvPr id="59" name="58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1000100" y="2857502"/>
            <a:ext cx="1223970" cy="1289842"/>
          </a:xfrm>
          <a:prstGeom prst="rect">
            <a:avLst/>
          </a:prstGeom>
          <a:effectLst/>
        </p:spPr>
      </p:pic>
      <p:pic>
        <p:nvPicPr>
          <p:cNvPr id="60" name="59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1000100" y="3357568"/>
            <a:ext cx="1223970" cy="1289842"/>
          </a:xfrm>
          <a:prstGeom prst="rect">
            <a:avLst/>
          </a:prstGeom>
          <a:effectLst/>
        </p:spPr>
      </p:pic>
      <p:pic>
        <p:nvPicPr>
          <p:cNvPr id="61" name="60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1000100" y="3714758"/>
            <a:ext cx="1223970" cy="1289842"/>
          </a:xfrm>
          <a:prstGeom prst="rect">
            <a:avLst/>
          </a:prstGeom>
          <a:effectLst/>
        </p:spPr>
      </p:pic>
      <p:pic>
        <p:nvPicPr>
          <p:cNvPr id="62" name="61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1000100" y="4214824"/>
            <a:ext cx="1223970" cy="1289842"/>
          </a:xfrm>
          <a:prstGeom prst="rect">
            <a:avLst/>
          </a:prstGeom>
          <a:effectLst/>
        </p:spPr>
      </p:pic>
      <p:sp>
        <p:nvSpPr>
          <p:cNvPr id="63" name="62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3"/>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1+#ppt_w/2"/>
                                          </p:val>
                                        </p:tav>
                                        <p:tav tm="100000">
                                          <p:val>
                                            <p:strVal val="#ppt_x"/>
                                          </p:val>
                                        </p:tav>
                                      </p:tavLst>
                                    </p:anim>
                                    <p:anim calcmode="lin" valueType="num">
                                      <p:cBhvr additive="base">
                                        <p:cTn id="46" dur="2000" fill="hold"/>
                                        <p:tgtEl>
                                          <p:spTgt spid="22"/>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1+#ppt_w/2"/>
                                          </p:val>
                                        </p:tav>
                                        <p:tav tm="100000">
                                          <p:val>
                                            <p:strVal val="#ppt_x"/>
                                          </p:val>
                                        </p:tav>
                                      </p:tavLst>
                                    </p:anim>
                                    <p:anim calcmode="lin" valueType="num">
                                      <p:cBhvr additive="base">
                                        <p:cTn id="50" dur="2000" fill="hold"/>
                                        <p:tgtEl>
                                          <p:spTgt spid="23"/>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2000" fill="hold"/>
                                        <p:tgtEl>
                                          <p:spTgt spid="24"/>
                                        </p:tgtEl>
                                        <p:attrNameLst>
                                          <p:attrName>ppt_x</p:attrName>
                                        </p:attrNameLst>
                                      </p:cBhvr>
                                      <p:tavLst>
                                        <p:tav tm="0">
                                          <p:val>
                                            <p:strVal val="1+#ppt_w/2"/>
                                          </p:val>
                                        </p:tav>
                                        <p:tav tm="100000">
                                          <p:val>
                                            <p:strVal val="#ppt_x"/>
                                          </p:val>
                                        </p:tav>
                                      </p:tavLst>
                                    </p:anim>
                                    <p:anim calcmode="lin" valueType="num">
                                      <p:cBhvr additive="base">
                                        <p:cTn id="54" dur="2000" fill="hold"/>
                                        <p:tgtEl>
                                          <p:spTgt spid="24"/>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2000" fill="hold"/>
                                        <p:tgtEl>
                                          <p:spTgt spid="25"/>
                                        </p:tgtEl>
                                        <p:attrNameLst>
                                          <p:attrName>ppt_x</p:attrName>
                                        </p:attrNameLst>
                                      </p:cBhvr>
                                      <p:tavLst>
                                        <p:tav tm="0">
                                          <p:val>
                                            <p:strVal val="1+#ppt_w/2"/>
                                          </p:val>
                                        </p:tav>
                                        <p:tav tm="100000">
                                          <p:val>
                                            <p:strVal val="#ppt_x"/>
                                          </p:val>
                                        </p:tav>
                                      </p:tavLst>
                                    </p:anim>
                                    <p:anim calcmode="lin" valueType="num">
                                      <p:cBhvr additive="base">
                                        <p:cTn id="58" dur="2000" fill="hold"/>
                                        <p:tgtEl>
                                          <p:spTgt spid="25"/>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2000" fill="hold"/>
                                        <p:tgtEl>
                                          <p:spTgt spid="26"/>
                                        </p:tgtEl>
                                        <p:attrNameLst>
                                          <p:attrName>ppt_x</p:attrName>
                                        </p:attrNameLst>
                                      </p:cBhvr>
                                      <p:tavLst>
                                        <p:tav tm="0">
                                          <p:val>
                                            <p:strVal val="1+#ppt_w/2"/>
                                          </p:val>
                                        </p:tav>
                                        <p:tav tm="100000">
                                          <p:val>
                                            <p:strVal val="#ppt_x"/>
                                          </p:val>
                                        </p:tav>
                                      </p:tavLst>
                                    </p:anim>
                                    <p:anim calcmode="lin" valueType="num">
                                      <p:cBhvr additive="base">
                                        <p:cTn id="62" dur="2000" fill="hold"/>
                                        <p:tgtEl>
                                          <p:spTgt spid="26"/>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2000" fill="hold"/>
                                        <p:tgtEl>
                                          <p:spTgt spid="27"/>
                                        </p:tgtEl>
                                        <p:attrNameLst>
                                          <p:attrName>ppt_x</p:attrName>
                                        </p:attrNameLst>
                                      </p:cBhvr>
                                      <p:tavLst>
                                        <p:tav tm="0">
                                          <p:val>
                                            <p:strVal val="1+#ppt_w/2"/>
                                          </p:val>
                                        </p:tav>
                                        <p:tav tm="100000">
                                          <p:val>
                                            <p:strVal val="#ppt_x"/>
                                          </p:val>
                                        </p:tav>
                                      </p:tavLst>
                                    </p:anim>
                                    <p:anim calcmode="lin" valueType="num">
                                      <p:cBhvr additive="base">
                                        <p:cTn id="66" dur="2000" fill="hold"/>
                                        <p:tgtEl>
                                          <p:spTgt spid="27"/>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28"/>
                                        </p:tgtEl>
                                        <p:attrNameLst>
                                          <p:attrName>style.visibility</p:attrName>
                                        </p:attrNameLst>
                                      </p:cBhvr>
                                      <p:to>
                                        <p:strVal val="visible"/>
                                      </p:to>
                                    </p:set>
                                    <p:anim calcmode="lin" valueType="num">
                                      <p:cBhvr additive="base">
                                        <p:cTn id="69" dur="2000" fill="hold"/>
                                        <p:tgtEl>
                                          <p:spTgt spid="28"/>
                                        </p:tgtEl>
                                        <p:attrNameLst>
                                          <p:attrName>ppt_x</p:attrName>
                                        </p:attrNameLst>
                                      </p:cBhvr>
                                      <p:tavLst>
                                        <p:tav tm="0">
                                          <p:val>
                                            <p:strVal val="1+#ppt_w/2"/>
                                          </p:val>
                                        </p:tav>
                                        <p:tav tm="100000">
                                          <p:val>
                                            <p:strVal val="#ppt_x"/>
                                          </p:val>
                                        </p:tav>
                                      </p:tavLst>
                                    </p:anim>
                                    <p:anim calcmode="lin" valueType="num">
                                      <p:cBhvr additive="base">
                                        <p:cTn id="70" dur="2000" fill="hold"/>
                                        <p:tgtEl>
                                          <p:spTgt spid="28"/>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29"/>
                                        </p:tgtEl>
                                        <p:attrNameLst>
                                          <p:attrName>style.visibility</p:attrName>
                                        </p:attrNameLst>
                                      </p:cBhvr>
                                      <p:to>
                                        <p:strVal val="visible"/>
                                      </p:to>
                                    </p:set>
                                    <p:anim calcmode="lin" valueType="num">
                                      <p:cBhvr additive="base">
                                        <p:cTn id="73" dur="2000" fill="hold"/>
                                        <p:tgtEl>
                                          <p:spTgt spid="29"/>
                                        </p:tgtEl>
                                        <p:attrNameLst>
                                          <p:attrName>ppt_x</p:attrName>
                                        </p:attrNameLst>
                                      </p:cBhvr>
                                      <p:tavLst>
                                        <p:tav tm="0">
                                          <p:val>
                                            <p:strVal val="1+#ppt_w/2"/>
                                          </p:val>
                                        </p:tav>
                                        <p:tav tm="100000">
                                          <p:val>
                                            <p:strVal val="#ppt_x"/>
                                          </p:val>
                                        </p:tav>
                                      </p:tavLst>
                                    </p:anim>
                                    <p:anim calcmode="lin" valueType="num">
                                      <p:cBhvr additive="base">
                                        <p:cTn id="74" dur="2000" fill="hold"/>
                                        <p:tgtEl>
                                          <p:spTgt spid="29"/>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30"/>
                                        </p:tgtEl>
                                        <p:attrNameLst>
                                          <p:attrName>style.visibility</p:attrName>
                                        </p:attrNameLst>
                                      </p:cBhvr>
                                      <p:to>
                                        <p:strVal val="visible"/>
                                      </p:to>
                                    </p:set>
                                    <p:anim calcmode="lin" valueType="num">
                                      <p:cBhvr additive="base">
                                        <p:cTn id="77" dur="2000" fill="hold"/>
                                        <p:tgtEl>
                                          <p:spTgt spid="30"/>
                                        </p:tgtEl>
                                        <p:attrNameLst>
                                          <p:attrName>ppt_x</p:attrName>
                                        </p:attrNameLst>
                                      </p:cBhvr>
                                      <p:tavLst>
                                        <p:tav tm="0">
                                          <p:val>
                                            <p:strVal val="1+#ppt_w/2"/>
                                          </p:val>
                                        </p:tav>
                                        <p:tav tm="100000">
                                          <p:val>
                                            <p:strVal val="#ppt_x"/>
                                          </p:val>
                                        </p:tav>
                                      </p:tavLst>
                                    </p:anim>
                                    <p:anim calcmode="lin" valueType="num">
                                      <p:cBhvr additive="base">
                                        <p:cTn id="78" dur="2000" fill="hold"/>
                                        <p:tgtEl>
                                          <p:spTgt spid="30"/>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31"/>
                                        </p:tgtEl>
                                        <p:attrNameLst>
                                          <p:attrName>style.visibility</p:attrName>
                                        </p:attrNameLst>
                                      </p:cBhvr>
                                      <p:to>
                                        <p:strVal val="visible"/>
                                      </p:to>
                                    </p:set>
                                    <p:anim calcmode="lin" valueType="num">
                                      <p:cBhvr additive="base">
                                        <p:cTn id="81" dur="2000" fill="hold"/>
                                        <p:tgtEl>
                                          <p:spTgt spid="31"/>
                                        </p:tgtEl>
                                        <p:attrNameLst>
                                          <p:attrName>ppt_x</p:attrName>
                                        </p:attrNameLst>
                                      </p:cBhvr>
                                      <p:tavLst>
                                        <p:tav tm="0">
                                          <p:val>
                                            <p:strVal val="1+#ppt_w/2"/>
                                          </p:val>
                                        </p:tav>
                                        <p:tav tm="100000">
                                          <p:val>
                                            <p:strVal val="#ppt_x"/>
                                          </p:val>
                                        </p:tav>
                                      </p:tavLst>
                                    </p:anim>
                                    <p:anim calcmode="lin" valueType="num">
                                      <p:cBhvr additive="base">
                                        <p:cTn id="82" dur="2000" fill="hold"/>
                                        <p:tgtEl>
                                          <p:spTgt spid="31"/>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additive="base">
                                        <p:cTn id="85" dur="2000" fill="hold"/>
                                        <p:tgtEl>
                                          <p:spTgt spid="32"/>
                                        </p:tgtEl>
                                        <p:attrNameLst>
                                          <p:attrName>ppt_x</p:attrName>
                                        </p:attrNameLst>
                                      </p:cBhvr>
                                      <p:tavLst>
                                        <p:tav tm="0">
                                          <p:val>
                                            <p:strVal val="1+#ppt_w/2"/>
                                          </p:val>
                                        </p:tav>
                                        <p:tav tm="100000">
                                          <p:val>
                                            <p:strVal val="#ppt_x"/>
                                          </p:val>
                                        </p:tav>
                                      </p:tavLst>
                                    </p:anim>
                                    <p:anim calcmode="lin" valueType="num">
                                      <p:cBhvr additive="base">
                                        <p:cTn id="86" dur="2000" fill="hold"/>
                                        <p:tgtEl>
                                          <p:spTgt spid="32"/>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53"/>
                                        </p:tgtEl>
                                        <p:attrNameLst>
                                          <p:attrName>style.visibility</p:attrName>
                                        </p:attrNameLst>
                                      </p:cBhvr>
                                      <p:to>
                                        <p:strVal val="visible"/>
                                      </p:to>
                                    </p:set>
                                    <p:anim calcmode="lin" valueType="num">
                                      <p:cBhvr additive="base">
                                        <p:cTn id="89" dur="2000" fill="hold"/>
                                        <p:tgtEl>
                                          <p:spTgt spid="53"/>
                                        </p:tgtEl>
                                        <p:attrNameLst>
                                          <p:attrName>ppt_x</p:attrName>
                                        </p:attrNameLst>
                                      </p:cBhvr>
                                      <p:tavLst>
                                        <p:tav tm="0">
                                          <p:val>
                                            <p:strVal val="1+#ppt_w/2"/>
                                          </p:val>
                                        </p:tav>
                                        <p:tav tm="100000">
                                          <p:val>
                                            <p:strVal val="#ppt_x"/>
                                          </p:val>
                                        </p:tav>
                                      </p:tavLst>
                                    </p:anim>
                                    <p:anim calcmode="lin" valueType="num">
                                      <p:cBhvr additive="base">
                                        <p:cTn id="90" dur="2000" fill="hold"/>
                                        <p:tgtEl>
                                          <p:spTgt spid="53"/>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54"/>
                                        </p:tgtEl>
                                        <p:attrNameLst>
                                          <p:attrName>style.visibility</p:attrName>
                                        </p:attrNameLst>
                                      </p:cBhvr>
                                      <p:to>
                                        <p:strVal val="visible"/>
                                      </p:to>
                                    </p:set>
                                    <p:anim calcmode="lin" valueType="num">
                                      <p:cBhvr additive="base">
                                        <p:cTn id="93" dur="2000" fill="hold"/>
                                        <p:tgtEl>
                                          <p:spTgt spid="54"/>
                                        </p:tgtEl>
                                        <p:attrNameLst>
                                          <p:attrName>ppt_x</p:attrName>
                                        </p:attrNameLst>
                                      </p:cBhvr>
                                      <p:tavLst>
                                        <p:tav tm="0">
                                          <p:val>
                                            <p:strVal val="1+#ppt_w/2"/>
                                          </p:val>
                                        </p:tav>
                                        <p:tav tm="100000">
                                          <p:val>
                                            <p:strVal val="#ppt_x"/>
                                          </p:val>
                                        </p:tav>
                                      </p:tavLst>
                                    </p:anim>
                                    <p:anim calcmode="lin" valueType="num">
                                      <p:cBhvr additive="base">
                                        <p:cTn id="94" dur="2000" fill="hold"/>
                                        <p:tgtEl>
                                          <p:spTgt spid="54"/>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55"/>
                                        </p:tgtEl>
                                        <p:attrNameLst>
                                          <p:attrName>style.visibility</p:attrName>
                                        </p:attrNameLst>
                                      </p:cBhvr>
                                      <p:to>
                                        <p:strVal val="visible"/>
                                      </p:to>
                                    </p:set>
                                    <p:anim calcmode="lin" valueType="num">
                                      <p:cBhvr additive="base">
                                        <p:cTn id="97" dur="2000" fill="hold"/>
                                        <p:tgtEl>
                                          <p:spTgt spid="55"/>
                                        </p:tgtEl>
                                        <p:attrNameLst>
                                          <p:attrName>ppt_x</p:attrName>
                                        </p:attrNameLst>
                                      </p:cBhvr>
                                      <p:tavLst>
                                        <p:tav tm="0">
                                          <p:val>
                                            <p:strVal val="1+#ppt_w/2"/>
                                          </p:val>
                                        </p:tav>
                                        <p:tav tm="100000">
                                          <p:val>
                                            <p:strVal val="#ppt_x"/>
                                          </p:val>
                                        </p:tav>
                                      </p:tavLst>
                                    </p:anim>
                                    <p:anim calcmode="lin" valueType="num">
                                      <p:cBhvr additive="base">
                                        <p:cTn id="98" dur="2000" fill="hold"/>
                                        <p:tgtEl>
                                          <p:spTgt spid="55"/>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56"/>
                                        </p:tgtEl>
                                        <p:attrNameLst>
                                          <p:attrName>style.visibility</p:attrName>
                                        </p:attrNameLst>
                                      </p:cBhvr>
                                      <p:to>
                                        <p:strVal val="visible"/>
                                      </p:to>
                                    </p:set>
                                    <p:anim calcmode="lin" valueType="num">
                                      <p:cBhvr additive="base">
                                        <p:cTn id="101" dur="2000" fill="hold"/>
                                        <p:tgtEl>
                                          <p:spTgt spid="56"/>
                                        </p:tgtEl>
                                        <p:attrNameLst>
                                          <p:attrName>ppt_x</p:attrName>
                                        </p:attrNameLst>
                                      </p:cBhvr>
                                      <p:tavLst>
                                        <p:tav tm="0">
                                          <p:val>
                                            <p:strVal val="1+#ppt_w/2"/>
                                          </p:val>
                                        </p:tav>
                                        <p:tav tm="100000">
                                          <p:val>
                                            <p:strVal val="#ppt_x"/>
                                          </p:val>
                                        </p:tav>
                                      </p:tavLst>
                                    </p:anim>
                                    <p:anim calcmode="lin" valueType="num">
                                      <p:cBhvr additive="base">
                                        <p:cTn id="102" dur="2000" fill="hold"/>
                                        <p:tgtEl>
                                          <p:spTgt spid="56"/>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57"/>
                                        </p:tgtEl>
                                        <p:attrNameLst>
                                          <p:attrName>style.visibility</p:attrName>
                                        </p:attrNameLst>
                                      </p:cBhvr>
                                      <p:to>
                                        <p:strVal val="visible"/>
                                      </p:to>
                                    </p:set>
                                    <p:anim calcmode="lin" valueType="num">
                                      <p:cBhvr additive="base">
                                        <p:cTn id="105" dur="2000" fill="hold"/>
                                        <p:tgtEl>
                                          <p:spTgt spid="57"/>
                                        </p:tgtEl>
                                        <p:attrNameLst>
                                          <p:attrName>ppt_x</p:attrName>
                                        </p:attrNameLst>
                                      </p:cBhvr>
                                      <p:tavLst>
                                        <p:tav tm="0">
                                          <p:val>
                                            <p:strVal val="1+#ppt_w/2"/>
                                          </p:val>
                                        </p:tav>
                                        <p:tav tm="100000">
                                          <p:val>
                                            <p:strVal val="#ppt_x"/>
                                          </p:val>
                                        </p:tav>
                                      </p:tavLst>
                                    </p:anim>
                                    <p:anim calcmode="lin" valueType="num">
                                      <p:cBhvr additive="base">
                                        <p:cTn id="106" dur="2000" fill="hold"/>
                                        <p:tgtEl>
                                          <p:spTgt spid="57"/>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58"/>
                                        </p:tgtEl>
                                        <p:attrNameLst>
                                          <p:attrName>style.visibility</p:attrName>
                                        </p:attrNameLst>
                                      </p:cBhvr>
                                      <p:to>
                                        <p:strVal val="visible"/>
                                      </p:to>
                                    </p:set>
                                    <p:anim calcmode="lin" valueType="num">
                                      <p:cBhvr additive="base">
                                        <p:cTn id="109" dur="2000" fill="hold"/>
                                        <p:tgtEl>
                                          <p:spTgt spid="58"/>
                                        </p:tgtEl>
                                        <p:attrNameLst>
                                          <p:attrName>ppt_x</p:attrName>
                                        </p:attrNameLst>
                                      </p:cBhvr>
                                      <p:tavLst>
                                        <p:tav tm="0">
                                          <p:val>
                                            <p:strVal val="1+#ppt_w/2"/>
                                          </p:val>
                                        </p:tav>
                                        <p:tav tm="100000">
                                          <p:val>
                                            <p:strVal val="#ppt_x"/>
                                          </p:val>
                                        </p:tav>
                                      </p:tavLst>
                                    </p:anim>
                                    <p:anim calcmode="lin" valueType="num">
                                      <p:cBhvr additive="base">
                                        <p:cTn id="110" dur="2000" fill="hold"/>
                                        <p:tgtEl>
                                          <p:spTgt spid="58"/>
                                        </p:tgtEl>
                                        <p:attrNameLst>
                                          <p:attrName>ppt_y</p:attrName>
                                        </p:attrNameLst>
                                      </p:cBhvr>
                                      <p:tavLst>
                                        <p:tav tm="0">
                                          <p:val>
                                            <p:strVal val="0-#ppt_h/2"/>
                                          </p:val>
                                        </p:tav>
                                        <p:tav tm="100000">
                                          <p:val>
                                            <p:strVal val="#ppt_y"/>
                                          </p:val>
                                        </p:tav>
                                      </p:tavLst>
                                    </p:anim>
                                  </p:childTnLst>
                                </p:cTn>
                              </p:par>
                              <p:par>
                                <p:cTn id="111" presetID="2" presetClass="entr" presetSubtype="3" fill="hold" nodeType="withEffect">
                                  <p:stCondLst>
                                    <p:cond delay="0"/>
                                  </p:stCondLst>
                                  <p:childTnLst>
                                    <p:set>
                                      <p:cBhvr>
                                        <p:cTn id="112" dur="1" fill="hold">
                                          <p:stCondLst>
                                            <p:cond delay="0"/>
                                          </p:stCondLst>
                                        </p:cTn>
                                        <p:tgtEl>
                                          <p:spTgt spid="59"/>
                                        </p:tgtEl>
                                        <p:attrNameLst>
                                          <p:attrName>style.visibility</p:attrName>
                                        </p:attrNameLst>
                                      </p:cBhvr>
                                      <p:to>
                                        <p:strVal val="visible"/>
                                      </p:to>
                                    </p:set>
                                    <p:anim calcmode="lin" valueType="num">
                                      <p:cBhvr additive="base">
                                        <p:cTn id="113" dur="2000" fill="hold"/>
                                        <p:tgtEl>
                                          <p:spTgt spid="59"/>
                                        </p:tgtEl>
                                        <p:attrNameLst>
                                          <p:attrName>ppt_x</p:attrName>
                                        </p:attrNameLst>
                                      </p:cBhvr>
                                      <p:tavLst>
                                        <p:tav tm="0">
                                          <p:val>
                                            <p:strVal val="1+#ppt_w/2"/>
                                          </p:val>
                                        </p:tav>
                                        <p:tav tm="100000">
                                          <p:val>
                                            <p:strVal val="#ppt_x"/>
                                          </p:val>
                                        </p:tav>
                                      </p:tavLst>
                                    </p:anim>
                                    <p:anim calcmode="lin" valueType="num">
                                      <p:cBhvr additive="base">
                                        <p:cTn id="114" dur="2000" fill="hold"/>
                                        <p:tgtEl>
                                          <p:spTgt spid="59"/>
                                        </p:tgtEl>
                                        <p:attrNameLst>
                                          <p:attrName>ppt_y</p:attrName>
                                        </p:attrNameLst>
                                      </p:cBhvr>
                                      <p:tavLst>
                                        <p:tav tm="0">
                                          <p:val>
                                            <p:strVal val="0-#ppt_h/2"/>
                                          </p:val>
                                        </p:tav>
                                        <p:tav tm="100000">
                                          <p:val>
                                            <p:strVal val="#ppt_y"/>
                                          </p:val>
                                        </p:tav>
                                      </p:tavLst>
                                    </p:anim>
                                  </p:childTnLst>
                                </p:cTn>
                              </p:par>
                              <p:par>
                                <p:cTn id="115" presetID="2" presetClass="entr" presetSubtype="3" fill="hold" nodeType="withEffect">
                                  <p:stCondLst>
                                    <p:cond delay="0"/>
                                  </p:stCondLst>
                                  <p:childTnLst>
                                    <p:set>
                                      <p:cBhvr>
                                        <p:cTn id="116" dur="1" fill="hold">
                                          <p:stCondLst>
                                            <p:cond delay="0"/>
                                          </p:stCondLst>
                                        </p:cTn>
                                        <p:tgtEl>
                                          <p:spTgt spid="60"/>
                                        </p:tgtEl>
                                        <p:attrNameLst>
                                          <p:attrName>style.visibility</p:attrName>
                                        </p:attrNameLst>
                                      </p:cBhvr>
                                      <p:to>
                                        <p:strVal val="visible"/>
                                      </p:to>
                                    </p:set>
                                    <p:anim calcmode="lin" valueType="num">
                                      <p:cBhvr additive="base">
                                        <p:cTn id="117" dur="2000" fill="hold"/>
                                        <p:tgtEl>
                                          <p:spTgt spid="60"/>
                                        </p:tgtEl>
                                        <p:attrNameLst>
                                          <p:attrName>ppt_x</p:attrName>
                                        </p:attrNameLst>
                                      </p:cBhvr>
                                      <p:tavLst>
                                        <p:tav tm="0">
                                          <p:val>
                                            <p:strVal val="1+#ppt_w/2"/>
                                          </p:val>
                                        </p:tav>
                                        <p:tav tm="100000">
                                          <p:val>
                                            <p:strVal val="#ppt_x"/>
                                          </p:val>
                                        </p:tav>
                                      </p:tavLst>
                                    </p:anim>
                                    <p:anim calcmode="lin" valueType="num">
                                      <p:cBhvr additive="base">
                                        <p:cTn id="118" dur="2000" fill="hold"/>
                                        <p:tgtEl>
                                          <p:spTgt spid="60"/>
                                        </p:tgtEl>
                                        <p:attrNameLst>
                                          <p:attrName>ppt_y</p:attrName>
                                        </p:attrNameLst>
                                      </p:cBhvr>
                                      <p:tavLst>
                                        <p:tav tm="0">
                                          <p:val>
                                            <p:strVal val="0-#ppt_h/2"/>
                                          </p:val>
                                        </p:tav>
                                        <p:tav tm="100000">
                                          <p:val>
                                            <p:strVal val="#ppt_y"/>
                                          </p:val>
                                        </p:tav>
                                      </p:tavLst>
                                    </p:anim>
                                  </p:childTnLst>
                                </p:cTn>
                              </p:par>
                              <p:par>
                                <p:cTn id="119" presetID="2" presetClass="entr" presetSubtype="3" fill="hold" nodeType="withEffect">
                                  <p:stCondLst>
                                    <p:cond delay="0"/>
                                  </p:stCondLst>
                                  <p:childTnLst>
                                    <p:set>
                                      <p:cBhvr>
                                        <p:cTn id="120" dur="1" fill="hold">
                                          <p:stCondLst>
                                            <p:cond delay="0"/>
                                          </p:stCondLst>
                                        </p:cTn>
                                        <p:tgtEl>
                                          <p:spTgt spid="61"/>
                                        </p:tgtEl>
                                        <p:attrNameLst>
                                          <p:attrName>style.visibility</p:attrName>
                                        </p:attrNameLst>
                                      </p:cBhvr>
                                      <p:to>
                                        <p:strVal val="visible"/>
                                      </p:to>
                                    </p:set>
                                    <p:anim calcmode="lin" valueType="num">
                                      <p:cBhvr additive="base">
                                        <p:cTn id="121" dur="2000" fill="hold"/>
                                        <p:tgtEl>
                                          <p:spTgt spid="61"/>
                                        </p:tgtEl>
                                        <p:attrNameLst>
                                          <p:attrName>ppt_x</p:attrName>
                                        </p:attrNameLst>
                                      </p:cBhvr>
                                      <p:tavLst>
                                        <p:tav tm="0">
                                          <p:val>
                                            <p:strVal val="1+#ppt_w/2"/>
                                          </p:val>
                                        </p:tav>
                                        <p:tav tm="100000">
                                          <p:val>
                                            <p:strVal val="#ppt_x"/>
                                          </p:val>
                                        </p:tav>
                                      </p:tavLst>
                                    </p:anim>
                                    <p:anim calcmode="lin" valueType="num">
                                      <p:cBhvr additive="base">
                                        <p:cTn id="122" dur="2000" fill="hold"/>
                                        <p:tgtEl>
                                          <p:spTgt spid="61"/>
                                        </p:tgtEl>
                                        <p:attrNameLst>
                                          <p:attrName>ppt_y</p:attrName>
                                        </p:attrNameLst>
                                      </p:cBhvr>
                                      <p:tavLst>
                                        <p:tav tm="0">
                                          <p:val>
                                            <p:strVal val="0-#ppt_h/2"/>
                                          </p:val>
                                        </p:tav>
                                        <p:tav tm="100000">
                                          <p:val>
                                            <p:strVal val="#ppt_y"/>
                                          </p:val>
                                        </p:tav>
                                      </p:tavLst>
                                    </p:anim>
                                  </p:childTnLst>
                                </p:cTn>
                              </p:par>
                              <p:par>
                                <p:cTn id="123" presetID="2" presetClass="entr" presetSubtype="3" fill="hold" nodeType="withEffect">
                                  <p:stCondLst>
                                    <p:cond delay="0"/>
                                  </p:stCondLst>
                                  <p:childTnLst>
                                    <p:set>
                                      <p:cBhvr>
                                        <p:cTn id="124" dur="1" fill="hold">
                                          <p:stCondLst>
                                            <p:cond delay="0"/>
                                          </p:stCondLst>
                                        </p:cTn>
                                        <p:tgtEl>
                                          <p:spTgt spid="62"/>
                                        </p:tgtEl>
                                        <p:attrNameLst>
                                          <p:attrName>style.visibility</p:attrName>
                                        </p:attrNameLst>
                                      </p:cBhvr>
                                      <p:to>
                                        <p:strVal val="visible"/>
                                      </p:to>
                                    </p:set>
                                    <p:anim calcmode="lin" valueType="num">
                                      <p:cBhvr additive="base">
                                        <p:cTn id="125" dur="2000" fill="hold"/>
                                        <p:tgtEl>
                                          <p:spTgt spid="62"/>
                                        </p:tgtEl>
                                        <p:attrNameLst>
                                          <p:attrName>ppt_x</p:attrName>
                                        </p:attrNameLst>
                                      </p:cBhvr>
                                      <p:tavLst>
                                        <p:tav tm="0">
                                          <p:val>
                                            <p:strVal val="1+#ppt_w/2"/>
                                          </p:val>
                                        </p:tav>
                                        <p:tav tm="100000">
                                          <p:val>
                                            <p:strVal val="#ppt_x"/>
                                          </p:val>
                                        </p:tav>
                                      </p:tavLst>
                                    </p:anim>
                                    <p:anim calcmode="lin" valueType="num">
                                      <p:cBhvr additive="base">
                                        <p:cTn id="126" dur="2000" fill="hold"/>
                                        <p:tgtEl>
                                          <p:spTgt spid="62"/>
                                        </p:tgtEl>
                                        <p:attrNameLst>
                                          <p:attrName>ppt_y</p:attrName>
                                        </p:attrNameLst>
                                      </p:cBhvr>
                                      <p:tavLst>
                                        <p:tav tm="0">
                                          <p:val>
                                            <p:strVal val="0-#ppt_h/2"/>
                                          </p:val>
                                        </p:tav>
                                        <p:tav tm="100000">
                                          <p:val>
                                            <p:strVal val="#ppt_y"/>
                                          </p:val>
                                        </p:tav>
                                      </p:tavLst>
                                    </p:anim>
                                  </p:childTnLst>
                                </p:cTn>
                              </p:par>
                              <p:par>
                                <p:cTn id="127" presetID="2" presetClass="entr" presetSubtype="9" fill="hold" nodeType="withEffect">
                                  <p:stCondLst>
                                    <p:cond delay="0"/>
                                  </p:stCondLst>
                                  <p:childTnLst>
                                    <p:set>
                                      <p:cBhvr>
                                        <p:cTn id="128" dur="1" fill="hold">
                                          <p:stCondLst>
                                            <p:cond delay="0"/>
                                          </p:stCondLst>
                                        </p:cTn>
                                        <p:tgtEl>
                                          <p:spTgt spid="3"/>
                                        </p:tgtEl>
                                        <p:attrNameLst>
                                          <p:attrName>style.visibility</p:attrName>
                                        </p:attrNameLst>
                                      </p:cBhvr>
                                      <p:to>
                                        <p:strVal val="visible"/>
                                      </p:to>
                                    </p:set>
                                    <p:anim calcmode="lin" valueType="num">
                                      <p:cBhvr additive="base">
                                        <p:cTn id="129" dur="2000" fill="hold"/>
                                        <p:tgtEl>
                                          <p:spTgt spid="3"/>
                                        </p:tgtEl>
                                        <p:attrNameLst>
                                          <p:attrName>ppt_x</p:attrName>
                                        </p:attrNameLst>
                                      </p:cBhvr>
                                      <p:tavLst>
                                        <p:tav tm="0">
                                          <p:val>
                                            <p:strVal val="0-#ppt_w/2"/>
                                          </p:val>
                                        </p:tav>
                                        <p:tav tm="100000">
                                          <p:val>
                                            <p:strVal val="#ppt_x"/>
                                          </p:val>
                                        </p:tav>
                                      </p:tavLst>
                                    </p:anim>
                                    <p:anim calcmode="lin" valueType="num">
                                      <p:cBhvr additive="base">
                                        <p:cTn id="130" dur="2000" fill="hold"/>
                                        <p:tgtEl>
                                          <p:spTgt spid="3"/>
                                        </p:tgtEl>
                                        <p:attrNameLst>
                                          <p:attrName>ppt_y</p:attrName>
                                        </p:attrNameLst>
                                      </p:cBhvr>
                                      <p:tavLst>
                                        <p:tav tm="0">
                                          <p:val>
                                            <p:strVal val="0-#ppt_h/2"/>
                                          </p:val>
                                        </p:tav>
                                        <p:tav tm="100000">
                                          <p:val>
                                            <p:strVal val="#ppt_y"/>
                                          </p:val>
                                        </p:tav>
                                      </p:tavLst>
                                    </p:anim>
                                  </p:childTnLst>
                                </p:cTn>
                              </p:par>
                              <p:par>
                                <p:cTn id="131" presetID="2" presetClass="entr" presetSubtype="9" fill="hold" nodeType="withEffect">
                                  <p:stCondLst>
                                    <p:cond delay="0"/>
                                  </p:stCondLst>
                                  <p:childTnLst>
                                    <p:set>
                                      <p:cBhvr>
                                        <p:cTn id="132" dur="1" fill="hold">
                                          <p:stCondLst>
                                            <p:cond delay="0"/>
                                          </p:stCondLst>
                                        </p:cTn>
                                        <p:tgtEl>
                                          <p:spTgt spid="5"/>
                                        </p:tgtEl>
                                        <p:attrNameLst>
                                          <p:attrName>style.visibility</p:attrName>
                                        </p:attrNameLst>
                                      </p:cBhvr>
                                      <p:to>
                                        <p:strVal val="visible"/>
                                      </p:to>
                                    </p:set>
                                    <p:anim calcmode="lin" valueType="num">
                                      <p:cBhvr additive="base">
                                        <p:cTn id="133" dur="2000" fill="hold"/>
                                        <p:tgtEl>
                                          <p:spTgt spid="5"/>
                                        </p:tgtEl>
                                        <p:attrNameLst>
                                          <p:attrName>ppt_x</p:attrName>
                                        </p:attrNameLst>
                                      </p:cBhvr>
                                      <p:tavLst>
                                        <p:tav tm="0">
                                          <p:val>
                                            <p:strVal val="0-#ppt_w/2"/>
                                          </p:val>
                                        </p:tav>
                                        <p:tav tm="100000">
                                          <p:val>
                                            <p:strVal val="#ppt_x"/>
                                          </p:val>
                                        </p:tav>
                                      </p:tavLst>
                                    </p:anim>
                                    <p:anim calcmode="lin" valueType="num">
                                      <p:cBhvr additive="base">
                                        <p:cTn id="134" dur="2000" fill="hold"/>
                                        <p:tgtEl>
                                          <p:spTgt spid="5"/>
                                        </p:tgtEl>
                                        <p:attrNameLst>
                                          <p:attrName>ppt_y</p:attrName>
                                        </p:attrNameLst>
                                      </p:cBhvr>
                                      <p:tavLst>
                                        <p:tav tm="0">
                                          <p:val>
                                            <p:strVal val="0-#ppt_h/2"/>
                                          </p:val>
                                        </p:tav>
                                        <p:tav tm="100000">
                                          <p:val>
                                            <p:strVal val="#ppt_y"/>
                                          </p:val>
                                        </p:tav>
                                      </p:tavLst>
                                    </p:anim>
                                  </p:childTnLst>
                                </p:cTn>
                              </p:par>
                              <p:par>
                                <p:cTn id="135" presetID="2" presetClass="entr" presetSubtype="9" fill="hold" nodeType="withEffect">
                                  <p:stCondLst>
                                    <p:cond delay="0"/>
                                  </p:stCondLst>
                                  <p:childTnLst>
                                    <p:set>
                                      <p:cBhvr>
                                        <p:cTn id="136" dur="1" fill="hold">
                                          <p:stCondLst>
                                            <p:cond delay="0"/>
                                          </p:stCondLst>
                                        </p:cTn>
                                        <p:tgtEl>
                                          <p:spTgt spid="7"/>
                                        </p:tgtEl>
                                        <p:attrNameLst>
                                          <p:attrName>style.visibility</p:attrName>
                                        </p:attrNameLst>
                                      </p:cBhvr>
                                      <p:to>
                                        <p:strVal val="visible"/>
                                      </p:to>
                                    </p:set>
                                    <p:anim calcmode="lin" valueType="num">
                                      <p:cBhvr additive="base">
                                        <p:cTn id="137" dur="2000" fill="hold"/>
                                        <p:tgtEl>
                                          <p:spTgt spid="7"/>
                                        </p:tgtEl>
                                        <p:attrNameLst>
                                          <p:attrName>ppt_x</p:attrName>
                                        </p:attrNameLst>
                                      </p:cBhvr>
                                      <p:tavLst>
                                        <p:tav tm="0">
                                          <p:val>
                                            <p:strVal val="0-#ppt_w/2"/>
                                          </p:val>
                                        </p:tav>
                                        <p:tav tm="100000">
                                          <p:val>
                                            <p:strVal val="#ppt_x"/>
                                          </p:val>
                                        </p:tav>
                                      </p:tavLst>
                                    </p:anim>
                                    <p:anim calcmode="lin" valueType="num">
                                      <p:cBhvr additive="base">
                                        <p:cTn id="138" dur="2000" fill="hold"/>
                                        <p:tgtEl>
                                          <p:spTgt spid="7"/>
                                        </p:tgtEl>
                                        <p:attrNameLst>
                                          <p:attrName>ppt_y</p:attrName>
                                        </p:attrNameLst>
                                      </p:cBhvr>
                                      <p:tavLst>
                                        <p:tav tm="0">
                                          <p:val>
                                            <p:strVal val="0-#ppt_h/2"/>
                                          </p:val>
                                        </p:tav>
                                        <p:tav tm="100000">
                                          <p:val>
                                            <p:strVal val="#ppt_y"/>
                                          </p:val>
                                        </p:tav>
                                      </p:tavLst>
                                    </p:anim>
                                  </p:childTnLst>
                                </p:cTn>
                              </p:par>
                              <p:par>
                                <p:cTn id="139" presetID="2" presetClass="entr" presetSubtype="9" fill="hold" nodeType="withEffect">
                                  <p:stCondLst>
                                    <p:cond delay="0"/>
                                  </p:stCondLst>
                                  <p:childTnLst>
                                    <p:set>
                                      <p:cBhvr>
                                        <p:cTn id="140" dur="1" fill="hold">
                                          <p:stCondLst>
                                            <p:cond delay="0"/>
                                          </p:stCondLst>
                                        </p:cTn>
                                        <p:tgtEl>
                                          <p:spTgt spid="9"/>
                                        </p:tgtEl>
                                        <p:attrNameLst>
                                          <p:attrName>style.visibility</p:attrName>
                                        </p:attrNameLst>
                                      </p:cBhvr>
                                      <p:to>
                                        <p:strVal val="visible"/>
                                      </p:to>
                                    </p:set>
                                    <p:anim calcmode="lin" valueType="num">
                                      <p:cBhvr additive="base">
                                        <p:cTn id="141" dur="2000" fill="hold"/>
                                        <p:tgtEl>
                                          <p:spTgt spid="9"/>
                                        </p:tgtEl>
                                        <p:attrNameLst>
                                          <p:attrName>ppt_x</p:attrName>
                                        </p:attrNameLst>
                                      </p:cBhvr>
                                      <p:tavLst>
                                        <p:tav tm="0">
                                          <p:val>
                                            <p:strVal val="0-#ppt_w/2"/>
                                          </p:val>
                                        </p:tav>
                                        <p:tav tm="100000">
                                          <p:val>
                                            <p:strVal val="#ppt_x"/>
                                          </p:val>
                                        </p:tav>
                                      </p:tavLst>
                                    </p:anim>
                                    <p:anim calcmode="lin" valueType="num">
                                      <p:cBhvr additive="base">
                                        <p:cTn id="142" dur="2000" fill="hold"/>
                                        <p:tgtEl>
                                          <p:spTgt spid="9"/>
                                        </p:tgtEl>
                                        <p:attrNameLst>
                                          <p:attrName>ppt_y</p:attrName>
                                        </p:attrNameLst>
                                      </p:cBhvr>
                                      <p:tavLst>
                                        <p:tav tm="0">
                                          <p:val>
                                            <p:strVal val="0-#ppt_h/2"/>
                                          </p:val>
                                        </p:tav>
                                        <p:tav tm="100000">
                                          <p:val>
                                            <p:strVal val="#ppt_y"/>
                                          </p:val>
                                        </p:tav>
                                      </p:tavLst>
                                    </p:anim>
                                  </p:childTnLst>
                                </p:cTn>
                              </p:par>
                              <p:par>
                                <p:cTn id="143" presetID="2" presetClass="entr" presetSubtype="9" fill="hold" nodeType="withEffect">
                                  <p:stCondLst>
                                    <p:cond delay="0"/>
                                  </p:stCondLst>
                                  <p:childTnLst>
                                    <p:set>
                                      <p:cBhvr>
                                        <p:cTn id="144" dur="1" fill="hold">
                                          <p:stCondLst>
                                            <p:cond delay="0"/>
                                          </p:stCondLst>
                                        </p:cTn>
                                        <p:tgtEl>
                                          <p:spTgt spid="11"/>
                                        </p:tgtEl>
                                        <p:attrNameLst>
                                          <p:attrName>style.visibility</p:attrName>
                                        </p:attrNameLst>
                                      </p:cBhvr>
                                      <p:to>
                                        <p:strVal val="visible"/>
                                      </p:to>
                                    </p:set>
                                    <p:anim calcmode="lin" valueType="num">
                                      <p:cBhvr additive="base">
                                        <p:cTn id="145" dur="2000" fill="hold"/>
                                        <p:tgtEl>
                                          <p:spTgt spid="11"/>
                                        </p:tgtEl>
                                        <p:attrNameLst>
                                          <p:attrName>ppt_x</p:attrName>
                                        </p:attrNameLst>
                                      </p:cBhvr>
                                      <p:tavLst>
                                        <p:tav tm="0">
                                          <p:val>
                                            <p:strVal val="0-#ppt_w/2"/>
                                          </p:val>
                                        </p:tav>
                                        <p:tav tm="100000">
                                          <p:val>
                                            <p:strVal val="#ppt_x"/>
                                          </p:val>
                                        </p:tav>
                                      </p:tavLst>
                                    </p:anim>
                                    <p:anim calcmode="lin" valueType="num">
                                      <p:cBhvr additive="base">
                                        <p:cTn id="146" dur="2000" fill="hold"/>
                                        <p:tgtEl>
                                          <p:spTgt spid="11"/>
                                        </p:tgtEl>
                                        <p:attrNameLst>
                                          <p:attrName>ppt_y</p:attrName>
                                        </p:attrNameLst>
                                      </p:cBhvr>
                                      <p:tavLst>
                                        <p:tav tm="0">
                                          <p:val>
                                            <p:strVal val="0-#ppt_h/2"/>
                                          </p:val>
                                        </p:tav>
                                        <p:tav tm="100000">
                                          <p:val>
                                            <p:strVal val="#ppt_y"/>
                                          </p:val>
                                        </p:tav>
                                      </p:tavLst>
                                    </p:anim>
                                  </p:childTnLst>
                                </p:cTn>
                              </p:par>
                              <p:par>
                                <p:cTn id="147" presetID="2" presetClass="entr" presetSubtype="9" fill="hold" nodeType="withEffect">
                                  <p:stCondLst>
                                    <p:cond delay="0"/>
                                  </p:stCondLst>
                                  <p:childTnLst>
                                    <p:set>
                                      <p:cBhvr>
                                        <p:cTn id="148" dur="1" fill="hold">
                                          <p:stCondLst>
                                            <p:cond delay="0"/>
                                          </p:stCondLst>
                                        </p:cTn>
                                        <p:tgtEl>
                                          <p:spTgt spid="13"/>
                                        </p:tgtEl>
                                        <p:attrNameLst>
                                          <p:attrName>style.visibility</p:attrName>
                                        </p:attrNameLst>
                                      </p:cBhvr>
                                      <p:to>
                                        <p:strVal val="visible"/>
                                      </p:to>
                                    </p:set>
                                    <p:anim calcmode="lin" valueType="num">
                                      <p:cBhvr additive="base">
                                        <p:cTn id="149" dur="2000" fill="hold"/>
                                        <p:tgtEl>
                                          <p:spTgt spid="13"/>
                                        </p:tgtEl>
                                        <p:attrNameLst>
                                          <p:attrName>ppt_x</p:attrName>
                                        </p:attrNameLst>
                                      </p:cBhvr>
                                      <p:tavLst>
                                        <p:tav tm="0">
                                          <p:val>
                                            <p:strVal val="0-#ppt_w/2"/>
                                          </p:val>
                                        </p:tav>
                                        <p:tav tm="100000">
                                          <p:val>
                                            <p:strVal val="#ppt_x"/>
                                          </p:val>
                                        </p:tav>
                                      </p:tavLst>
                                    </p:anim>
                                    <p:anim calcmode="lin" valueType="num">
                                      <p:cBhvr additive="base">
                                        <p:cTn id="150" dur="2000" fill="hold"/>
                                        <p:tgtEl>
                                          <p:spTgt spid="13"/>
                                        </p:tgtEl>
                                        <p:attrNameLst>
                                          <p:attrName>ppt_y</p:attrName>
                                        </p:attrNameLst>
                                      </p:cBhvr>
                                      <p:tavLst>
                                        <p:tav tm="0">
                                          <p:val>
                                            <p:strVal val="0-#ppt_h/2"/>
                                          </p:val>
                                        </p:tav>
                                        <p:tav tm="100000">
                                          <p:val>
                                            <p:strVal val="#ppt_y"/>
                                          </p:val>
                                        </p:tav>
                                      </p:tavLst>
                                    </p:anim>
                                  </p:childTnLst>
                                </p:cTn>
                              </p:par>
                              <p:par>
                                <p:cTn id="151" presetID="2" presetClass="entr" presetSubtype="9" fill="hold" nodeType="withEffect">
                                  <p:stCondLst>
                                    <p:cond delay="0"/>
                                  </p:stCondLst>
                                  <p:childTnLst>
                                    <p:set>
                                      <p:cBhvr>
                                        <p:cTn id="152" dur="1" fill="hold">
                                          <p:stCondLst>
                                            <p:cond delay="0"/>
                                          </p:stCondLst>
                                        </p:cTn>
                                        <p:tgtEl>
                                          <p:spTgt spid="15"/>
                                        </p:tgtEl>
                                        <p:attrNameLst>
                                          <p:attrName>style.visibility</p:attrName>
                                        </p:attrNameLst>
                                      </p:cBhvr>
                                      <p:to>
                                        <p:strVal val="visible"/>
                                      </p:to>
                                    </p:set>
                                    <p:anim calcmode="lin" valueType="num">
                                      <p:cBhvr additive="base">
                                        <p:cTn id="153" dur="2000" fill="hold"/>
                                        <p:tgtEl>
                                          <p:spTgt spid="15"/>
                                        </p:tgtEl>
                                        <p:attrNameLst>
                                          <p:attrName>ppt_x</p:attrName>
                                        </p:attrNameLst>
                                      </p:cBhvr>
                                      <p:tavLst>
                                        <p:tav tm="0">
                                          <p:val>
                                            <p:strVal val="0-#ppt_w/2"/>
                                          </p:val>
                                        </p:tav>
                                        <p:tav tm="100000">
                                          <p:val>
                                            <p:strVal val="#ppt_x"/>
                                          </p:val>
                                        </p:tav>
                                      </p:tavLst>
                                    </p:anim>
                                    <p:anim calcmode="lin" valueType="num">
                                      <p:cBhvr additive="base">
                                        <p:cTn id="154" dur="2000" fill="hold"/>
                                        <p:tgtEl>
                                          <p:spTgt spid="15"/>
                                        </p:tgtEl>
                                        <p:attrNameLst>
                                          <p:attrName>ppt_y</p:attrName>
                                        </p:attrNameLst>
                                      </p:cBhvr>
                                      <p:tavLst>
                                        <p:tav tm="0">
                                          <p:val>
                                            <p:strVal val="0-#ppt_h/2"/>
                                          </p:val>
                                        </p:tav>
                                        <p:tav tm="100000">
                                          <p:val>
                                            <p:strVal val="#ppt_y"/>
                                          </p:val>
                                        </p:tav>
                                      </p:tavLst>
                                    </p:anim>
                                  </p:childTnLst>
                                </p:cTn>
                              </p:par>
                              <p:par>
                                <p:cTn id="155" presetID="2" presetClass="entr" presetSubtype="9" fill="hold" nodeType="withEffect">
                                  <p:stCondLst>
                                    <p:cond delay="0"/>
                                  </p:stCondLst>
                                  <p:childTnLst>
                                    <p:set>
                                      <p:cBhvr>
                                        <p:cTn id="156" dur="1" fill="hold">
                                          <p:stCondLst>
                                            <p:cond delay="0"/>
                                          </p:stCondLst>
                                        </p:cTn>
                                        <p:tgtEl>
                                          <p:spTgt spid="17"/>
                                        </p:tgtEl>
                                        <p:attrNameLst>
                                          <p:attrName>style.visibility</p:attrName>
                                        </p:attrNameLst>
                                      </p:cBhvr>
                                      <p:to>
                                        <p:strVal val="visible"/>
                                      </p:to>
                                    </p:set>
                                    <p:anim calcmode="lin" valueType="num">
                                      <p:cBhvr additive="base">
                                        <p:cTn id="157" dur="2000" fill="hold"/>
                                        <p:tgtEl>
                                          <p:spTgt spid="17"/>
                                        </p:tgtEl>
                                        <p:attrNameLst>
                                          <p:attrName>ppt_x</p:attrName>
                                        </p:attrNameLst>
                                      </p:cBhvr>
                                      <p:tavLst>
                                        <p:tav tm="0">
                                          <p:val>
                                            <p:strVal val="0-#ppt_w/2"/>
                                          </p:val>
                                        </p:tav>
                                        <p:tav tm="100000">
                                          <p:val>
                                            <p:strVal val="#ppt_x"/>
                                          </p:val>
                                        </p:tav>
                                      </p:tavLst>
                                    </p:anim>
                                    <p:anim calcmode="lin" valueType="num">
                                      <p:cBhvr additive="base">
                                        <p:cTn id="158" dur="2000" fill="hold"/>
                                        <p:tgtEl>
                                          <p:spTgt spid="17"/>
                                        </p:tgtEl>
                                        <p:attrNameLst>
                                          <p:attrName>ppt_y</p:attrName>
                                        </p:attrNameLst>
                                      </p:cBhvr>
                                      <p:tavLst>
                                        <p:tav tm="0">
                                          <p:val>
                                            <p:strVal val="0-#ppt_h/2"/>
                                          </p:val>
                                        </p:tav>
                                        <p:tav tm="100000">
                                          <p:val>
                                            <p:strVal val="#ppt_y"/>
                                          </p:val>
                                        </p:tav>
                                      </p:tavLst>
                                    </p:anim>
                                  </p:childTnLst>
                                </p:cTn>
                              </p:par>
                              <p:par>
                                <p:cTn id="159" presetID="2" presetClass="entr" presetSubtype="9" fill="hold" nodeType="withEffect">
                                  <p:stCondLst>
                                    <p:cond delay="0"/>
                                  </p:stCondLst>
                                  <p:childTnLst>
                                    <p:set>
                                      <p:cBhvr>
                                        <p:cTn id="160" dur="1" fill="hold">
                                          <p:stCondLst>
                                            <p:cond delay="0"/>
                                          </p:stCondLst>
                                        </p:cTn>
                                        <p:tgtEl>
                                          <p:spTgt spid="19"/>
                                        </p:tgtEl>
                                        <p:attrNameLst>
                                          <p:attrName>style.visibility</p:attrName>
                                        </p:attrNameLst>
                                      </p:cBhvr>
                                      <p:to>
                                        <p:strVal val="visible"/>
                                      </p:to>
                                    </p:set>
                                    <p:anim calcmode="lin" valueType="num">
                                      <p:cBhvr additive="base">
                                        <p:cTn id="161" dur="2000" fill="hold"/>
                                        <p:tgtEl>
                                          <p:spTgt spid="19"/>
                                        </p:tgtEl>
                                        <p:attrNameLst>
                                          <p:attrName>ppt_x</p:attrName>
                                        </p:attrNameLst>
                                      </p:cBhvr>
                                      <p:tavLst>
                                        <p:tav tm="0">
                                          <p:val>
                                            <p:strVal val="0-#ppt_w/2"/>
                                          </p:val>
                                        </p:tav>
                                        <p:tav tm="100000">
                                          <p:val>
                                            <p:strVal val="#ppt_x"/>
                                          </p:val>
                                        </p:tav>
                                      </p:tavLst>
                                    </p:anim>
                                    <p:anim calcmode="lin" valueType="num">
                                      <p:cBhvr additive="base">
                                        <p:cTn id="162" dur="2000" fill="hold"/>
                                        <p:tgtEl>
                                          <p:spTgt spid="19"/>
                                        </p:tgtEl>
                                        <p:attrNameLst>
                                          <p:attrName>ppt_y</p:attrName>
                                        </p:attrNameLst>
                                      </p:cBhvr>
                                      <p:tavLst>
                                        <p:tav tm="0">
                                          <p:val>
                                            <p:strVal val="0-#ppt_h/2"/>
                                          </p:val>
                                        </p:tav>
                                        <p:tav tm="100000">
                                          <p:val>
                                            <p:strVal val="#ppt_y"/>
                                          </p:val>
                                        </p:tav>
                                      </p:tavLst>
                                    </p:anim>
                                  </p:childTnLst>
                                </p:cTn>
                              </p:par>
                              <p:par>
                                <p:cTn id="163" presetID="2" presetClass="entr" presetSubtype="9" fill="hold" nodeType="withEffect">
                                  <p:stCondLst>
                                    <p:cond delay="0"/>
                                  </p:stCondLst>
                                  <p:childTnLst>
                                    <p:set>
                                      <p:cBhvr>
                                        <p:cTn id="164" dur="1" fill="hold">
                                          <p:stCondLst>
                                            <p:cond delay="0"/>
                                          </p:stCondLst>
                                        </p:cTn>
                                        <p:tgtEl>
                                          <p:spTgt spid="21"/>
                                        </p:tgtEl>
                                        <p:attrNameLst>
                                          <p:attrName>style.visibility</p:attrName>
                                        </p:attrNameLst>
                                      </p:cBhvr>
                                      <p:to>
                                        <p:strVal val="visible"/>
                                      </p:to>
                                    </p:set>
                                    <p:anim calcmode="lin" valueType="num">
                                      <p:cBhvr additive="base">
                                        <p:cTn id="165" dur="2000" fill="hold"/>
                                        <p:tgtEl>
                                          <p:spTgt spid="21"/>
                                        </p:tgtEl>
                                        <p:attrNameLst>
                                          <p:attrName>ppt_x</p:attrName>
                                        </p:attrNameLst>
                                      </p:cBhvr>
                                      <p:tavLst>
                                        <p:tav tm="0">
                                          <p:val>
                                            <p:strVal val="0-#ppt_w/2"/>
                                          </p:val>
                                        </p:tav>
                                        <p:tav tm="100000">
                                          <p:val>
                                            <p:strVal val="#ppt_x"/>
                                          </p:val>
                                        </p:tav>
                                      </p:tavLst>
                                    </p:anim>
                                    <p:anim calcmode="lin" valueType="num">
                                      <p:cBhvr additive="base">
                                        <p:cTn id="166" dur="2000" fill="hold"/>
                                        <p:tgtEl>
                                          <p:spTgt spid="21"/>
                                        </p:tgtEl>
                                        <p:attrNameLst>
                                          <p:attrName>ppt_y</p:attrName>
                                        </p:attrNameLst>
                                      </p:cBhvr>
                                      <p:tavLst>
                                        <p:tav tm="0">
                                          <p:val>
                                            <p:strVal val="0-#ppt_h/2"/>
                                          </p:val>
                                        </p:tav>
                                        <p:tav tm="100000">
                                          <p:val>
                                            <p:strVal val="#ppt_y"/>
                                          </p:val>
                                        </p:tav>
                                      </p:tavLst>
                                    </p:anim>
                                  </p:childTnLst>
                                </p:cTn>
                              </p:par>
                              <p:par>
                                <p:cTn id="167" presetID="2" presetClass="entr" presetSubtype="9" fill="hold" nodeType="withEffect">
                                  <p:stCondLst>
                                    <p:cond delay="0"/>
                                  </p:stCondLst>
                                  <p:childTnLst>
                                    <p:set>
                                      <p:cBhvr>
                                        <p:cTn id="168" dur="1" fill="hold">
                                          <p:stCondLst>
                                            <p:cond delay="0"/>
                                          </p:stCondLst>
                                        </p:cTn>
                                        <p:tgtEl>
                                          <p:spTgt spid="33"/>
                                        </p:tgtEl>
                                        <p:attrNameLst>
                                          <p:attrName>style.visibility</p:attrName>
                                        </p:attrNameLst>
                                      </p:cBhvr>
                                      <p:to>
                                        <p:strVal val="visible"/>
                                      </p:to>
                                    </p:set>
                                    <p:anim calcmode="lin" valueType="num">
                                      <p:cBhvr additive="base">
                                        <p:cTn id="169" dur="2000" fill="hold"/>
                                        <p:tgtEl>
                                          <p:spTgt spid="33"/>
                                        </p:tgtEl>
                                        <p:attrNameLst>
                                          <p:attrName>ppt_x</p:attrName>
                                        </p:attrNameLst>
                                      </p:cBhvr>
                                      <p:tavLst>
                                        <p:tav tm="0">
                                          <p:val>
                                            <p:strVal val="0-#ppt_w/2"/>
                                          </p:val>
                                        </p:tav>
                                        <p:tav tm="100000">
                                          <p:val>
                                            <p:strVal val="#ppt_x"/>
                                          </p:val>
                                        </p:tav>
                                      </p:tavLst>
                                    </p:anim>
                                    <p:anim calcmode="lin" valueType="num">
                                      <p:cBhvr additive="base">
                                        <p:cTn id="170" dur="2000" fill="hold"/>
                                        <p:tgtEl>
                                          <p:spTgt spid="33"/>
                                        </p:tgtEl>
                                        <p:attrNameLst>
                                          <p:attrName>ppt_y</p:attrName>
                                        </p:attrNameLst>
                                      </p:cBhvr>
                                      <p:tavLst>
                                        <p:tav tm="0">
                                          <p:val>
                                            <p:strVal val="0-#ppt_h/2"/>
                                          </p:val>
                                        </p:tav>
                                        <p:tav tm="100000">
                                          <p:val>
                                            <p:strVal val="#ppt_y"/>
                                          </p:val>
                                        </p:tav>
                                      </p:tavLst>
                                    </p:anim>
                                  </p:childTnLst>
                                </p:cTn>
                              </p:par>
                              <p:par>
                                <p:cTn id="171" presetID="2" presetClass="entr" presetSubtype="9" fill="hold" nodeType="withEffect">
                                  <p:stCondLst>
                                    <p:cond delay="0"/>
                                  </p:stCondLst>
                                  <p:childTnLst>
                                    <p:set>
                                      <p:cBhvr>
                                        <p:cTn id="172" dur="1" fill="hold">
                                          <p:stCondLst>
                                            <p:cond delay="0"/>
                                          </p:stCondLst>
                                        </p:cTn>
                                        <p:tgtEl>
                                          <p:spTgt spid="34"/>
                                        </p:tgtEl>
                                        <p:attrNameLst>
                                          <p:attrName>style.visibility</p:attrName>
                                        </p:attrNameLst>
                                      </p:cBhvr>
                                      <p:to>
                                        <p:strVal val="visible"/>
                                      </p:to>
                                    </p:set>
                                    <p:anim calcmode="lin" valueType="num">
                                      <p:cBhvr additive="base">
                                        <p:cTn id="173" dur="2000" fill="hold"/>
                                        <p:tgtEl>
                                          <p:spTgt spid="34"/>
                                        </p:tgtEl>
                                        <p:attrNameLst>
                                          <p:attrName>ppt_x</p:attrName>
                                        </p:attrNameLst>
                                      </p:cBhvr>
                                      <p:tavLst>
                                        <p:tav tm="0">
                                          <p:val>
                                            <p:strVal val="0-#ppt_w/2"/>
                                          </p:val>
                                        </p:tav>
                                        <p:tav tm="100000">
                                          <p:val>
                                            <p:strVal val="#ppt_x"/>
                                          </p:val>
                                        </p:tav>
                                      </p:tavLst>
                                    </p:anim>
                                    <p:anim calcmode="lin" valueType="num">
                                      <p:cBhvr additive="base">
                                        <p:cTn id="174" dur="2000" fill="hold"/>
                                        <p:tgtEl>
                                          <p:spTgt spid="34"/>
                                        </p:tgtEl>
                                        <p:attrNameLst>
                                          <p:attrName>ppt_y</p:attrName>
                                        </p:attrNameLst>
                                      </p:cBhvr>
                                      <p:tavLst>
                                        <p:tav tm="0">
                                          <p:val>
                                            <p:strVal val="0-#ppt_h/2"/>
                                          </p:val>
                                        </p:tav>
                                        <p:tav tm="100000">
                                          <p:val>
                                            <p:strVal val="#ppt_y"/>
                                          </p:val>
                                        </p:tav>
                                      </p:tavLst>
                                    </p:anim>
                                  </p:childTnLst>
                                </p:cTn>
                              </p:par>
                              <p:par>
                                <p:cTn id="175" presetID="2" presetClass="entr" presetSubtype="9" fill="hold" nodeType="withEffect">
                                  <p:stCondLst>
                                    <p:cond delay="0"/>
                                  </p:stCondLst>
                                  <p:childTnLst>
                                    <p:set>
                                      <p:cBhvr>
                                        <p:cTn id="176" dur="1" fill="hold">
                                          <p:stCondLst>
                                            <p:cond delay="0"/>
                                          </p:stCondLst>
                                        </p:cTn>
                                        <p:tgtEl>
                                          <p:spTgt spid="35"/>
                                        </p:tgtEl>
                                        <p:attrNameLst>
                                          <p:attrName>style.visibility</p:attrName>
                                        </p:attrNameLst>
                                      </p:cBhvr>
                                      <p:to>
                                        <p:strVal val="visible"/>
                                      </p:to>
                                    </p:set>
                                    <p:anim calcmode="lin" valueType="num">
                                      <p:cBhvr additive="base">
                                        <p:cTn id="177" dur="2000" fill="hold"/>
                                        <p:tgtEl>
                                          <p:spTgt spid="35"/>
                                        </p:tgtEl>
                                        <p:attrNameLst>
                                          <p:attrName>ppt_x</p:attrName>
                                        </p:attrNameLst>
                                      </p:cBhvr>
                                      <p:tavLst>
                                        <p:tav tm="0">
                                          <p:val>
                                            <p:strVal val="0-#ppt_w/2"/>
                                          </p:val>
                                        </p:tav>
                                        <p:tav tm="100000">
                                          <p:val>
                                            <p:strVal val="#ppt_x"/>
                                          </p:val>
                                        </p:tav>
                                      </p:tavLst>
                                    </p:anim>
                                    <p:anim calcmode="lin" valueType="num">
                                      <p:cBhvr additive="base">
                                        <p:cTn id="178" dur="2000" fill="hold"/>
                                        <p:tgtEl>
                                          <p:spTgt spid="35"/>
                                        </p:tgtEl>
                                        <p:attrNameLst>
                                          <p:attrName>ppt_y</p:attrName>
                                        </p:attrNameLst>
                                      </p:cBhvr>
                                      <p:tavLst>
                                        <p:tav tm="0">
                                          <p:val>
                                            <p:strVal val="0-#ppt_h/2"/>
                                          </p:val>
                                        </p:tav>
                                        <p:tav tm="100000">
                                          <p:val>
                                            <p:strVal val="#ppt_y"/>
                                          </p:val>
                                        </p:tav>
                                      </p:tavLst>
                                    </p:anim>
                                  </p:childTnLst>
                                </p:cTn>
                              </p:par>
                              <p:par>
                                <p:cTn id="179" presetID="2" presetClass="entr" presetSubtype="9" fill="hold" nodeType="withEffect">
                                  <p:stCondLst>
                                    <p:cond delay="0"/>
                                  </p:stCondLst>
                                  <p:childTnLst>
                                    <p:set>
                                      <p:cBhvr>
                                        <p:cTn id="180" dur="1" fill="hold">
                                          <p:stCondLst>
                                            <p:cond delay="0"/>
                                          </p:stCondLst>
                                        </p:cTn>
                                        <p:tgtEl>
                                          <p:spTgt spid="36"/>
                                        </p:tgtEl>
                                        <p:attrNameLst>
                                          <p:attrName>style.visibility</p:attrName>
                                        </p:attrNameLst>
                                      </p:cBhvr>
                                      <p:to>
                                        <p:strVal val="visible"/>
                                      </p:to>
                                    </p:set>
                                    <p:anim calcmode="lin" valueType="num">
                                      <p:cBhvr additive="base">
                                        <p:cTn id="181" dur="2000" fill="hold"/>
                                        <p:tgtEl>
                                          <p:spTgt spid="36"/>
                                        </p:tgtEl>
                                        <p:attrNameLst>
                                          <p:attrName>ppt_x</p:attrName>
                                        </p:attrNameLst>
                                      </p:cBhvr>
                                      <p:tavLst>
                                        <p:tav tm="0">
                                          <p:val>
                                            <p:strVal val="0-#ppt_w/2"/>
                                          </p:val>
                                        </p:tav>
                                        <p:tav tm="100000">
                                          <p:val>
                                            <p:strVal val="#ppt_x"/>
                                          </p:val>
                                        </p:tav>
                                      </p:tavLst>
                                    </p:anim>
                                    <p:anim calcmode="lin" valueType="num">
                                      <p:cBhvr additive="base">
                                        <p:cTn id="182" dur="2000" fill="hold"/>
                                        <p:tgtEl>
                                          <p:spTgt spid="36"/>
                                        </p:tgtEl>
                                        <p:attrNameLst>
                                          <p:attrName>ppt_y</p:attrName>
                                        </p:attrNameLst>
                                      </p:cBhvr>
                                      <p:tavLst>
                                        <p:tav tm="0">
                                          <p:val>
                                            <p:strVal val="0-#ppt_h/2"/>
                                          </p:val>
                                        </p:tav>
                                        <p:tav tm="100000">
                                          <p:val>
                                            <p:strVal val="#ppt_y"/>
                                          </p:val>
                                        </p:tav>
                                      </p:tavLst>
                                    </p:anim>
                                  </p:childTnLst>
                                </p:cTn>
                              </p:par>
                              <p:par>
                                <p:cTn id="183" presetID="2" presetClass="entr" presetSubtype="9" fill="hold" nodeType="withEffect">
                                  <p:stCondLst>
                                    <p:cond delay="0"/>
                                  </p:stCondLst>
                                  <p:childTnLst>
                                    <p:set>
                                      <p:cBhvr>
                                        <p:cTn id="184" dur="1" fill="hold">
                                          <p:stCondLst>
                                            <p:cond delay="0"/>
                                          </p:stCondLst>
                                        </p:cTn>
                                        <p:tgtEl>
                                          <p:spTgt spid="37"/>
                                        </p:tgtEl>
                                        <p:attrNameLst>
                                          <p:attrName>style.visibility</p:attrName>
                                        </p:attrNameLst>
                                      </p:cBhvr>
                                      <p:to>
                                        <p:strVal val="visible"/>
                                      </p:to>
                                    </p:set>
                                    <p:anim calcmode="lin" valueType="num">
                                      <p:cBhvr additive="base">
                                        <p:cTn id="185" dur="2000" fill="hold"/>
                                        <p:tgtEl>
                                          <p:spTgt spid="37"/>
                                        </p:tgtEl>
                                        <p:attrNameLst>
                                          <p:attrName>ppt_x</p:attrName>
                                        </p:attrNameLst>
                                      </p:cBhvr>
                                      <p:tavLst>
                                        <p:tav tm="0">
                                          <p:val>
                                            <p:strVal val="0-#ppt_w/2"/>
                                          </p:val>
                                        </p:tav>
                                        <p:tav tm="100000">
                                          <p:val>
                                            <p:strVal val="#ppt_x"/>
                                          </p:val>
                                        </p:tav>
                                      </p:tavLst>
                                    </p:anim>
                                    <p:anim calcmode="lin" valueType="num">
                                      <p:cBhvr additive="base">
                                        <p:cTn id="186" dur="2000" fill="hold"/>
                                        <p:tgtEl>
                                          <p:spTgt spid="37"/>
                                        </p:tgtEl>
                                        <p:attrNameLst>
                                          <p:attrName>ppt_y</p:attrName>
                                        </p:attrNameLst>
                                      </p:cBhvr>
                                      <p:tavLst>
                                        <p:tav tm="0">
                                          <p:val>
                                            <p:strVal val="0-#ppt_h/2"/>
                                          </p:val>
                                        </p:tav>
                                        <p:tav tm="100000">
                                          <p:val>
                                            <p:strVal val="#ppt_y"/>
                                          </p:val>
                                        </p:tav>
                                      </p:tavLst>
                                    </p:anim>
                                  </p:childTnLst>
                                </p:cTn>
                              </p:par>
                              <p:par>
                                <p:cTn id="187" presetID="2" presetClass="entr" presetSubtype="9" fill="hold" nodeType="withEffect">
                                  <p:stCondLst>
                                    <p:cond delay="0"/>
                                  </p:stCondLst>
                                  <p:childTnLst>
                                    <p:set>
                                      <p:cBhvr>
                                        <p:cTn id="188" dur="1" fill="hold">
                                          <p:stCondLst>
                                            <p:cond delay="0"/>
                                          </p:stCondLst>
                                        </p:cTn>
                                        <p:tgtEl>
                                          <p:spTgt spid="38"/>
                                        </p:tgtEl>
                                        <p:attrNameLst>
                                          <p:attrName>style.visibility</p:attrName>
                                        </p:attrNameLst>
                                      </p:cBhvr>
                                      <p:to>
                                        <p:strVal val="visible"/>
                                      </p:to>
                                    </p:set>
                                    <p:anim calcmode="lin" valueType="num">
                                      <p:cBhvr additive="base">
                                        <p:cTn id="189" dur="2000" fill="hold"/>
                                        <p:tgtEl>
                                          <p:spTgt spid="38"/>
                                        </p:tgtEl>
                                        <p:attrNameLst>
                                          <p:attrName>ppt_x</p:attrName>
                                        </p:attrNameLst>
                                      </p:cBhvr>
                                      <p:tavLst>
                                        <p:tav tm="0">
                                          <p:val>
                                            <p:strVal val="0-#ppt_w/2"/>
                                          </p:val>
                                        </p:tav>
                                        <p:tav tm="100000">
                                          <p:val>
                                            <p:strVal val="#ppt_x"/>
                                          </p:val>
                                        </p:tav>
                                      </p:tavLst>
                                    </p:anim>
                                    <p:anim calcmode="lin" valueType="num">
                                      <p:cBhvr additive="base">
                                        <p:cTn id="190" dur="2000" fill="hold"/>
                                        <p:tgtEl>
                                          <p:spTgt spid="38"/>
                                        </p:tgtEl>
                                        <p:attrNameLst>
                                          <p:attrName>ppt_y</p:attrName>
                                        </p:attrNameLst>
                                      </p:cBhvr>
                                      <p:tavLst>
                                        <p:tav tm="0">
                                          <p:val>
                                            <p:strVal val="0-#ppt_h/2"/>
                                          </p:val>
                                        </p:tav>
                                        <p:tav tm="100000">
                                          <p:val>
                                            <p:strVal val="#ppt_y"/>
                                          </p:val>
                                        </p:tav>
                                      </p:tavLst>
                                    </p:anim>
                                  </p:childTnLst>
                                </p:cTn>
                              </p:par>
                              <p:par>
                                <p:cTn id="191" presetID="2" presetClass="entr" presetSubtype="9" fill="hold" nodeType="withEffect">
                                  <p:stCondLst>
                                    <p:cond delay="0"/>
                                  </p:stCondLst>
                                  <p:childTnLst>
                                    <p:set>
                                      <p:cBhvr>
                                        <p:cTn id="192" dur="1" fill="hold">
                                          <p:stCondLst>
                                            <p:cond delay="0"/>
                                          </p:stCondLst>
                                        </p:cTn>
                                        <p:tgtEl>
                                          <p:spTgt spid="39"/>
                                        </p:tgtEl>
                                        <p:attrNameLst>
                                          <p:attrName>style.visibility</p:attrName>
                                        </p:attrNameLst>
                                      </p:cBhvr>
                                      <p:to>
                                        <p:strVal val="visible"/>
                                      </p:to>
                                    </p:set>
                                    <p:anim calcmode="lin" valueType="num">
                                      <p:cBhvr additive="base">
                                        <p:cTn id="193" dur="2000" fill="hold"/>
                                        <p:tgtEl>
                                          <p:spTgt spid="39"/>
                                        </p:tgtEl>
                                        <p:attrNameLst>
                                          <p:attrName>ppt_x</p:attrName>
                                        </p:attrNameLst>
                                      </p:cBhvr>
                                      <p:tavLst>
                                        <p:tav tm="0">
                                          <p:val>
                                            <p:strVal val="0-#ppt_w/2"/>
                                          </p:val>
                                        </p:tav>
                                        <p:tav tm="100000">
                                          <p:val>
                                            <p:strVal val="#ppt_x"/>
                                          </p:val>
                                        </p:tav>
                                      </p:tavLst>
                                    </p:anim>
                                    <p:anim calcmode="lin" valueType="num">
                                      <p:cBhvr additive="base">
                                        <p:cTn id="194" dur="2000" fill="hold"/>
                                        <p:tgtEl>
                                          <p:spTgt spid="39"/>
                                        </p:tgtEl>
                                        <p:attrNameLst>
                                          <p:attrName>ppt_y</p:attrName>
                                        </p:attrNameLst>
                                      </p:cBhvr>
                                      <p:tavLst>
                                        <p:tav tm="0">
                                          <p:val>
                                            <p:strVal val="0-#ppt_h/2"/>
                                          </p:val>
                                        </p:tav>
                                        <p:tav tm="100000">
                                          <p:val>
                                            <p:strVal val="#ppt_y"/>
                                          </p:val>
                                        </p:tav>
                                      </p:tavLst>
                                    </p:anim>
                                  </p:childTnLst>
                                </p:cTn>
                              </p:par>
                              <p:par>
                                <p:cTn id="195" presetID="2" presetClass="entr" presetSubtype="9" fill="hold" nodeType="withEffect">
                                  <p:stCondLst>
                                    <p:cond delay="0"/>
                                  </p:stCondLst>
                                  <p:childTnLst>
                                    <p:set>
                                      <p:cBhvr>
                                        <p:cTn id="196" dur="1" fill="hold">
                                          <p:stCondLst>
                                            <p:cond delay="0"/>
                                          </p:stCondLst>
                                        </p:cTn>
                                        <p:tgtEl>
                                          <p:spTgt spid="40"/>
                                        </p:tgtEl>
                                        <p:attrNameLst>
                                          <p:attrName>style.visibility</p:attrName>
                                        </p:attrNameLst>
                                      </p:cBhvr>
                                      <p:to>
                                        <p:strVal val="visible"/>
                                      </p:to>
                                    </p:set>
                                    <p:anim calcmode="lin" valueType="num">
                                      <p:cBhvr additive="base">
                                        <p:cTn id="197" dur="2000" fill="hold"/>
                                        <p:tgtEl>
                                          <p:spTgt spid="40"/>
                                        </p:tgtEl>
                                        <p:attrNameLst>
                                          <p:attrName>ppt_x</p:attrName>
                                        </p:attrNameLst>
                                      </p:cBhvr>
                                      <p:tavLst>
                                        <p:tav tm="0">
                                          <p:val>
                                            <p:strVal val="0-#ppt_w/2"/>
                                          </p:val>
                                        </p:tav>
                                        <p:tav tm="100000">
                                          <p:val>
                                            <p:strVal val="#ppt_x"/>
                                          </p:val>
                                        </p:tav>
                                      </p:tavLst>
                                    </p:anim>
                                    <p:anim calcmode="lin" valueType="num">
                                      <p:cBhvr additive="base">
                                        <p:cTn id="198" dur="2000" fill="hold"/>
                                        <p:tgtEl>
                                          <p:spTgt spid="40"/>
                                        </p:tgtEl>
                                        <p:attrNameLst>
                                          <p:attrName>ppt_y</p:attrName>
                                        </p:attrNameLst>
                                      </p:cBhvr>
                                      <p:tavLst>
                                        <p:tav tm="0">
                                          <p:val>
                                            <p:strVal val="0-#ppt_h/2"/>
                                          </p:val>
                                        </p:tav>
                                        <p:tav tm="100000">
                                          <p:val>
                                            <p:strVal val="#ppt_y"/>
                                          </p:val>
                                        </p:tav>
                                      </p:tavLst>
                                    </p:anim>
                                  </p:childTnLst>
                                </p:cTn>
                              </p:par>
                              <p:par>
                                <p:cTn id="199" presetID="2" presetClass="entr" presetSubtype="9" fill="hold" nodeType="withEffect">
                                  <p:stCondLst>
                                    <p:cond delay="0"/>
                                  </p:stCondLst>
                                  <p:childTnLst>
                                    <p:set>
                                      <p:cBhvr>
                                        <p:cTn id="200" dur="1" fill="hold">
                                          <p:stCondLst>
                                            <p:cond delay="0"/>
                                          </p:stCondLst>
                                        </p:cTn>
                                        <p:tgtEl>
                                          <p:spTgt spid="41"/>
                                        </p:tgtEl>
                                        <p:attrNameLst>
                                          <p:attrName>style.visibility</p:attrName>
                                        </p:attrNameLst>
                                      </p:cBhvr>
                                      <p:to>
                                        <p:strVal val="visible"/>
                                      </p:to>
                                    </p:set>
                                    <p:anim calcmode="lin" valueType="num">
                                      <p:cBhvr additive="base">
                                        <p:cTn id="201" dur="2000" fill="hold"/>
                                        <p:tgtEl>
                                          <p:spTgt spid="41"/>
                                        </p:tgtEl>
                                        <p:attrNameLst>
                                          <p:attrName>ppt_x</p:attrName>
                                        </p:attrNameLst>
                                      </p:cBhvr>
                                      <p:tavLst>
                                        <p:tav tm="0">
                                          <p:val>
                                            <p:strVal val="0-#ppt_w/2"/>
                                          </p:val>
                                        </p:tav>
                                        <p:tav tm="100000">
                                          <p:val>
                                            <p:strVal val="#ppt_x"/>
                                          </p:val>
                                        </p:tav>
                                      </p:tavLst>
                                    </p:anim>
                                    <p:anim calcmode="lin" valueType="num">
                                      <p:cBhvr additive="base">
                                        <p:cTn id="202" dur="2000" fill="hold"/>
                                        <p:tgtEl>
                                          <p:spTgt spid="41"/>
                                        </p:tgtEl>
                                        <p:attrNameLst>
                                          <p:attrName>ppt_y</p:attrName>
                                        </p:attrNameLst>
                                      </p:cBhvr>
                                      <p:tavLst>
                                        <p:tav tm="0">
                                          <p:val>
                                            <p:strVal val="0-#ppt_h/2"/>
                                          </p:val>
                                        </p:tav>
                                        <p:tav tm="100000">
                                          <p:val>
                                            <p:strVal val="#ppt_y"/>
                                          </p:val>
                                        </p:tav>
                                      </p:tavLst>
                                    </p:anim>
                                  </p:childTnLst>
                                </p:cTn>
                              </p:par>
                              <p:par>
                                <p:cTn id="203" presetID="2" presetClass="entr" presetSubtype="9" fill="hold" nodeType="withEffect">
                                  <p:stCondLst>
                                    <p:cond delay="0"/>
                                  </p:stCondLst>
                                  <p:childTnLst>
                                    <p:set>
                                      <p:cBhvr>
                                        <p:cTn id="204" dur="1" fill="hold">
                                          <p:stCondLst>
                                            <p:cond delay="0"/>
                                          </p:stCondLst>
                                        </p:cTn>
                                        <p:tgtEl>
                                          <p:spTgt spid="42"/>
                                        </p:tgtEl>
                                        <p:attrNameLst>
                                          <p:attrName>style.visibility</p:attrName>
                                        </p:attrNameLst>
                                      </p:cBhvr>
                                      <p:to>
                                        <p:strVal val="visible"/>
                                      </p:to>
                                    </p:set>
                                    <p:anim calcmode="lin" valueType="num">
                                      <p:cBhvr additive="base">
                                        <p:cTn id="205" dur="2000" fill="hold"/>
                                        <p:tgtEl>
                                          <p:spTgt spid="42"/>
                                        </p:tgtEl>
                                        <p:attrNameLst>
                                          <p:attrName>ppt_x</p:attrName>
                                        </p:attrNameLst>
                                      </p:cBhvr>
                                      <p:tavLst>
                                        <p:tav tm="0">
                                          <p:val>
                                            <p:strVal val="0-#ppt_w/2"/>
                                          </p:val>
                                        </p:tav>
                                        <p:tav tm="100000">
                                          <p:val>
                                            <p:strVal val="#ppt_x"/>
                                          </p:val>
                                        </p:tav>
                                      </p:tavLst>
                                    </p:anim>
                                    <p:anim calcmode="lin" valueType="num">
                                      <p:cBhvr additive="base">
                                        <p:cTn id="206" dur="2000" fill="hold"/>
                                        <p:tgtEl>
                                          <p:spTgt spid="42"/>
                                        </p:tgtEl>
                                        <p:attrNameLst>
                                          <p:attrName>ppt_y</p:attrName>
                                        </p:attrNameLst>
                                      </p:cBhvr>
                                      <p:tavLst>
                                        <p:tav tm="0">
                                          <p:val>
                                            <p:strVal val="0-#ppt_h/2"/>
                                          </p:val>
                                        </p:tav>
                                        <p:tav tm="100000">
                                          <p:val>
                                            <p:strVal val="#ppt_y"/>
                                          </p:val>
                                        </p:tav>
                                      </p:tavLst>
                                    </p:anim>
                                  </p:childTnLst>
                                </p:cTn>
                              </p:par>
                              <p:par>
                                <p:cTn id="207" presetID="2" presetClass="entr" presetSubtype="9" fill="hold" nodeType="withEffect">
                                  <p:stCondLst>
                                    <p:cond delay="0"/>
                                  </p:stCondLst>
                                  <p:childTnLst>
                                    <p:set>
                                      <p:cBhvr>
                                        <p:cTn id="208" dur="1" fill="hold">
                                          <p:stCondLst>
                                            <p:cond delay="0"/>
                                          </p:stCondLst>
                                        </p:cTn>
                                        <p:tgtEl>
                                          <p:spTgt spid="43"/>
                                        </p:tgtEl>
                                        <p:attrNameLst>
                                          <p:attrName>style.visibility</p:attrName>
                                        </p:attrNameLst>
                                      </p:cBhvr>
                                      <p:to>
                                        <p:strVal val="visible"/>
                                      </p:to>
                                    </p:set>
                                    <p:anim calcmode="lin" valueType="num">
                                      <p:cBhvr additive="base">
                                        <p:cTn id="209" dur="2000" fill="hold"/>
                                        <p:tgtEl>
                                          <p:spTgt spid="43"/>
                                        </p:tgtEl>
                                        <p:attrNameLst>
                                          <p:attrName>ppt_x</p:attrName>
                                        </p:attrNameLst>
                                      </p:cBhvr>
                                      <p:tavLst>
                                        <p:tav tm="0">
                                          <p:val>
                                            <p:strVal val="0-#ppt_w/2"/>
                                          </p:val>
                                        </p:tav>
                                        <p:tav tm="100000">
                                          <p:val>
                                            <p:strVal val="#ppt_x"/>
                                          </p:val>
                                        </p:tav>
                                      </p:tavLst>
                                    </p:anim>
                                    <p:anim calcmode="lin" valueType="num">
                                      <p:cBhvr additive="base">
                                        <p:cTn id="210" dur="2000" fill="hold"/>
                                        <p:tgtEl>
                                          <p:spTgt spid="43"/>
                                        </p:tgtEl>
                                        <p:attrNameLst>
                                          <p:attrName>ppt_y</p:attrName>
                                        </p:attrNameLst>
                                      </p:cBhvr>
                                      <p:tavLst>
                                        <p:tav tm="0">
                                          <p:val>
                                            <p:strVal val="0-#ppt_h/2"/>
                                          </p:val>
                                        </p:tav>
                                        <p:tav tm="100000">
                                          <p:val>
                                            <p:strVal val="#ppt_y"/>
                                          </p:val>
                                        </p:tav>
                                      </p:tavLst>
                                    </p:anim>
                                  </p:childTnLst>
                                </p:cTn>
                              </p:par>
                              <p:par>
                                <p:cTn id="211" presetID="2" presetClass="entr" presetSubtype="9" fill="hold" nodeType="withEffect">
                                  <p:stCondLst>
                                    <p:cond delay="0"/>
                                  </p:stCondLst>
                                  <p:childTnLst>
                                    <p:set>
                                      <p:cBhvr>
                                        <p:cTn id="212" dur="1" fill="hold">
                                          <p:stCondLst>
                                            <p:cond delay="0"/>
                                          </p:stCondLst>
                                        </p:cTn>
                                        <p:tgtEl>
                                          <p:spTgt spid="44"/>
                                        </p:tgtEl>
                                        <p:attrNameLst>
                                          <p:attrName>style.visibility</p:attrName>
                                        </p:attrNameLst>
                                      </p:cBhvr>
                                      <p:to>
                                        <p:strVal val="visible"/>
                                      </p:to>
                                    </p:set>
                                    <p:anim calcmode="lin" valueType="num">
                                      <p:cBhvr additive="base">
                                        <p:cTn id="213" dur="2000" fill="hold"/>
                                        <p:tgtEl>
                                          <p:spTgt spid="44"/>
                                        </p:tgtEl>
                                        <p:attrNameLst>
                                          <p:attrName>ppt_x</p:attrName>
                                        </p:attrNameLst>
                                      </p:cBhvr>
                                      <p:tavLst>
                                        <p:tav tm="0">
                                          <p:val>
                                            <p:strVal val="0-#ppt_w/2"/>
                                          </p:val>
                                        </p:tav>
                                        <p:tav tm="100000">
                                          <p:val>
                                            <p:strVal val="#ppt_x"/>
                                          </p:val>
                                        </p:tav>
                                      </p:tavLst>
                                    </p:anim>
                                    <p:anim calcmode="lin" valueType="num">
                                      <p:cBhvr additive="base">
                                        <p:cTn id="214" dur="2000" fill="hold"/>
                                        <p:tgtEl>
                                          <p:spTgt spid="44"/>
                                        </p:tgtEl>
                                        <p:attrNameLst>
                                          <p:attrName>ppt_y</p:attrName>
                                        </p:attrNameLst>
                                      </p:cBhvr>
                                      <p:tavLst>
                                        <p:tav tm="0">
                                          <p:val>
                                            <p:strVal val="0-#ppt_h/2"/>
                                          </p:val>
                                        </p:tav>
                                        <p:tav tm="100000">
                                          <p:val>
                                            <p:strVal val="#ppt_y"/>
                                          </p:val>
                                        </p:tav>
                                      </p:tavLst>
                                    </p:anim>
                                  </p:childTnLst>
                                </p:cTn>
                              </p:par>
                              <p:par>
                                <p:cTn id="215" presetID="2" presetClass="entr" presetSubtype="9" fill="hold" nodeType="withEffect">
                                  <p:stCondLst>
                                    <p:cond delay="0"/>
                                  </p:stCondLst>
                                  <p:childTnLst>
                                    <p:set>
                                      <p:cBhvr>
                                        <p:cTn id="216" dur="1" fill="hold">
                                          <p:stCondLst>
                                            <p:cond delay="0"/>
                                          </p:stCondLst>
                                        </p:cTn>
                                        <p:tgtEl>
                                          <p:spTgt spid="45"/>
                                        </p:tgtEl>
                                        <p:attrNameLst>
                                          <p:attrName>style.visibility</p:attrName>
                                        </p:attrNameLst>
                                      </p:cBhvr>
                                      <p:to>
                                        <p:strVal val="visible"/>
                                      </p:to>
                                    </p:set>
                                    <p:anim calcmode="lin" valueType="num">
                                      <p:cBhvr additive="base">
                                        <p:cTn id="217" dur="2000" fill="hold"/>
                                        <p:tgtEl>
                                          <p:spTgt spid="45"/>
                                        </p:tgtEl>
                                        <p:attrNameLst>
                                          <p:attrName>ppt_x</p:attrName>
                                        </p:attrNameLst>
                                      </p:cBhvr>
                                      <p:tavLst>
                                        <p:tav tm="0">
                                          <p:val>
                                            <p:strVal val="0-#ppt_w/2"/>
                                          </p:val>
                                        </p:tav>
                                        <p:tav tm="100000">
                                          <p:val>
                                            <p:strVal val="#ppt_x"/>
                                          </p:val>
                                        </p:tav>
                                      </p:tavLst>
                                    </p:anim>
                                    <p:anim calcmode="lin" valueType="num">
                                      <p:cBhvr additive="base">
                                        <p:cTn id="218" dur="2000" fill="hold"/>
                                        <p:tgtEl>
                                          <p:spTgt spid="45"/>
                                        </p:tgtEl>
                                        <p:attrNameLst>
                                          <p:attrName>ppt_y</p:attrName>
                                        </p:attrNameLst>
                                      </p:cBhvr>
                                      <p:tavLst>
                                        <p:tav tm="0">
                                          <p:val>
                                            <p:strVal val="0-#ppt_h/2"/>
                                          </p:val>
                                        </p:tav>
                                        <p:tav tm="100000">
                                          <p:val>
                                            <p:strVal val="#ppt_y"/>
                                          </p:val>
                                        </p:tav>
                                      </p:tavLst>
                                    </p:anim>
                                  </p:childTnLst>
                                </p:cTn>
                              </p:par>
                              <p:par>
                                <p:cTn id="219" presetID="2" presetClass="entr" presetSubtype="9" fill="hold" nodeType="withEffect">
                                  <p:stCondLst>
                                    <p:cond delay="0"/>
                                  </p:stCondLst>
                                  <p:childTnLst>
                                    <p:set>
                                      <p:cBhvr>
                                        <p:cTn id="220" dur="1" fill="hold">
                                          <p:stCondLst>
                                            <p:cond delay="0"/>
                                          </p:stCondLst>
                                        </p:cTn>
                                        <p:tgtEl>
                                          <p:spTgt spid="46"/>
                                        </p:tgtEl>
                                        <p:attrNameLst>
                                          <p:attrName>style.visibility</p:attrName>
                                        </p:attrNameLst>
                                      </p:cBhvr>
                                      <p:to>
                                        <p:strVal val="visible"/>
                                      </p:to>
                                    </p:set>
                                    <p:anim calcmode="lin" valueType="num">
                                      <p:cBhvr additive="base">
                                        <p:cTn id="221" dur="2000" fill="hold"/>
                                        <p:tgtEl>
                                          <p:spTgt spid="46"/>
                                        </p:tgtEl>
                                        <p:attrNameLst>
                                          <p:attrName>ppt_x</p:attrName>
                                        </p:attrNameLst>
                                      </p:cBhvr>
                                      <p:tavLst>
                                        <p:tav tm="0">
                                          <p:val>
                                            <p:strVal val="0-#ppt_w/2"/>
                                          </p:val>
                                        </p:tav>
                                        <p:tav tm="100000">
                                          <p:val>
                                            <p:strVal val="#ppt_x"/>
                                          </p:val>
                                        </p:tav>
                                      </p:tavLst>
                                    </p:anim>
                                    <p:anim calcmode="lin" valueType="num">
                                      <p:cBhvr additive="base">
                                        <p:cTn id="222" dur="2000" fill="hold"/>
                                        <p:tgtEl>
                                          <p:spTgt spid="46"/>
                                        </p:tgtEl>
                                        <p:attrNameLst>
                                          <p:attrName>ppt_y</p:attrName>
                                        </p:attrNameLst>
                                      </p:cBhvr>
                                      <p:tavLst>
                                        <p:tav tm="0">
                                          <p:val>
                                            <p:strVal val="0-#ppt_h/2"/>
                                          </p:val>
                                        </p:tav>
                                        <p:tav tm="100000">
                                          <p:val>
                                            <p:strVal val="#ppt_y"/>
                                          </p:val>
                                        </p:tav>
                                      </p:tavLst>
                                    </p:anim>
                                  </p:childTnLst>
                                </p:cTn>
                              </p:par>
                              <p:par>
                                <p:cTn id="223" presetID="2" presetClass="entr" presetSubtype="9" fill="hold" nodeType="withEffect">
                                  <p:stCondLst>
                                    <p:cond delay="0"/>
                                  </p:stCondLst>
                                  <p:childTnLst>
                                    <p:set>
                                      <p:cBhvr>
                                        <p:cTn id="224" dur="1" fill="hold">
                                          <p:stCondLst>
                                            <p:cond delay="0"/>
                                          </p:stCondLst>
                                        </p:cTn>
                                        <p:tgtEl>
                                          <p:spTgt spid="47"/>
                                        </p:tgtEl>
                                        <p:attrNameLst>
                                          <p:attrName>style.visibility</p:attrName>
                                        </p:attrNameLst>
                                      </p:cBhvr>
                                      <p:to>
                                        <p:strVal val="visible"/>
                                      </p:to>
                                    </p:set>
                                    <p:anim calcmode="lin" valueType="num">
                                      <p:cBhvr additive="base">
                                        <p:cTn id="225" dur="2000" fill="hold"/>
                                        <p:tgtEl>
                                          <p:spTgt spid="47"/>
                                        </p:tgtEl>
                                        <p:attrNameLst>
                                          <p:attrName>ppt_x</p:attrName>
                                        </p:attrNameLst>
                                      </p:cBhvr>
                                      <p:tavLst>
                                        <p:tav tm="0">
                                          <p:val>
                                            <p:strVal val="0-#ppt_w/2"/>
                                          </p:val>
                                        </p:tav>
                                        <p:tav tm="100000">
                                          <p:val>
                                            <p:strVal val="#ppt_x"/>
                                          </p:val>
                                        </p:tav>
                                      </p:tavLst>
                                    </p:anim>
                                    <p:anim calcmode="lin" valueType="num">
                                      <p:cBhvr additive="base">
                                        <p:cTn id="226" dur="2000" fill="hold"/>
                                        <p:tgtEl>
                                          <p:spTgt spid="47"/>
                                        </p:tgtEl>
                                        <p:attrNameLst>
                                          <p:attrName>ppt_y</p:attrName>
                                        </p:attrNameLst>
                                      </p:cBhvr>
                                      <p:tavLst>
                                        <p:tav tm="0">
                                          <p:val>
                                            <p:strVal val="0-#ppt_h/2"/>
                                          </p:val>
                                        </p:tav>
                                        <p:tav tm="100000">
                                          <p:val>
                                            <p:strVal val="#ppt_y"/>
                                          </p:val>
                                        </p:tav>
                                      </p:tavLst>
                                    </p:anim>
                                  </p:childTnLst>
                                </p:cTn>
                              </p:par>
                              <p:par>
                                <p:cTn id="227" presetID="2" presetClass="entr" presetSubtype="9" fill="hold" nodeType="withEffect">
                                  <p:stCondLst>
                                    <p:cond delay="0"/>
                                  </p:stCondLst>
                                  <p:childTnLst>
                                    <p:set>
                                      <p:cBhvr>
                                        <p:cTn id="228" dur="1" fill="hold">
                                          <p:stCondLst>
                                            <p:cond delay="0"/>
                                          </p:stCondLst>
                                        </p:cTn>
                                        <p:tgtEl>
                                          <p:spTgt spid="48"/>
                                        </p:tgtEl>
                                        <p:attrNameLst>
                                          <p:attrName>style.visibility</p:attrName>
                                        </p:attrNameLst>
                                      </p:cBhvr>
                                      <p:to>
                                        <p:strVal val="visible"/>
                                      </p:to>
                                    </p:set>
                                    <p:anim calcmode="lin" valueType="num">
                                      <p:cBhvr additive="base">
                                        <p:cTn id="229" dur="2000" fill="hold"/>
                                        <p:tgtEl>
                                          <p:spTgt spid="48"/>
                                        </p:tgtEl>
                                        <p:attrNameLst>
                                          <p:attrName>ppt_x</p:attrName>
                                        </p:attrNameLst>
                                      </p:cBhvr>
                                      <p:tavLst>
                                        <p:tav tm="0">
                                          <p:val>
                                            <p:strVal val="0-#ppt_w/2"/>
                                          </p:val>
                                        </p:tav>
                                        <p:tav tm="100000">
                                          <p:val>
                                            <p:strVal val="#ppt_x"/>
                                          </p:val>
                                        </p:tav>
                                      </p:tavLst>
                                    </p:anim>
                                    <p:anim calcmode="lin" valueType="num">
                                      <p:cBhvr additive="base">
                                        <p:cTn id="230" dur="2000" fill="hold"/>
                                        <p:tgtEl>
                                          <p:spTgt spid="48"/>
                                        </p:tgtEl>
                                        <p:attrNameLst>
                                          <p:attrName>ppt_y</p:attrName>
                                        </p:attrNameLst>
                                      </p:cBhvr>
                                      <p:tavLst>
                                        <p:tav tm="0">
                                          <p:val>
                                            <p:strVal val="0-#ppt_h/2"/>
                                          </p:val>
                                        </p:tav>
                                        <p:tav tm="100000">
                                          <p:val>
                                            <p:strVal val="#ppt_y"/>
                                          </p:val>
                                        </p:tav>
                                      </p:tavLst>
                                    </p:anim>
                                  </p:childTnLst>
                                </p:cTn>
                              </p:par>
                              <p:par>
                                <p:cTn id="231" presetID="2" presetClass="entr" presetSubtype="9" fill="hold" nodeType="withEffect">
                                  <p:stCondLst>
                                    <p:cond delay="0"/>
                                  </p:stCondLst>
                                  <p:childTnLst>
                                    <p:set>
                                      <p:cBhvr>
                                        <p:cTn id="232" dur="1" fill="hold">
                                          <p:stCondLst>
                                            <p:cond delay="0"/>
                                          </p:stCondLst>
                                        </p:cTn>
                                        <p:tgtEl>
                                          <p:spTgt spid="49"/>
                                        </p:tgtEl>
                                        <p:attrNameLst>
                                          <p:attrName>style.visibility</p:attrName>
                                        </p:attrNameLst>
                                      </p:cBhvr>
                                      <p:to>
                                        <p:strVal val="visible"/>
                                      </p:to>
                                    </p:set>
                                    <p:anim calcmode="lin" valueType="num">
                                      <p:cBhvr additive="base">
                                        <p:cTn id="233" dur="2000" fill="hold"/>
                                        <p:tgtEl>
                                          <p:spTgt spid="49"/>
                                        </p:tgtEl>
                                        <p:attrNameLst>
                                          <p:attrName>ppt_x</p:attrName>
                                        </p:attrNameLst>
                                      </p:cBhvr>
                                      <p:tavLst>
                                        <p:tav tm="0">
                                          <p:val>
                                            <p:strVal val="0-#ppt_w/2"/>
                                          </p:val>
                                        </p:tav>
                                        <p:tav tm="100000">
                                          <p:val>
                                            <p:strVal val="#ppt_x"/>
                                          </p:val>
                                        </p:tav>
                                      </p:tavLst>
                                    </p:anim>
                                    <p:anim calcmode="lin" valueType="num">
                                      <p:cBhvr additive="base">
                                        <p:cTn id="234" dur="2000" fill="hold"/>
                                        <p:tgtEl>
                                          <p:spTgt spid="49"/>
                                        </p:tgtEl>
                                        <p:attrNameLst>
                                          <p:attrName>ppt_y</p:attrName>
                                        </p:attrNameLst>
                                      </p:cBhvr>
                                      <p:tavLst>
                                        <p:tav tm="0">
                                          <p:val>
                                            <p:strVal val="0-#ppt_h/2"/>
                                          </p:val>
                                        </p:tav>
                                        <p:tav tm="100000">
                                          <p:val>
                                            <p:strVal val="#ppt_y"/>
                                          </p:val>
                                        </p:tav>
                                      </p:tavLst>
                                    </p:anim>
                                  </p:childTnLst>
                                </p:cTn>
                              </p:par>
                              <p:par>
                                <p:cTn id="235" presetID="2" presetClass="entr" presetSubtype="9" fill="hold" nodeType="withEffect">
                                  <p:stCondLst>
                                    <p:cond delay="0"/>
                                  </p:stCondLst>
                                  <p:childTnLst>
                                    <p:set>
                                      <p:cBhvr>
                                        <p:cTn id="236" dur="1" fill="hold">
                                          <p:stCondLst>
                                            <p:cond delay="0"/>
                                          </p:stCondLst>
                                        </p:cTn>
                                        <p:tgtEl>
                                          <p:spTgt spid="50"/>
                                        </p:tgtEl>
                                        <p:attrNameLst>
                                          <p:attrName>style.visibility</p:attrName>
                                        </p:attrNameLst>
                                      </p:cBhvr>
                                      <p:to>
                                        <p:strVal val="visible"/>
                                      </p:to>
                                    </p:set>
                                    <p:anim calcmode="lin" valueType="num">
                                      <p:cBhvr additive="base">
                                        <p:cTn id="237" dur="2000" fill="hold"/>
                                        <p:tgtEl>
                                          <p:spTgt spid="50"/>
                                        </p:tgtEl>
                                        <p:attrNameLst>
                                          <p:attrName>ppt_x</p:attrName>
                                        </p:attrNameLst>
                                      </p:cBhvr>
                                      <p:tavLst>
                                        <p:tav tm="0">
                                          <p:val>
                                            <p:strVal val="0-#ppt_w/2"/>
                                          </p:val>
                                        </p:tav>
                                        <p:tav tm="100000">
                                          <p:val>
                                            <p:strVal val="#ppt_x"/>
                                          </p:val>
                                        </p:tav>
                                      </p:tavLst>
                                    </p:anim>
                                    <p:anim calcmode="lin" valueType="num">
                                      <p:cBhvr additive="base">
                                        <p:cTn id="238" dur="2000" fill="hold"/>
                                        <p:tgtEl>
                                          <p:spTgt spid="50"/>
                                        </p:tgtEl>
                                        <p:attrNameLst>
                                          <p:attrName>ppt_y</p:attrName>
                                        </p:attrNameLst>
                                      </p:cBhvr>
                                      <p:tavLst>
                                        <p:tav tm="0">
                                          <p:val>
                                            <p:strVal val="0-#ppt_h/2"/>
                                          </p:val>
                                        </p:tav>
                                        <p:tav tm="100000">
                                          <p:val>
                                            <p:strVal val="#ppt_y"/>
                                          </p:val>
                                        </p:tav>
                                      </p:tavLst>
                                    </p:anim>
                                  </p:childTnLst>
                                </p:cTn>
                              </p:par>
                              <p:par>
                                <p:cTn id="239" presetID="2" presetClass="entr" presetSubtype="9" fill="hold" nodeType="withEffect">
                                  <p:stCondLst>
                                    <p:cond delay="0"/>
                                  </p:stCondLst>
                                  <p:childTnLst>
                                    <p:set>
                                      <p:cBhvr>
                                        <p:cTn id="240" dur="1" fill="hold">
                                          <p:stCondLst>
                                            <p:cond delay="0"/>
                                          </p:stCondLst>
                                        </p:cTn>
                                        <p:tgtEl>
                                          <p:spTgt spid="51"/>
                                        </p:tgtEl>
                                        <p:attrNameLst>
                                          <p:attrName>style.visibility</p:attrName>
                                        </p:attrNameLst>
                                      </p:cBhvr>
                                      <p:to>
                                        <p:strVal val="visible"/>
                                      </p:to>
                                    </p:set>
                                    <p:anim calcmode="lin" valueType="num">
                                      <p:cBhvr additive="base">
                                        <p:cTn id="241" dur="2000" fill="hold"/>
                                        <p:tgtEl>
                                          <p:spTgt spid="51"/>
                                        </p:tgtEl>
                                        <p:attrNameLst>
                                          <p:attrName>ppt_x</p:attrName>
                                        </p:attrNameLst>
                                      </p:cBhvr>
                                      <p:tavLst>
                                        <p:tav tm="0">
                                          <p:val>
                                            <p:strVal val="0-#ppt_w/2"/>
                                          </p:val>
                                        </p:tav>
                                        <p:tav tm="100000">
                                          <p:val>
                                            <p:strVal val="#ppt_x"/>
                                          </p:val>
                                        </p:tav>
                                      </p:tavLst>
                                    </p:anim>
                                    <p:anim calcmode="lin" valueType="num">
                                      <p:cBhvr additive="base">
                                        <p:cTn id="242" dur="2000" fill="hold"/>
                                        <p:tgtEl>
                                          <p:spTgt spid="51"/>
                                        </p:tgtEl>
                                        <p:attrNameLst>
                                          <p:attrName>ppt_y</p:attrName>
                                        </p:attrNameLst>
                                      </p:cBhvr>
                                      <p:tavLst>
                                        <p:tav tm="0">
                                          <p:val>
                                            <p:strVal val="0-#ppt_h/2"/>
                                          </p:val>
                                        </p:tav>
                                        <p:tav tm="100000">
                                          <p:val>
                                            <p:strVal val="#ppt_y"/>
                                          </p:val>
                                        </p:tav>
                                      </p:tavLst>
                                    </p:anim>
                                  </p:childTnLst>
                                </p:cTn>
                              </p:par>
                              <p:par>
                                <p:cTn id="243" presetID="2" presetClass="entr" presetSubtype="9" fill="hold" nodeType="withEffect">
                                  <p:stCondLst>
                                    <p:cond delay="0"/>
                                  </p:stCondLst>
                                  <p:childTnLst>
                                    <p:set>
                                      <p:cBhvr>
                                        <p:cTn id="244" dur="1" fill="hold">
                                          <p:stCondLst>
                                            <p:cond delay="0"/>
                                          </p:stCondLst>
                                        </p:cTn>
                                        <p:tgtEl>
                                          <p:spTgt spid="52"/>
                                        </p:tgtEl>
                                        <p:attrNameLst>
                                          <p:attrName>style.visibility</p:attrName>
                                        </p:attrNameLst>
                                      </p:cBhvr>
                                      <p:to>
                                        <p:strVal val="visible"/>
                                      </p:to>
                                    </p:set>
                                    <p:anim calcmode="lin" valueType="num">
                                      <p:cBhvr additive="base">
                                        <p:cTn id="245" dur="2000" fill="hold"/>
                                        <p:tgtEl>
                                          <p:spTgt spid="52"/>
                                        </p:tgtEl>
                                        <p:attrNameLst>
                                          <p:attrName>ppt_x</p:attrName>
                                        </p:attrNameLst>
                                      </p:cBhvr>
                                      <p:tavLst>
                                        <p:tav tm="0">
                                          <p:val>
                                            <p:strVal val="0-#ppt_w/2"/>
                                          </p:val>
                                        </p:tav>
                                        <p:tav tm="100000">
                                          <p:val>
                                            <p:strVal val="#ppt_x"/>
                                          </p:val>
                                        </p:tav>
                                      </p:tavLst>
                                    </p:anim>
                                    <p:anim calcmode="lin" valueType="num">
                                      <p:cBhvr additive="base">
                                        <p:cTn id="246" dur="2000" fill="hold"/>
                                        <p:tgtEl>
                                          <p:spTgt spid="52"/>
                                        </p:tgtEl>
                                        <p:attrNameLst>
                                          <p:attrName>ppt_y</p:attrName>
                                        </p:attrNameLst>
                                      </p:cBhvr>
                                      <p:tavLst>
                                        <p:tav tm="0">
                                          <p:val>
                                            <p:strVal val="0-#ppt_h/2"/>
                                          </p:val>
                                        </p:tav>
                                        <p:tav tm="100000">
                                          <p:val>
                                            <p:strVal val="#ppt_y"/>
                                          </p:val>
                                        </p:tav>
                                      </p:tavLst>
                                    </p:anim>
                                  </p:childTnLst>
                                </p:cTn>
                              </p:par>
                              <p:par>
                                <p:cTn id="247" presetID="8" presetClass="emph" presetSubtype="0" autoRev="1" fill="hold" nodeType="withEffect">
                                  <p:stCondLst>
                                    <p:cond delay="0"/>
                                  </p:stCondLst>
                                  <p:childTnLst>
                                    <p:animRot by="21600000">
                                      <p:cBhvr>
                                        <p:cTn id="248" dur="2000" fill="hold"/>
                                        <p:tgtEl>
                                          <p:spTgt spid="3"/>
                                        </p:tgtEl>
                                        <p:attrNameLst>
                                          <p:attrName>r</p:attrName>
                                        </p:attrNameLst>
                                      </p:cBhvr>
                                    </p:animRot>
                                  </p:childTnLst>
                                </p:cTn>
                              </p:par>
                              <p:par>
                                <p:cTn id="249" presetID="8" presetClass="emph" presetSubtype="0" autoRev="1" fill="hold" nodeType="withEffect">
                                  <p:stCondLst>
                                    <p:cond delay="0"/>
                                  </p:stCondLst>
                                  <p:childTnLst>
                                    <p:animRot by="21600000">
                                      <p:cBhvr>
                                        <p:cTn id="250" dur="2000" fill="hold"/>
                                        <p:tgtEl>
                                          <p:spTgt spid="5"/>
                                        </p:tgtEl>
                                        <p:attrNameLst>
                                          <p:attrName>r</p:attrName>
                                        </p:attrNameLst>
                                      </p:cBhvr>
                                    </p:animRot>
                                  </p:childTnLst>
                                </p:cTn>
                              </p:par>
                              <p:par>
                                <p:cTn id="251" presetID="8" presetClass="emph" presetSubtype="0" autoRev="1" fill="hold" nodeType="withEffect">
                                  <p:stCondLst>
                                    <p:cond delay="0"/>
                                  </p:stCondLst>
                                  <p:childTnLst>
                                    <p:animRot by="21600000">
                                      <p:cBhvr>
                                        <p:cTn id="252" dur="2000" fill="hold"/>
                                        <p:tgtEl>
                                          <p:spTgt spid="7"/>
                                        </p:tgtEl>
                                        <p:attrNameLst>
                                          <p:attrName>r</p:attrName>
                                        </p:attrNameLst>
                                      </p:cBhvr>
                                    </p:animRot>
                                  </p:childTnLst>
                                </p:cTn>
                              </p:par>
                              <p:par>
                                <p:cTn id="253" presetID="8" presetClass="emph" presetSubtype="0" autoRev="1" fill="hold" nodeType="withEffect">
                                  <p:stCondLst>
                                    <p:cond delay="0"/>
                                  </p:stCondLst>
                                  <p:childTnLst>
                                    <p:animRot by="21600000">
                                      <p:cBhvr>
                                        <p:cTn id="254" dur="2000" fill="hold"/>
                                        <p:tgtEl>
                                          <p:spTgt spid="9"/>
                                        </p:tgtEl>
                                        <p:attrNameLst>
                                          <p:attrName>r</p:attrName>
                                        </p:attrNameLst>
                                      </p:cBhvr>
                                    </p:animRot>
                                  </p:childTnLst>
                                </p:cTn>
                              </p:par>
                              <p:par>
                                <p:cTn id="255" presetID="8" presetClass="emph" presetSubtype="0" autoRev="1" fill="hold" nodeType="withEffect">
                                  <p:stCondLst>
                                    <p:cond delay="0"/>
                                  </p:stCondLst>
                                  <p:childTnLst>
                                    <p:animRot by="21600000">
                                      <p:cBhvr>
                                        <p:cTn id="256" dur="2000" fill="hold"/>
                                        <p:tgtEl>
                                          <p:spTgt spid="11"/>
                                        </p:tgtEl>
                                        <p:attrNameLst>
                                          <p:attrName>r</p:attrName>
                                        </p:attrNameLst>
                                      </p:cBhvr>
                                    </p:animRot>
                                  </p:childTnLst>
                                </p:cTn>
                              </p:par>
                              <p:par>
                                <p:cTn id="257" presetID="8" presetClass="emph" presetSubtype="0" autoRev="1" fill="hold" nodeType="withEffect">
                                  <p:stCondLst>
                                    <p:cond delay="0"/>
                                  </p:stCondLst>
                                  <p:childTnLst>
                                    <p:animRot by="21600000">
                                      <p:cBhvr>
                                        <p:cTn id="258" dur="2000" fill="hold"/>
                                        <p:tgtEl>
                                          <p:spTgt spid="13"/>
                                        </p:tgtEl>
                                        <p:attrNameLst>
                                          <p:attrName>r</p:attrName>
                                        </p:attrNameLst>
                                      </p:cBhvr>
                                    </p:animRot>
                                  </p:childTnLst>
                                </p:cTn>
                              </p:par>
                              <p:par>
                                <p:cTn id="259" presetID="8" presetClass="emph" presetSubtype="0" autoRev="1" fill="hold" nodeType="withEffect">
                                  <p:stCondLst>
                                    <p:cond delay="0"/>
                                  </p:stCondLst>
                                  <p:childTnLst>
                                    <p:animRot by="21600000">
                                      <p:cBhvr>
                                        <p:cTn id="260" dur="2000" fill="hold"/>
                                        <p:tgtEl>
                                          <p:spTgt spid="15"/>
                                        </p:tgtEl>
                                        <p:attrNameLst>
                                          <p:attrName>r</p:attrName>
                                        </p:attrNameLst>
                                      </p:cBhvr>
                                    </p:animRot>
                                  </p:childTnLst>
                                </p:cTn>
                              </p:par>
                              <p:par>
                                <p:cTn id="261" presetID="8" presetClass="emph" presetSubtype="0" autoRev="1" fill="hold" nodeType="withEffect">
                                  <p:stCondLst>
                                    <p:cond delay="0"/>
                                  </p:stCondLst>
                                  <p:childTnLst>
                                    <p:animRot by="21600000">
                                      <p:cBhvr>
                                        <p:cTn id="262" dur="2000" fill="hold"/>
                                        <p:tgtEl>
                                          <p:spTgt spid="17"/>
                                        </p:tgtEl>
                                        <p:attrNameLst>
                                          <p:attrName>r</p:attrName>
                                        </p:attrNameLst>
                                      </p:cBhvr>
                                    </p:animRot>
                                  </p:childTnLst>
                                </p:cTn>
                              </p:par>
                              <p:par>
                                <p:cTn id="263" presetID="8" presetClass="emph" presetSubtype="0" autoRev="1" fill="hold" nodeType="withEffect">
                                  <p:stCondLst>
                                    <p:cond delay="0"/>
                                  </p:stCondLst>
                                  <p:childTnLst>
                                    <p:animRot by="21600000">
                                      <p:cBhvr>
                                        <p:cTn id="264" dur="2000" fill="hold"/>
                                        <p:tgtEl>
                                          <p:spTgt spid="19"/>
                                        </p:tgtEl>
                                        <p:attrNameLst>
                                          <p:attrName>r</p:attrName>
                                        </p:attrNameLst>
                                      </p:cBhvr>
                                    </p:animRot>
                                  </p:childTnLst>
                                </p:cTn>
                              </p:par>
                              <p:par>
                                <p:cTn id="265" presetID="8" presetClass="emph" presetSubtype="0" autoRev="1" fill="hold" nodeType="withEffect">
                                  <p:stCondLst>
                                    <p:cond delay="0"/>
                                  </p:stCondLst>
                                  <p:childTnLst>
                                    <p:animRot by="21600000">
                                      <p:cBhvr>
                                        <p:cTn id="266" dur="2000" fill="hold"/>
                                        <p:tgtEl>
                                          <p:spTgt spid="21"/>
                                        </p:tgtEl>
                                        <p:attrNameLst>
                                          <p:attrName>r</p:attrName>
                                        </p:attrNameLst>
                                      </p:cBhvr>
                                    </p:animRot>
                                  </p:childTnLst>
                                </p:cTn>
                              </p:par>
                              <p:par>
                                <p:cTn id="267" presetID="8" presetClass="emph" presetSubtype="0" autoRev="1" fill="hold" nodeType="withEffect">
                                  <p:stCondLst>
                                    <p:cond delay="0"/>
                                  </p:stCondLst>
                                  <p:childTnLst>
                                    <p:animRot by="21600000">
                                      <p:cBhvr>
                                        <p:cTn id="268" dur="2000" fill="hold"/>
                                        <p:tgtEl>
                                          <p:spTgt spid="33"/>
                                        </p:tgtEl>
                                        <p:attrNameLst>
                                          <p:attrName>r</p:attrName>
                                        </p:attrNameLst>
                                      </p:cBhvr>
                                    </p:animRot>
                                  </p:childTnLst>
                                </p:cTn>
                              </p:par>
                              <p:par>
                                <p:cTn id="269" presetID="8" presetClass="emph" presetSubtype="0" autoRev="1" fill="hold" nodeType="withEffect">
                                  <p:stCondLst>
                                    <p:cond delay="0"/>
                                  </p:stCondLst>
                                  <p:childTnLst>
                                    <p:animRot by="21600000">
                                      <p:cBhvr>
                                        <p:cTn id="270" dur="2000" fill="hold"/>
                                        <p:tgtEl>
                                          <p:spTgt spid="34"/>
                                        </p:tgtEl>
                                        <p:attrNameLst>
                                          <p:attrName>r</p:attrName>
                                        </p:attrNameLst>
                                      </p:cBhvr>
                                    </p:animRot>
                                  </p:childTnLst>
                                </p:cTn>
                              </p:par>
                              <p:par>
                                <p:cTn id="271" presetID="8" presetClass="emph" presetSubtype="0" autoRev="1" fill="hold" nodeType="withEffect">
                                  <p:stCondLst>
                                    <p:cond delay="0"/>
                                  </p:stCondLst>
                                  <p:childTnLst>
                                    <p:animRot by="21600000">
                                      <p:cBhvr>
                                        <p:cTn id="272" dur="2000" fill="hold"/>
                                        <p:tgtEl>
                                          <p:spTgt spid="35"/>
                                        </p:tgtEl>
                                        <p:attrNameLst>
                                          <p:attrName>r</p:attrName>
                                        </p:attrNameLst>
                                      </p:cBhvr>
                                    </p:animRot>
                                  </p:childTnLst>
                                </p:cTn>
                              </p:par>
                              <p:par>
                                <p:cTn id="273" presetID="8" presetClass="emph" presetSubtype="0" autoRev="1" fill="hold" nodeType="withEffect">
                                  <p:stCondLst>
                                    <p:cond delay="0"/>
                                  </p:stCondLst>
                                  <p:childTnLst>
                                    <p:animRot by="21600000">
                                      <p:cBhvr>
                                        <p:cTn id="274" dur="2000" fill="hold"/>
                                        <p:tgtEl>
                                          <p:spTgt spid="36"/>
                                        </p:tgtEl>
                                        <p:attrNameLst>
                                          <p:attrName>r</p:attrName>
                                        </p:attrNameLst>
                                      </p:cBhvr>
                                    </p:animRot>
                                  </p:childTnLst>
                                </p:cTn>
                              </p:par>
                              <p:par>
                                <p:cTn id="275" presetID="8" presetClass="emph" presetSubtype="0" autoRev="1" fill="hold" nodeType="withEffect">
                                  <p:stCondLst>
                                    <p:cond delay="0"/>
                                  </p:stCondLst>
                                  <p:childTnLst>
                                    <p:animRot by="21600000">
                                      <p:cBhvr>
                                        <p:cTn id="276" dur="2000" fill="hold"/>
                                        <p:tgtEl>
                                          <p:spTgt spid="37"/>
                                        </p:tgtEl>
                                        <p:attrNameLst>
                                          <p:attrName>r</p:attrName>
                                        </p:attrNameLst>
                                      </p:cBhvr>
                                    </p:animRot>
                                  </p:childTnLst>
                                </p:cTn>
                              </p:par>
                              <p:par>
                                <p:cTn id="277" presetID="8" presetClass="emph" presetSubtype="0" autoRev="1" fill="hold" nodeType="withEffect">
                                  <p:stCondLst>
                                    <p:cond delay="0"/>
                                  </p:stCondLst>
                                  <p:childTnLst>
                                    <p:animRot by="21600000">
                                      <p:cBhvr>
                                        <p:cTn id="278" dur="2000" fill="hold"/>
                                        <p:tgtEl>
                                          <p:spTgt spid="38"/>
                                        </p:tgtEl>
                                        <p:attrNameLst>
                                          <p:attrName>r</p:attrName>
                                        </p:attrNameLst>
                                      </p:cBhvr>
                                    </p:animRot>
                                  </p:childTnLst>
                                </p:cTn>
                              </p:par>
                              <p:par>
                                <p:cTn id="279" presetID="8" presetClass="emph" presetSubtype="0" autoRev="1" fill="hold" nodeType="withEffect">
                                  <p:stCondLst>
                                    <p:cond delay="0"/>
                                  </p:stCondLst>
                                  <p:childTnLst>
                                    <p:animRot by="21600000">
                                      <p:cBhvr>
                                        <p:cTn id="280" dur="2000" fill="hold"/>
                                        <p:tgtEl>
                                          <p:spTgt spid="39"/>
                                        </p:tgtEl>
                                        <p:attrNameLst>
                                          <p:attrName>r</p:attrName>
                                        </p:attrNameLst>
                                      </p:cBhvr>
                                    </p:animRot>
                                  </p:childTnLst>
                                </p:cTn>
                              </p:par>
                              <p:par>
                                <p:cTn id="281" presetID="8" presetClass="emph" presetSubtype="0" autoRev="1" fill="hold" nodeType="withEffect">
                                  <p:stCondLst>
                                    <p:cond delay="0"/>
                                  </p:stCondLst>
                                  <p:childTnLst>
                                    <p:animRot by="21600000">
                                      <p:cBhvr>
                                        <p:cTn id="282" dur="2000" fill="hold"/>
                                        <p:tgtEl>
                                          <p:spTgt spid="40"/>
                                        </p:tgtEl>
                                        <p:attrNameLst>
                                          <p:attrName>r</p:attrName>
                                        </p:attrNameLst>
                                      </p:cBhvr>
                                    </p:animRot>
                                  </p:childTnLst>
                                </p:cTn>
                              </p:par>
                              <p:par>
                                <p:cTn id="283" presetID="8" presetClass="emph" presetSubtype="0" autoRev="1" fill="hold" nodeType="withEffect">
                                  <p:stCondLst>
                                    <p:cond delay="0"/>
                                  </p:stCondLst>
                                  <p:childTnLst>
                                    <p:animRot by="21600000">
                                      <p:cBhvr>
                                        <p:cTn id="284" dur="2000" fill="hold"/>
                                        <p:tgtEl>
                                          <p:spTgt spid="41"/>
                                        </p:tgtEl>
                                        <p:attrNameLst>
                                          <p:attrName>r</p:attrName>
                                        </p:attrNameLst>
                                      </p:cBhvr>
                                    </p:animRot>
                                  </p:childTnLst>
                                </p:cTn>
                              </p:par>
                              <p:par>
                                <p:cTn id="285" presetID="8" presetClass="emph" presetSubtype="0" autoRev="1" fill="hold" nodeType="withEffect">
                                  <p:stCondLst>
                                    <p:cond delay="0"/>
                                  </p:stCondLst>
                                  <p:childTnLst>
                                    <p:animRot by="21600000">
                                      <p:cBhvr>
                                        <p:cTn id="286" dur="2000" fill="hold"/>
                                        <p:tgtEl>
                                          <p:spTgt spid="42"/>
                                        </p:tgtEl>
                                        <p:attrNameLst>
                                          <p:attrName>r</p:attrName>
                                        </p:attrNameLst>
                                      </p:cBhvr>
                                    </p:animRot>
                                  </p:childTnLst>
                                </p:cTn>
                              </p:par>
                              <p:par>
                                <p:cTn id="287" presetID="8" presetClass="emph" presetSubtype="0" autoRev="1" fill="hold" nodeType="withEffect">
                                  <p:stCondLst>
                                    <p:cond delay="0"/>
                                  </p:stCondLst>
                                  <p:childTnLst>
                                    <p:animRot by="21600000">
                                      <p:cBhvr>
                                        <p:cTn id="288" dur="2000" fill="hold"/>
                                        <p:tgtEl>
                                          <p:spTgt spid="43"/>
                                        </p:tgtEl>
                                        <p:attrNameLst>
                                          <p:attrName>r</p:attrName>
                                        </p:attrNameLst>
                                      </p:cBhvr>
                                    </p:animRot>
                                  </p:childTnLst>
                                </p:cTn>
                              </p:par>
                              <p:par>
                                <p:cTn id="289" presetID="8" presetClass="emph" presetSubtype="0" autoRev="1" fill="hold" nodeType="withEffect">
                                  <p:stCondLst>
                                    <p:cond delay="0"/>
                                  </p:stCondLst>
                                  <p:childTnLst>
                                    <p:animRot by="21600000">
                                      <p:cBhvr>
                                        <p:cTn id="290" dur="2000" fill="hold"/>
                                        <p:tgtEl>
                                          <p:spTgt spid="44"/>
                                        </p:tgtEl>
                                        <p:attrNameLst>
                                          <p:attrName>r</p:attrName>
                                        </p:attrNameLst>
                                      </p:cBhvr>
                                    </p:animRot>
                                  </p:childTnLst>
                                </p:cTn>
                              </p:par>
                              <p:par>
                                <p:cTn id="291" presetID="8" presetClass="emph" presetSubtype="0" autoRev="1" fill="hold" nodeType="withEffect">
                                  <p:stCondLst>
                                    <p:cond delay="0"/>
                                  </p:stCondLst>
                                  <p:childTnLst>
                                    <p:animRot by="21600000">
                                      <p:cBhvr>
                                        <p:cTn id="292" dur="2000" fill="hold"/>
                                        <p:tgtEl>
                                          <p:spTgt spid="45"/>
                                        </p:tgtEl>
                                        <p:attrNameLst>
                                          <p:attrName>r</p:attrName>
                                        </p:attrNameLst>
                                      </p:cBhvr>
                                    </p:animRot>
                                  </p:childTnLst>
                                </p:cTn>
                              </p:par>
                              <p:par>
                                <p:cTn id="293" presetID="8" presetClass="emph" presetSubtype="0" autoRev="1" fill="hold" nodeType="withEffect">
                                  <p:stCondLst>
                                    <p:cond delay="0"/>
                                  </p:stCondLst>
                                  <p:childTnLst>
                                    <p:animRot by="21600000">
                                      <p:cBhvr>
                                        <p:cTn id="294" dur="2000" fill="hold"/>
                                        <p:tgtEl>
                                          <p:spTgt spid="46"/>
                                        </p:tgtEl>
                                        <p:attrNameLst>
                                          <p:attrName>r</p:attrName>
                                        </p:attrNameLst>
                                      </p:cBhvr>
                                    </p:animRot>
                                  </p:childTnLst>
                                </p:cTn>
                              </p:par>
                              <p:par>
                                <p:cTn id="295" presetID="8" presetClass="emph" presetSubtype="0" autoRev="1" fill="hold" nodeType="withEffect">
                                  <p:stCondLst>
                                    <p:cond delay="0"/>
                                  </p:stCondLst>
                                  <p:childTnLst>
                                    <p:animRot by="21600000">
                                      <p:cBhvr>
                                        <p:cTn id="296" dur="2000" fill="hold"/>
                                        <p:tgtEl>
                                          <p:spTgt spid="47"/>
                                        </p:tgtEl>
                                        <p:attrNameLst>
                                          <p:attrName>r</p:attrName>
                                        </p:attrNameLst>
                                      </p:cBhvr>
                                    </p:animRot>
                                  </p:childTnLst>
                                </p:cTn>
                              </p:par>
                              <p:par>
                                <p:cTn id="297" presetID="8" presetClass="emph" presetSubtype="0" autoRev="1" fill="hold" nodeType="withEffect">
                                  <p:stCondLst>
                                    <p:cond delay="0"/>
                                  </p:stCondLst>
                                  <p:childTnLst>
                                    <p:animRot by="21600000">
                                      <p:cBhvr>
                                        <p:cTn id="298" dur="2000" fill="hold"/>
                                        <p:tgtEl>
                                          <p:spTgt spid="48"/>
                                        </p:tgtEl>
                                        <p:attrNameLst>
                                          <p:attrName>r</p:attrName>
                                        </p:attrNameLst>
                                      </p:cBhvr>
                                    </p:animRot>
                                  </p:childTnLst>
                                </p:cTn>
                              </p:par>
                              <p:par>
                                <p:cTn id="299" presetID="8" presetClass="emph" presetSubtype="0" autoRev="1" fill="hold" nodeType="withEffect">
                                  <p:stCondLst>
                                    <p:cond delay="0"/>
                                  </p:stCondLst>
                                  <p:childTnLst>
                                    <p:animRot by="21600000">
                                      <p:cBhvr>
                                        <p:cTn id="300" dur="2000" fill="hold"/>
                                        <p:tgtEl>
                                          <p:spTgt spid="49"/>
                                        </p:tgtEl>
                                        <p:attrNameLst>
                                          <p:attrName>r</p:attrName>
                                        </p:attrNameLst>
                                      </p:cBhvr>
                                    </p:animRot>
                                  </p:childTnLst>
                                </p:cTn>
                              </p:par>
                              <p:par>
                                <p:cTn id="301" presetID="8" presetClass="emph" presetSubtype="0" autoRev="1" fill="hold" nodeType="withEffect">
                                  <p:stCondLst>
                                    <p:cond delay="0"/>
                                  </p:stCondLst>
                                  <p:childTnLst>
                                    <p:animRot by="21600000">
                                      <p:cBhvr>
                                        <p:cTn id="302" dur="2000" fill="hold"/>
                                        <p:tgtEl>
                                          <p:spTgt spid="50"/>
                                        </p:tgtEl>
                                        <p:attrNameLst>
                                          <p:attrName>r</p:attrName>
                                        </p:attrNameLst>
                                      </p:cBhvr>
                                    </p:animRot>
                                  </p:childTnLst>
                                </p:cTn>
                              </p:par>
                              <p:par>
                                <p:cTn id="303" presetID="8" presetClass="emph" presetSubtype="0" autoRev="1" fill="hold" nodeType="withEffect">
                                  <p:stCondLst>
                                    <p:cond delay="0"/>
                                  </p:stCondLst>
                                  <p:childTnLst>
                                    <p:animRot by="21600000">
                                      <p:cBhvr>
                                        <p:cTn id="304" dur="2000" fill="hold"/>
                                        <p:tgtEl>
                                          <p:spTgt spid="51"/>
                                        </p:tgtEl>
                                        <p:attrNameLst>
                                          <p:attrName>r</p:attrName>
                                        </p:attrNameLst>
                                      </p:cBhvr>
                                    </p:animRot>
                                  </p:childTnLst>
                                </p:cTn>
                              </p:par>
                              <p:par>
                                <p:cTn id="305" presetID="8" presetClass="emph" presetSubtype="0" autoRev="1" fill="hold" nodeType="withEffect">
                                  <p:stCondLst>
                                    <p:cond delay="0"/>
                                  </p:stCondLst>
                                  <p:childTnLst>
                                    <p:animRot by="21600000">
                                      <p:cBhvr>
                                        <p:cTn id="306" dur="2000" fill="hold"/>
                                        <p:tgtEl>
                                          <p:spTgt spid="52"/>
                                        </p:tgtEl>
                                        <p:attrNameLst>
                                          <p:attrName>r</p:attrName>
                                        </p:attrNameLst>
                                      </p:cBhvr>
                                    </p:animRot>
                                  </p:childTnLst>
                                </p:cTn>
                              </p:par>
                              <p:par>
                                <p:cTn id="307" presetID="8" presetClass="emph" presetSubtype="0" autoRev="1" fill="hold" nodeType="withEffect">
                                  <p:stCondLst>
                                    <p:cond delay="0"/>
                                  </p:stCondLst>
                                  <p:childTnLst>
                                    <p:animRot by="-21600000">
                                      <p:cBhvr>
                                        <p:cTn id="308" dur="2000" fill="hold"/>
                                        <p:tgtEl>
                                          <p:spTgt spid="4"/>
                                        </p:tgtEl>
                                        <p:attrNameLst>
                                          <p:attrName>r</p:attrName>
                                        </p:attrNameLst>
                                      </p:cBhvr>
                                    </p:animRot>
                                  </p:childTnLst>
                                </p:cTn>
                              </p:par>
                              <p:par>
                                <p:cTn id="309" presetID="8" presetClass="emph" presetSubtype="0" autoRev="1" fill="hold" nodeType="withEffect">
                                  <p:stCondLst>
                                    <p:cond delay="0"/>
                                  </p:stCondLst>
                                  <p:childTnLst>
                                    <p:animRot by="-21600000">
                                      <p:cBhvr>
                                        <p:cTn id="310" dur="2000" fill="hold"/>
                                        <p:tgtEl>
                                          <p:spTgt spid="6"/>
                                        </p:tgtEl>
                                        <p:attrNameLst>
                                          <p:attrName>r</p:attrName>
                                        </p:attrNameLst>
                                      </p:cBhvr>
                                    </p:animRot>
                                  </p:childTnLst>
                                </p:cTn>
                              </p:par>
                              <p:par>
                                <p:cTn id="311" presetID="8" presetClass="emph" presetSubtype="0" autoRev="1" fill="hold" nodeType="withEffect">
                                  <p:stCondLst>
                                    <p:cond delay="0"/>
                                  </p:stCondLst>
                                  <p:childTnLst>
                                    <p:animRot by="-21600000">
                                      <p:cBhvr>
                                        <p:cTn id="312" dur="2000" fill="hold"/>
                                        <p:tgtEl>
                                          <p:spTgt spid="8"/>
                                        </p:tgtEl>
                                        <p:attrNameLst>
                                          <p:attrName>r</p:attrName>
                                        </p:attrNameLst>
                                      </p:cBhvr>
                                    </p:animRot>
                                  </p:childTnLst>
                                </p:cTn>
                              </p:par>
                              <p:par>
                                <p:cTn id="313" presetID="8" presetClass="emph" presetSubtype="0" autoRev="1" fill="hold" nodeType="withEffect">
                                  <p:stCondLst>
                                    <p:cond delay="0"/>
                                  </p:stCondLst>
                                  <p:childTnLst>
                                    <p:animRot by="-21600000">
                                      <p:cBhvr>
                                        <p:cTn id="314" dur="2000" fill="hold"/>
                                        <p:tgtEl>
                                          <p:spTgt spid="10"/>
                                        </p:tgtEl>
                                        <p:attrNameLst>
                                          <p:attrName>r</p:attrName>
                                        </p:attrNameLst>
                                      </p:cBhvr>
                                    </p:animRot>
                                  </p:childTnLst>
                                </p:cTn>
                              </p:par>
                              <p:par>
                                <p:cTn id="315" presetID="8" presetClass="emph" presetSubtype="0" autoRev="1" fill="hold" nodeType="withEffect">
                                  <p:stCondLst>
                                    <p:cond delay="0"/>
                                  </p:stCondLst>
                                  <p:childTnLst>
                                    <p:animRot by="-21600000">
                                      <p:cBhvr>
                                        <p:cTn id="316" dur="2000" fill="hold"/>
                                        <p:tgtEl>
                                          <p:spTgt spid="12"/>
                                        </p:tgtEl>
                                        <p:attrNameLst>
                                          <p:attrName>r</p:attrName>
                                        </p:attrNameLst>
                                      </p:cBhvr>
                                    </p:animRot>
                                  </p:childTnLst>
                                </p:cTn>
                              </p:par>
                              <p:par>
                                <p:cTn id="317" presetID="8" presetClass="emph" presetSubtype="0" autoRev="1" fill="hold" nodeType="withEffect">
                                  <p:stCondLst>
                                    <p:cond delay="0"/>
                                  </p:stCondLst>
                                  <p:childTnLst>
                                    <p:animRot by="-21600000">
                                      <p:cBhvr>
                                        <p:cTn id="318" dur="2000" fill="hold"/>
                                        <p:tgtEl>
                                          <p:spTgt spid="14"/>
                                        </p:tgtEl>
                                        <p:attrNameLst>
                                          <p:attrName>r</p:attrName>
                                        </p:attrNameLst>
                                      </p:cBhvr>
                                    </p:animRot>
                                  </p:childTnLst>
                                </p:cTn>
                              </p:par>
                              <p:par>
                                <p:cTn id="319" presetID="8" presetClass="emph" presetSubtype="0" autoRev="1" fill="hold" nodeType="withEffect">
                                  <p:stCondLst>
                                    <p:cond delay="0"/>
                                  </p:stCondLst>
                                  <p:childTnLst>
                                    <p:animRot by="-21600000">
                                      <p:cBhvr>
                                        <p:cTn id="320" dur="2000" fill="hold"/>
                                        <p:tgtEl>
                                          <p:spTgt spid="16"/>
                                        </p:tgtEl>
                                        <p:attrNameLst>
                                          <p:attrName>r</p:attrName>
                                        </p:attrNameLst>
                                      </p:cBhvr>
                                    </p:animRot>
                                  </p:childTnLst>
                                </p:cTn>
                              </p:par>
                              <p:par>
                                <p:cTn id="321" presetID="8" presetClass="emph" presetSubtype="0" autoRev="1" fill="hold" nodeType="withEffect">
                                  <p:stCondLst>
                                    <p:cond delay="0"/>
                                  </p:stCondLst>
                                  <p:childTnLst>
                                    <p:animRot by="-21600000">
                                      <p:cBhvr>
                                        <p:cTn id="322" dur="2000" fill="hold"/>
                                        <p:tgtEl>
                                          <p:spTgt spid="18"/>
                                        </p:tgtEl>
                                        <p:attrNameLst>
                                          <p:attrName>r</p:attrName>
                                        </p:attrNameLst>
                                      </p:cBhvr>
                                    </p:animRot>
                                  </p:childTnLst>
                                </p:cTn>
                              </p:par>
                              <p:par>
                                <p:cTn id="323" presetID="8" presetClass="emph" presetSubtype="0" autoRev="1" fill="hold" nodeType="withEffect">
                                  <p:stCondLst>
                                    <p:cond delay="0"/>
                                  </p:stCondLst>
                                  <p:childTnLst>
                                    <p:animRot by="-21600000">
                                      <p:cBhvr>
                                        <p:cTn id="324" dur="2000" fill="hold"/>
                                        <p:tgtEl>
                                          <p:spTgt spid="20"/>
                                        </p:tgtEl>
                                        <p:attrNameLst>
                                          <p:attrName>r</p:attrName>
                                        </p:attrNameLst>
                                      </p:cBhvr>
                                    </p:animRot>
                                  </p:childTnLst>
                                </p:cTn>
                              </p:par>
                              <p:par>
                                <p:cTn id="325" presetID="8" presetClass="emph" presetSubtype="0" autoRev="1" fill="hold" nodeType="withEffect">
                                  <p:stCondLst>
                                    <p:cond delay="0"/>
                                  </p:stCondLst>
                                  <p:childTnLst>
                                    <p:animRot by="-21600000">
                                      <p:cBhvr>
                                        <p:cTn id="326" dur="2000" fill="hold"/>
                                        <p:tgtEl>
                                          <p:spTgt spid="22"/>
                                        </p:tgtEl>
                                        <p:attrNameLst>
                                          <p:attrName>r</p:attrName>
                                        </p:attrNameLst>
                                      </p:cBhvr>
                                    </p:animRot>
                                  </p:childTnLst>
                                </p:cTn>
                              </p:par>
                              <p:par>
                                <p:cTn id="327" presetID="8" presetClass="emph" presetSubtype="0" autoRev="1" fill="hold" nodeType="withEffect">
                                  <p:stCondLst>
                                    <p:cond delay="0"/>
                                  </p:stCondLst>
                                  <p:childTnLst>
                                    <p:animRot by="-21600000">
                                      <p:cBhvr>
                                        <p:cTn id="328" dur="2000" fill="hold"/>
                                        <p:tgtEl>
                                          <p:spTgt spid="23"/>
                                        </p:tgtEl>
                                        <p:attrNameLst>
                                          <p:attrName>r</p:attrName>
                                        </p:attrNameLst>
                                      </p:cBhvr>
                                    </p:animRot>
                                  </p:childTnLst>
                                </p:cTn>
                              </p:par>
                              <p:par>
                                <p:cTn id="329" presetID="8" presetClass="emph" presetSubtype="0" autoRev="1" fill="hold" nodeType="withEffect">
                                  <p:stCondLst>
                                    <p:cond delay="0"/>
                                  </p:stCondLst>
                                  <p:childTnLst>
                                    <p:animRot by="-21600000">
                                      <p:cBhvr>
                                        <p:cTn id="330" dur="2000" fill="hold"/>
                                        <p:tgtEl>
                                          <p:spTgt spid="24"/>
                                        </p:tgtEl>
                                        <p:attrNameLst>
                                          <p:attrName>r</p:attrName>
                                        </p:attrNameLst>
                                      </p:cBhvr>
                                    </p:animRot>
                                  </p:childTnLst>
                                </p:cTn>
                              </p:par>
                              <p:par>
                                <p:cTn id="331" presetID="8" presetClass="emph" presetSubtype="0" autoRev="1" fill="hold" nodeType="withEffect">
                                  <p:stCondLst>
                                    <p:cond delay="0"/>
                                  </p:stCondLst>
                                  <p:childTnLst>
                                    <p:animRot by="-21600000">
                                      <p:cBhvr>
                                        <p:cTn id="332" dur="2000" fill="hold"/>
                                        <p:tgtEl>
                                          <p:spTgt spid="25"/>
                                        </p:tgtEl>
                                        <p:attrNameLst>
                                          <p:attrName>r</p:attrName>
                                        </p:attrNameLst>
                                      </p:cBhvr>
                                    </p:animRot>
                                  </p:childTnLst>
                                </p:cTn>
                              </p:par>
                              <p:par>
                                <p:cTn id="333" presetID="8" presetClass="emph" presetSubtype="0" autoRev="1" fill="hold" nodeType="withEffect">
                                  <p:stCondLst>
                                    <p:cond delay="0"/>
                                  </p:stCondLst>
                                  <p:childTnLst>
                                    <p:animRot by="-21600000">
                                      <p:cBhvr>
                                        <p:cTn id="334" dur="2000" fill="hold"/>
                                        <p:tgtEl>
                                          <p:spTgt spid="26"/>
                                        </p:tgtEl>
                                        <p:attrNameLst>
                                          <p:attrName>r</p:attrName>
                                        </p:attrNameLst>
                                      </p:cBhvr>
                                    </p:animRot>
                                  </p:childTnLst>
                                </p:cTn>
                              </p:par>
                              <p:par>
                                <p:cTn id="335" presetID="8" presetClass="emph" presetSubtype="0" autoRev="1" fill="hold" nodeType="withEffect">
                                  <p:stCondLst>
                                    <p:cond delay="0"/>
                                  </p:stCondLst>
                                  <p:childTnLst>
                                    <p:animRot by="-21600000">
                                      <p:cBhvr>
                                        <p:cTn id="336" dur="2000" fill="hold"/>
                                        <p:tgtEl>
                                          <p:spTgt spid="27"/>
                                        </p:tgtEl>
                                        <p:attrNameLst>
                                          <p:attrName>r</p:attrName>
                                        </p:attrNameLst>
                                      </p:cBhvr>
                                    </p:animRot>
                                  </p:childTnLst>
                                </p:cTn>
                              </p:par>
                              <p:par>
                                <p:cTn id="337" presetID="8" presetClass="emph" presetSubtype="0" autoRev="1" fill="hold" nodeType="withEffect">
                                  <p:stCondLst>
                                    <p:cond delay="0"/>
                                  </p:stCondLst>
                                  <p:childTnLst>
                                    <p:animRot by="-21600000">
                                      <p:cBhvr>
                                        <p:cTn id="338" dur="2000" fill="hold"/>
                                        <p:tgtEl>
                                          <p:spTgt spid="28"/>
                                        </p:tgtEl>
                                        <p:attrNameLst>
                                          <p:attrName>r</p:attrName>
                                        </p:attrNameLst>
                                      </p:cBhvr>
                                    </p:animRot>
                                  </p:childTnLst>
                                </p:cTn>
                              </p:par>
                              <p:par>
                                <p:cTn id="339" presetID="8" presetClass="emph" presetSubtype="0" autoRev="1" fill="hold" nodeType="withEffect">
                                  <p:stCondLst>
                                    <p:cond delay="0"/>
                                  </p:stCondLst>
                                  <p:childTnLst>
                                    <p:animRot by="-21600000">
                                      <p:cBhvr>
                                        <p:cTn id="340" dur="2000" fill="hold"/>
                                        <p:tgtEl>
                                          <p:spTgt spid="29"/>
                                        </p:tgtEl>
                                        <p:attrNameLst>
                                          <p:attrName>r</p:attrName>
                                        </p:attrNameLst>
                                      </p:cBhvr>
                                    </p:animRot>
                                  </p:childTnLst>
                                </p:cTn>
                              </p:par>
                              <p:par>
                                <p:cTn id="341" presetID="8" presetClass="emph" presetSubtype="0" autoRev="1" fill="hold" nodeType="withEffect">
                                  <p:stCondLst>
                                    <p:cond delay="0"/>
                                  </p:stCondLst>
                                  <p:childTnLst>
                                    <p:animRot by="-21600000">
                                      <p:cBhvr>
                                        <p:cTn id="342" dur="2000" fill="hold"/>
                                        <p:tgtEl>
                                          <p:spTgt spid="30"/>
                                        </p:tgtEl>
                                        <p:attrNameLst>
                                          <p:attrName>r</p:attrName>
                                        </p:attrNameLst>
                                      </p:cBhvr>
                                    </p:animRot>
                                  </p:childTnLst>
                                </p:cTn>
                              </p:par>
                              <p:par>
                                <p:cTn id="343" presetID="8" presetClass="emph" presetSubtype="0" autoRev="1" fill="hold" nodeType="withEffect">
                                  <p:stCondLst>
                                    <p:cond delay="0"/>
                                  </p:stCondLst>
                                  <p:childTnLst>
                                    <p:animRot by="-21600000">
                                      <p:cBhvr>
                                        <p:cTn id="344" dur="2000" fill="hold"/>
                                        <p:tgtEl>
                                          <p:spTgt spid="31"/>
                                        </p:tgtEl>
                                        <p:attrNameLst>
                                          <p:attrName>r</p:attrName>
                                        </p:attrNameLst>
                                      </p:cBhvr>
                                    </p:animRot>
                                  </p:childTnLst>
                                </p:cTn>
                              </p:par>
                              <p:par>
                                <p:cTn id="345" presetID="8" presetClass="emph" presetSubtype="0" autoRev="1" fill="hold" nodeType="withEffect">
                                  <p:stCondLst>
                                    <p:cond delay="0"/>
                                  </p:stCondLst>
                                  <p:childTnLst>
                                    <p:animRot by="-21600000">
                                      <p:cBhvr>
                                        <p:cTn id="346" dur="2000" fill="hold"/>
                                        <p:tgtEl>
                                          <p:spTgt spid="32"/>
                                        </p:tgtEl>
                                        <p:attrNameLst>
                                          <p:attrName>r</p:attrName>
                                        </p:attrNameLst>
                                      </p:cBhvr>
                                    </p:animRot>
                                  </p:childTnLst>
                                </p:cTn>
                              </p:par>
                              <p:par>
                                <p:cTn id="347" presetID="8" presetClass="emph" presetSubtype="0" autoRev="1" fill="hold" nodeType="withEffect">
                                  <p:stCondLst>
                                    <p:cond delay="0"/>
                                  </p:stCondLst>
                                  <p:childTnLst>
                                    <p:animRot by="-21600000">
                                      <p:cBhvr>
                                        <p:cTn id="348" dur="2000" fill="hold"/>
                                        <p:tgtEl>
                                          <p:spTgt spid="53"/>
                                        </p:tgtEl>
                                        <p:attrNameLst>
                                          <p:attrName>r</p:attrName>
                                        </p:attrNameLst>
                                      </p:cBhvr>
                                    </p:animRot>
                                  </p:childTnLst>
                                </p:cTn>
                              </p:par>
                              <p:par>
                                <p:cTn id="349" presetID="8" presetClass="emph" presetSubtype="0" autoRev="1" fill="hold" nodeType="withEffect">
                                  <p:stCondLst>
                                    <p:cond delay="0"/>
                                  </p:stCondLst>
                                  <p:childTnLst>
                                    <p:animRot by="-21600000">
                                      <p:cBhvr>
                                        <p:cTn id="350" dur="2000" fill="hold"/>
                                        <p:tgtEl>
                                          <p:spTgt spid="54"/>
                                        </p:tgtEl>
                                        <p:attrNameLst>
                                          <p:attrName>r</p:attrName>
                                        </p:attrNameLst>
                                      </p:cBhvr>
                                    </p:animRot>
                                  </p:childTnLst>
                                </p:cTn>
                              </p:par>
                              <p:par>
                                <p:cTn id="351" presetID="8" presetClass="emph" presetSubtype="0" autoRev="1" fill="hold" nodeType="withEffect">
                                  <p:stCondLst>
                                    <p:cond delay="0"/>
                                  </p:stCondLst>
                                  <p:childTnLst>
                                    <p:animRot by="-21600000">
                                      <p:cBhvr>
                                        <p:cTn id="352" dur="2000" fill="hold"/>
                                        <p:tgtEl>
                                          <p:spTgt spid="55"/>
                                        </p:tgtEl>
                                        <p:attrNameLst>
                                          <p:attrName>r</p:attrName>
                                        </p:attrNameLst>
                                      </p:cBhvr>
                                    </p:animRot>
                                  </p:childTnLst>
                                </p:cTn>
                              </p:par>
                              <p:par>
                                <p:cTn id="353" presetID="8" presetClass="emph" presetSubtype="0" autoRev="1" fill="hold" nodeType="withEffect">
                                  <p:stCondLst>
                                    <p:cond delay="0"/>
                                  </p:stCondLst>
                                  <p:childTnLst>
                                    <p:animRot by="-21600000">
                                      <p:cBhvr>
                                        <p:cTn id="354" dur="2000" fill="hold"/>
                                        <p:tgtEl>
                                          <p:spTgt spid="56"/>
                                        </p:tgtEl>
                                        <p:attrNameLst>
                                          <p:attrName>r</p:attrName>
                                        </p:attrNameLst>
                                      </p:cBhvr>
                                    </p:animRot>
                                  </p:childTnLst>
                                </p:cTn>
                              </p:par>
                              <p:par>
                                <p:cTn id="355" presetID="8" presetClass="emph" presetSubtype="0" autoRev="1" fill="hold" nodeType="withEffect">
                                  <p:stCondLst>
                                    <p:cond delay="0"/>
                                  </p:stCondLst>
                                  <p:childTnLst>
                                    <p:animRot by="-21600000">
                                      <p:cBhvr>
                                        <p:cTn id="356" dur="2000" fill="hold"/>
                                        <p:tgtEl>
                                          <p:spTgt spid="57"/>
                                        </p:tgtEl>
                                        <p:attrNameLst>
                                          <p:attrName>r</p:attrName>
                                        </p:attrNameLst>
                                      </p:cBhvr>
                                    </p:animRot>
                                  </p:childTnLst>
                                </p:cTn>
                              </p:par>
                              <p:par>
                                <p:cTn id="357" presetID="8" presetClass="emph" presetSubtype="0" autoRev="1" fill="hold" nodeType="withEffect">
                                  <p:stCondLst>
                                    <p:cond delay="0"/>
                                  </p:stCondLst>
                                  <p:childTnLst>
                                    <p:animRot by="-21600000">
                                      <p:cBhvr>
                                        <p:cTn id="358" dur="2000" fill="hold"/>
                                        <p:tgtEl>
                                          <p:spTgt spid="58"/>
                                        </p:tgtEl>
                                        <p:attrNameLst>
                                          <p:attrName>r</p:attrName>
                                        </p:attrNameLst>
                                      </p:cBhvr>
                                    </p:animRot>
                                  </p:childTnLst>
                                </p:cTn>
                              </p:par>
                              <p:par>
                                <p:cTn id="359" presetID="8" presetClass="emph" presetSubtype="0" autoRev="1" fill="hold" nodeType="withEffect">
                                  <p:stCondLst>
                                    <p:cond delay="0"/>
                                  </p:stCondLst>
                                  <p:childTnLst>
                                    <p:animRot by="-21600000">
                                      <p:cBhvr>
                                        <p:cTn id="360" dur="2000" fill="hold"/>
                                        <p:tgtEl>
                                          <p:spTgt spid="59"/>
                                        </p:tgtEl>
                                        <p:attrNameLst>
                                          <p:attrName>r</p:attrName>
                                        </p:attrNameLst>
                                      </p:cBhvr>
                                    </p:animRot>
                                  </p:childTnLst>
                                </p:cTn>
                              </p:par>
                              <p:par>
                                <p:cTn id="361" presetID="8" presetClass="emph" presetSubtype="0" autoRev="1" fill="hold" nodeType="withEffect">
                                  <p:stCondLst>
                                    <p:cond delay="0"/>
                                  </p:stCondLst>
                                  <p:childTnLst>
                                    <p:animRot by="-21600000">
                                      <p:cBhvr>
                                        <p:cTn id="362" dur="2000" fill="hold"/>
                                        <p:tgtEl>
                                          <p:spTgt spid="60"/>
                                        </p:tgtEl>
                                        <p:attrNameLst>
                                          <p:attrName>r</p:attrName>
                                        </p:attrNameLst>
                                      </p:cBhvr>
                                    </p:animRot>
                                  </p:childTnLst>
                                </p:cTn>
                              </p:par>
                              <p:par>
                                <p:cTn id="363" presetID="8" presetClass="emph" presetSubtype="0" autoRev="1" fill="hold" nodeType="withEffect">
                                  <p:stCondLst>
                                    <p:cond delay="0"/>
                                  </p:stCondLst>
                                  <p:childTnLst>
                                    <p:animRot by="-21600000">
                                      <p:cBhvr>
                                        <p:cTn id="364" dur="2000" fill="hold"/>
                                        <p:tgtEl>
                                          <p:spTgt spid="61"/>
                                        </p:tgtEl>
                                        <p:attrNameLst>
                                          <p:attrName>r</p:attrName>
                                        </p:attrNameLst>
                                      </p:cBhvr>
                                    </p:animRot>
                                  </p:childTnLst>
                                </p:cTn>
                              </p:par>
                              <p:par>
                                <p:cTn id="365" presetID="8" presetClass="emph" presetSubtype="0" autoRev="1" fill="hold" nodeType="withEffect">
                                  <p:stCondLst>
                                    <p:cond delay="0"/>
                                  </p:stCondLst>
                                  <p:childTnLst>
                                    <p:animRot by="-21600000">
                                      <p:cBhvr>
                                        <p:cTn id="366" dur="2000" fill="hold"/>
                                        <p:tgtEl>
                                          <p:spTgt spid="62"/>
                                        </p:tgtEl>
                                        <p:attrNameLst>
                                          <p:attrName>r</p:attrName>
                                        </p:attrNameLst>
                                      </p:cBhvr>
                                    </p:animRot>
                                  </p:childTnLst>
                                </p:cTn>
                              </p:par>
                            </p:childTnLst>
                          </p:cTn>
                        </p:par>
                        <p:par>
                          <p:cTn id="367" fill="hold">
                            <p:stCondLst>
                              <p:cond delay="4000"/>
                            </p:stCondLst>
                            <p:childTnLst>
                              <p:par>
                                <p:cTn id="368" presetID="2" presetClass="exit" presetSubtype="12" fill="hold" nodeType="afterEffect">
                                  <p:stCondLst>
                                    <p:cond delay="0"/>
                                  </p:stCondLst>
                                  <p:childTnLst>
                                    <p:anim calcmode="lin" valueType="num">
                                      <p:cBhvr additive="base">
                                        <p:cTn id="369" dur="2000"/>
                                        <p:tgtEl>
                                          <p:spTgt spid="4"/>
                                        </p:tgtEl>
                                        <p:attrNameLst>
                                          <p:attrName>ppt_x</p:attrName>
                                        </p:attrNameLst>
                                      </p:cBhvr>
                                      <p:tavLst>
                                        <p:tav tm="0">
                                          <p:val>
                                            <p:strVal val="ppt_x"/>
                                          </p:val>
                                        </p:tav>
                                        <p:tav tm="100000">
                                          <p:val>
                                            <p:strVal val="0-ppt_w/2"/>
                                          </p:val>
                                        </p:tav>
                                      </p:tavLst>
                                    </p:anim>
                                    <p:anim calcmode="lin" valueType="num">
                                      <p:cBhvr additive="base">
                                        <p:cTn id="370" dur="2000"/>
                                        <p:tgtEl>
                                          <p:spTgt spid="4"/>
                                        </p:tgtEl>
                                        <p:attrNameLst>
                                          <p:attrName>ppt_y</p:attrName>
                                        </p:attrNameLst>
                                      </p:cBhvr>
                                      <p:tavLst>
                                        <p:tav tm="0">
                                          <p:val>
                                            <p:strVal val="ppt_y"/>
                                          </p:val>
                                        </p:tav>
                                        <p:tav tm="100000">
                                          <p:val>
                                            <p:strVal val="1+ppt_h/2"/>
                                          </p:val>
                                        </p:tav>
                                      </p:tavLst>
                                    </p:anim>
                                    <p:set>
                                      <p:cBhvr>
                                        <p:cTn id="371" dur="1" fill="hold">
                                          <p:stCondLst>
                                            <p:cond delay="1999"/>
                                          </p:stCondLst>
                                        </p:cTn>
                                        <p:tgtEl>
                                          <p:spTgt spid="4"/>
                                        </p:tgtEl>
                                        <p:attrNameLst>
                                          <p:attrName>style.visibility</p:attrName>
                                        </p:attrNameLst>
                                      </p:cBhvr>
                                      <p:to>
                                        <p:strVal val="hidden"/>
                                      </p:to>
                                    </p:set>
                                  </p:childTnLst>
                                </p:cTn>
                              </p:par>
                              <p:par>
                                <p:cTn id="372" presetID="2" presetClass="exit" presetSubtype="12" fill="hold" nodeType="withEffect">
                                  <p:stCondLst>
                                    <p:cond delay="0"/>
                                  </p:stCondLst>
                                  <p:childTnLst>
                                    <p:anim calcmode="lin" valueType="num">
                                      <p:cBhvr additive="base">
                                        <p:cTn id="373" dur="2000"/>
                                        <p:tgtEl>
                                          <p:spTgt spid="6"/>
                                        </p:tgtEl>
                                        <p:attrNameLst>
                                          <p:attrName>ppt_x</p:attrName>
                                        </p:attrNameLst>
                                      </p:cBhvr>
                                      <p:tavLst>
                                        <p:tav tm="0">
                                          <p:val>
                                            <p:strVal val="ppt_x"/>
                                          </p:val>
                                        </p:tav>
                                        <p:tav tm="100000">
                                          <p:val>
                                            <p:strVal val="0-ppt_w/2"/>
                                          </p:val>
                                        </p:tav>
                                      </p:tavLst>
                                    </p:anim>
                                    <p:anim calcmode="lin" valueType="num">
                                      <p:cBhvr additive="base">
                                        <p:cTn id="374" dur="2000"/>
                                        <p:tgtEl>
                                          <p:spTgt spid="6"/>
                                        </p:tgtEl>
                                        <p:attrNameLst>
                                          <p:attrName>ppt_y</p:attrName>
                                        </p:attrNameLst>
                                      </p:cBhvr>
                                      <p:tavLst>
                                        <p:tav tm="0">
                                          <p:val>
                                            <p:strVal val="ppt_y"/>
                                          </p:val>
                                        </p:tav>
                                        <p:tav tm="100000">
                                          <p:val>
                                            <p:strVal val="1+ppt_h/2"/>
                                          </p:val>
                                        </p:tav>
                                      </p:tavLst>
                                    </p:anim>
                                    <p:set>
                                      <p:cBhvr>
                                        <p:cTn id="375" dur="1" fill="hold">
                                          <p:stCondLst>
                                            <p:cond delay="1999"/>
                                          </p:stCondLst>
                                        </p:cTn>
                                        <p:tgtEl>
                                          <p:spTgt spid="6"/>
                                        </p:tgtEl>
                                        <p:attrNameLst>
                                          <p:attrName>style.visibility</p:attrName>
                                        </p:attrNameLst>
                                      </p:cBhvr>
                                      <p:to>
                                        <p:strVal val="hidden"/>
                                      </p:to>
                                    </p:set>
                                  </p:childTnLst>
                                </p:cTn>
                              </p:par>
                              <p:par>
                                <p:cTn id="376" presetID="2" presetClass="exit" presetSubtype="12" fill="hold" nodeType="withEffect">
                                  <p:stCondLst>
                                    <p:cond delay="0"/>
                                  </p:stCondLst>
                                  <p:childTnLst>
                                    <p:anim calcmode="lin" valueType="num">
                                      <p:cBhvr additive="base">
                                        <p:cTn id="377" dur="2000"/>
                                        <p:tgtEl>
                                          <p:spTgt spid="8"/>
                                        </p:tgtEl>
                                        <p:attrNameLst>
                                          <p:attrName>ppt_x</p:attrName>
                                        </p:attrNameLst>
                                      </p:cBhvr>
                                      <p:tavLst>
                                        <p:tav tm="0">
                                          <p:val>
                                            <p:strVal val="ppt_x"/>
                                          </p:val>
                                        </p:tav>
                                        <p:tav tm="100000">
                                          <p:val>
                                            <p:strVal val="0-ppt_w/2"/>
                                          </p:val>
                                        </p:tav>
                                      </p:tavLst>
                                    </p:anim>
                                    <p:anim calcmode="lin" valueType="num">
                                      <p:cBhvr additive="base">
                                        <p:cTn id="378" dur="2000"/>
                                        <p:tgtEl>
                                          <p:spTgt spid="8"/>
                                        </p:tgtEl>
                                        <p:attrNameLst>
                                          <p:attrName>ppt_y</p:attrName>
                                        </p:attrNameLst>
                                      </p:cBhvr>
                                      <p:tavLst>
                                        <p:tav tm="0">
                                          <p:val>
                                            <p:strVal val="ppt_y"/>
                                          </p:val>
                                        </p:tav>
                                        <p:tav tm="100000">
                                          <p:val>
                                            <p:strVal val="1+ppt_h/2"/>
                                          </p:val>
                                        </p:tav>
                                      </p:tavLst>
                                    </p:anim>
                                    <p:set>
                                      <p:cBhvr>
                                        <p:cTn id="379" dur="1" fill="hold">
                                          <p:stCondLst>
                                            <p:cond delay="1999"/>
                                          </p:stCondLst>
                                        </p:cTn>
                                        <p:tgtEl>
                                          <p:spTgt spid="8"/>
                                        </p:tgtEl>
                                        <p:attrNameLst>
                                          <p:attrName>style.visibility</p:attrName>
                                        </p:attrNameLst>
                                      </p:cBhvr>
                                      <p:to>
                                        <p:strVal val="hidden"/>
                                      </p:to>
                                    </p:set>
                                  </p:childTnLst>
                                </p:cTn>
                              </p:par>
                              <p:par>
                                <p:cTn id="380" presetID="2" presetClass="exit" presetSubtype="12" fill="hold" nodeType="withEffect">
                                  <p:stCondLst>
                                    <p:cond delay="0"/>
                                  </p:stCondLst>
                                  <p:childTnLst>
                                    <p:anim calcmode="lin" valueType="num">
                                      <p:cBhvr additive="base">
                                        <p:cTn id="381" dur="2000"/>
                                        <p:tgtEl>
                                          <p:spTgt spid="10"/>
                                        </p:tgtEl>
                                        <p:attrNameLst>
                                          <p:attrName>ppt_x</p:attrName>
                                        </p:attrNameLst>
                                      </p:cBhvr>
                                      <p:tavLst>
                                        <p:tav tm="0">
                                          <p:val>
                                            <p:strVal val="ppt_x"/>
                                          </p:val>
                                        </p:tav>
                                        <p:tav tm="100000">
                                          <p:val>
                                            <p:strVal val="0-ppt_w/2"/>
                                          </p:val>
                                        </p:tav>
                                      </p:tavLst>
                                    </p:anim>
                                    <p:anim calcmode="lin" valueType="num">
                                      <p:cBhvr additive="base">
                                        <p:cTn id="382" dur="2000"/>
                                        <p:tgtEl>
                                          <p:spTgt spid="10"/>
                                        </p:tgtEl>
                                        <p:attrNameLst>
                                          <p:attrName>ppt_y</p:attrName>
                                        </p:attrNameLst>
                                      </p:cBhvr>
                                      <p:tavLst>
                                        <p:tav tm="0">
                                          <p:val>
                                            <p:strVal val="ppt_y"/>
                                          </p:val>
                                        </p:tav>
                                        <p:tav tm="100000">
                                          <p:val>
                                            <p:strVal val="1+ppt_h/2"/>
                                          </p:val>
                                        </p:tav>
                                      </p:tavLst>
                                    </p:anim>
                                    <p:set>
                                      <p:cBhvr>
                                        <p:cTn id="383" dur="1" fill="hold">
                                          <p:stCondLst>
                                            <p:cond delay="1999"/>
                                          </p:stCondLst>
                                        </p:cTn>
                                        <p:tgtEl>
                                          <p:spTgt spid="10"/>
                                        </p:tgtEl>
                                        <p:attrNameLst>
                                          <p:attrName>style.visibility</p:attrName>
                                        </p:attrNameLst>
                                      </p:cBhvr>
                                      <p:to>
                                        <p:strVal val="hidden"/>
                                      </p:to>
                                    </p:set>
                                  </p:childTnLst>
                                </p:cTn>
                              </p:par>
                              <p:par>
                                <p:cTn id="384" presetID="2" presetClass="exit" presetSubtype="12" fill="hold" nodeType="withEffect">
                                  <p:stCondLst>
                                    <p:cond delay="0"/>
                                  </p:stCondLst>
                                  <p:childTnLst>
                                    <p:anim calcmode="lin" valueType="num">
                                      <p:cBhvr additive="base">
                                        <p:cTn id="385" dur="2000"/>
                                        <p:tgtEl>
                                          <p:spTgt spid="12"/>
                                        </p:tgtEl>
                                        <p:attrNameLst>
                                          <p:attrName>ppt_x</p:attrName>
                                        </p:attrNameLst>
                                      </p:cBhvr>
                                      <p:tavLst>
                                        <p:tav tm="0">
                                          <p:val>
                                            <p:strVal val="ppt_x"/>
                                          </p:val>
                                        </p:tav>
                                        <p:tav tm="100000">
                                          <p:val>
                                            <p:strVal val="0-ppt_w/2"/>
                                          </p:val>
                                        </p:tav>
                                      </p:tavLst>
                                    </p:anim>
                                    <p:anim calcmode="lin" valueType="num">
                                      <p:cBhvr additive="base">
                                        <p:cTn id="386" dur="2000"/>
                                        <p:tgtEl>
                                          <p:spTgt spid="12"/>
                                        </p:tgtEl>
                                        <p:attrNameLst>
                                          <p:attrName>ppt_y</p:attrName>
                                        </p:attrNameLst>
                                      </p:cBhvr>
                                      <p:tavLst>
                                        <p:tav tm="0">
                                          <p:val>
                                            <p:strVal val="ppt_y"/>
                                          </p:val>
                                        </p:tav>
                                        <p:tav tm="100000">
                                          <p:val>
                                            <p:strVal val="1+ppt_h/2"/>
                                          </p:val>
                                        </p:tav>
                                      </p:tavLst>
                                    </p:anim>
                                    <p:set>
                                      <p:cBhvr>
                                        <p:cTn id="387" dur="1" fill="hold">
                                          <p:stCondLst>
                                            <p:cond delay="1999"/>
                                          </p:stCondLst>
                                        </p:cTn>
                                        <p:tgtEl>
                                          <p:spTgt spid="12"/>
                                        </p:tgtEl>
                                        <p:attrNameLst>
                                          <p:attrName>style.visibility</p:attrName>
                                        </p:attrNameLst>
                                      </p:cBhvr>
                                      <p:to>
                                        <p:strVal val="hidden"/>
                                      </p:to>
                                    </p:set>
                                  </p:childTnLst>
                                </p:cTn>
                              </p:par>
                              <p:par>
                                <p:cTn id="388" presetID="2" presetClass="exit" presetSubtype="12" fill="hold" nodeType="withEffect">
                                  <p:stCondLst>
                                    <p:cond delay="0"/>
                                  </p:stCondLst>
                                  <p:childTnLst>
                                    <p:anim calcmode="lin" valueType="num">
                                      <p:cBhvr additive="base">
                                        <p:cTn id="389" dur="2000"/>
                                        <p:tgtEl>
                                          <p:spTgt spid="14"/>
                                        </p:tgtEl>
                                        <p:attrNameLst>
                                          <p:attrName>ppt_x</p:attrName>
                                        </p:attrNameLst>
                                      </p:cBhvr>
                                      <p:tavLst>
                                        <p:tav tm="0">
                                          <p:val>
                                            <p:strVal val="ppt_x"/>
                                          </p:val>
                                        </p:tav>
                                        <p:tav tm="100000">
                                          <p:val>
                                            <p:strVal val="0-ppt_w/2"/>
                                          </p:val>
                                        </p:tav>
                                      </p:tavLst>
                                    </p:anim>
                                    <p:anim calcmode="lin" valueType="num">
                                      <p:cBhvr additive="base">
                                        <p:cTn id="390" dur="2000"/>
                                        <p:tgtEl>
                                          <p:spTgt spid="14"/>
                                        </p:tgtEl>
                                        <p:attrNameLst>
                                          <p:attrName>ppt_y</p:attrName>
                                        </p:attrNameLst>
                                      </p:cBhvr>
                                      <p:tavLst>
                                        <p:tav tm="0">
                                          <p:val>
                                            <p:strVal val="ppt_y"/>
                                          </p:val>
                                        </p:tav>
                                        <p:tav tm="100000">
                                          <p:val>
                                            <p:strVal val="1+ppt_h/2"/>
                                          </p:val>
                                        </p:tav>
                                      </p:tavLst>
                                    </p:anim>
                                    <p:set>
                                      <p:cBhvr>
                                        <p:cTn id="391" dur="1" fill="hold">
                                          <p:stCondLst>
                                            <p:cond delay="1999"/>
                                          </p:stCondLst>
                                        </p:cTn>
                                        <p:tgtEl>
                                          <p:spTgt spid="14"/>
                                        </p:tgtEl>
                                        <p:attrNameLst>
                                          <p:attrName>style.visibility</p:attrName>
                                        </p:attrNameLst>
                                      </p:cBhvr>
                                      <p:to>
                                        <p:strVal val="hidden"/>
                                      </p:to>
                                    </p:set>
                                  </p:childTnLst>
                                </p:cTn>
                              </p:par>
                              <p:par>
                                <p:cTn id="392" presetID="2" presetClass="exit" presetSubtype="12" fill="hold" nodeType="withEffect">
                                  <p:stCondLst>
                                    <p:cond delay="0"/>
                                  </p:stCondLst>
                                  <p:childTnLst>
                                    <p:anim calcmode="lin" valueType="num">
                                      <p:cBhvr additive="base">
                                        <p:cTn id="393" dur="2000"/>
                                        <p:tgtEl>
                                          <p:spTgt spid="16"/>
                                        </p:tgtEl>
                                        <p:attrNameLst>
                                          <p:attrName>ppt_x</p:attrName>
                                        </p:attrNameLst>
                                      </p:cBhvr>
                                      <p:tavLst>
                                        <p:tav tm="0">
                                          <p:val>
                                            <p:strVal val="ppt_x"/>
                                          </p:val>
                                        </p:tav>
                                        <p:tav tm="100000">
                                          <p:val>
                                            <p:strVal val="0-ppt_w/2"/>
                                          </p:val>
                                        </p:tav>
                                      </p:tavLst>
                                    </p:anim>
                                    <p:anim calcmode="lin" valueType="num">
                                      <p:cBhvr additive="base">
                                        <p:cTn id="394" dur="2000"/>
                                        <p:tgtEl>
                                          <p:spTgt spid="16"/>
                                        </p:tgtEl>
                                        <p:attrNameLst>
                                          <p:attrName>ppt_y</p:attrName>
                                        </p:attrNameLst>
                                      </p:cBhvr>
                                      <p:tavLst>
                                        <p:tav tm="0">
                                          <p:val>
                                            <p:strVal val="ppt_y"/>
                                          </p:val>
                                        </p:tav>
                                        <p:tav tm="100000">
                                          <p:val>
                                            <p:strVal val="1+ppt_h/2"/>
                                          </p:val>
                                        </p:tav>
                                      </p:tavLst>
                                    </p:anim>
                                    <p:set>
                                      <p:cBhvr>
                                        <p:cTn id="395" dur="1" fill="hold">
                                          <p:stCondLst>
                                            <p:cond delay="1999"/>
                                          </p:stCondLst>
                                        </p:cTn>
                                        <p:tgtEl>
                                          <p:spTgt spid="16"/>
                                        </p:tgtEl>
                                        <p:attrNameLst>
                                          <p:attrName>style.visibility</p:attrName>
                                        </p:attrNameLst>
                                      </p:cBhvr>
                                      <p:to>
                                        <p:strVal val="hidden"/>
                                      </p:to>
                                    </p:set>
                                  </p:childTnLst>
                                </p:cTn>
                              </p:par>
                              <p:par>
                                <p:cTn id="396" presetID="2" presetClass="exit" presetSubtype="12" fill="hold" nodeType="withEffect">
                                  <p:stCondLst>
                                    <p:cond delay="0"/>
                                  </p:stCondLst>
                                  <p:childTnLst>
                                    <p:anim calcmode="lin" valueType="num">
                                      <p:cBhvr additive="base">
                                        <p:cTn id="397" dur="2000"/>
                                        <p:tgtEl>
                                          <p:spTgt spid="18"/>
                                        </p:tgtEl>
                                        <p:attrNameLst>
                                          <p:attrName>ppt_x</p:attrName>
                                        </p:attrNameLst>
                                      </p:cBhvr>
                                      <p:tavLst>
                                        <p:tav tm="0">
                                          <p:val>
                                            <p:strVal val="ppt_x"/>
                                          </p:val>
                                        </p:tav>
                                        <p:tav tm="100000">
                                          <p:val>
                                            <p:strVal val="0-ppt_w/2"/>
                                          </p:val>
                                        </p:tav>
                                      </p:tavLst>
                                    </p:anim>
                                    <p:anim calcmode="lin" valueType="num">
                                      <p:cBhvr additive="base">
                                        <p:cTn id="398" dur="2000"/>
                                        <p:tgtEl>
                                          <p:spTgt spid="18"/>
                                        </p:tgtEl>
                                        <p:attrNameLst>
                                          <p:attrName>ppt_y</p:attrName>
                                        </p:attrNameLst>
                                      </p:cBhvr>
                                      <p:tavLst>
                                        <p:tav tm="0">
                                          <p:val>
                                            <p:strVal val="ppt_y"/>
                                          </p:val>
                                        </p:tav>
                                        <p:tav tm="100000">
                                          <p:val>
                                            <p:strVal val="1+ppt_h/2"/>
                                          </p:val>
                                        </p:tav>
                                      </p:tavLst>
                                    </p:anim>
                                    <p:set>
                                      <p:cBhvr>
                                        <p:cTn id="399" dur="1" fill="hold">
                                          <p:stCondLst>
                                            <p:cond delay="1999"/>
                                          </p:stCondLst>
                                        </p:cTn>
                                        <p:tgtEl>
                                          <p:spTgt spid="18"/>
                                        </p:tgtEl>
                                        <p:attrNameLst>
                                          <p:attrName>style.visibility</p:attrName>
                                        </p:attrNameLst>
                                      </p:cBhvr>
                                      <p:to>
                                        <p:strVal val="hidden"/>
                                      </p:to>
                                    </p:set>
                                  </p:childTnLst>
                                </p:cTn>
                              </p:par>
                              <p:par>
                                <p:cTn id="400" presetID="2" presetClass="exit" presetSubtype="12" fill="hold" nodeType="withEffect">
                                  <p:stCondLst>
                                    <p:cond delay="0"/>
                                  </p:stCondLst>
                                  <p:childTnLst>
                                    <p:anim calcmode="lin" valueType="num">
                                      <p:cBhvr additive="base">
                                        <p:cTn id="401" dur="2000"/>
                                        <p:tgtEl>
                                          <p:spTgt spid="20"/>
                                        </p:tgtEl>
                                        <p:attrNameLst>
                                          <p:attrName>ppt_x</p:attrName>
                                        </p:attrNameLst>
                                      </p:cBhvr>
                                      <p:tavLst>
                                        <p:tav tm="0">
                                          <p:val>
                                            <p:strVal val="ppt_x"/>
                                          </p:val>
                                        </p:tav>
                                        <p:tav tm="100000">
                                          <p:val>
                                            <p:strVal val="0-ppt_w/2"/>
                                          </p:val>
                                        </p:tav>
                                      </p:tavLst>
                                    </p:anim>
                                    <p:anim calcmode="lin" valueType="num">
                                      <p:cBhvr additive="base">
                                        <p:cTn id="402" dur="2000"/>
                                        <p:tgtEl>
                                          <p:spTgt spid="20"/>
                                        </p:tgtEl>
                                        <p:attrNameLst>
                                          <p:attrName>ppt_y</p:attrName>
                                        </p:attrNameLst>
                                      </p:cBhvr>
                                      <p:tavLst>
                                        <p:tav tm="0">
                                          <p:val>
                                            <p:strVal val="ppt_y"/>
                                          </p:val>
                                        </p:tav>
                                        <p:tav tm="100000">
                                          <p:val>
                                            <p:strVal val="1+ppt_h/2"/>
                                          </p:val>
                                        </p:tav>
                                      </p:tavLst>
                                    </p:anim>
                                    <p:set>
                                      <p:cBhvr>
                                        <p:cTn id="403" dur="1" fill="hold">
                                          <p:stCondLst>
                                            <p:cond delay="1999"/>
                                          </p:stCondLst>
                                        </p:cTn>
                                        <p:tgtEl>
                                          <p:spTgt spid="20"/>
                                        </p:tgtEl>
                                        <p:attrNameLst>
                                          <p:attrName>style.visibility</p:attrName>
                                        </p:attrNameLst>
                                      </p:cBhvr>
                                      <p:to>
                                        <p:strVal val="hidden"/>
                                      </p:to>
                                    </p:set>
                                  </p:childTnLst>
                                </p:cTn>
                              </p:par>
                              <p:par>
                                <p:cTn id="404" presetID="2" presetClass="exit" presetSubtype="12" fill="hold" nodeType="withEffect">
                                  <p:stCondLst>
                                    <p:cond delay="0"/>
                                  </p:stCondLst>
                                  <p:childTnLst>
                                    <p:anim calcmode="lin" valueType="num">
                                      <p:cBhvr additive="base">
                                        <p:cTn id="405" dur="2000"/>
                                        <p:tgtEl>
                                          <p:spTgt spid="22"/>
                                        </p:tgtEl>
                                        <p:attrNameLst>
                                          <p:attrName>ppt_x</p:attrName>
                                        </p:attrNameLst>
                                      </p:cBhvr>
                                      <p:tavLst>
                                        <p:tav tm="0">
                                          <p:val>
                                            <p:strVal val="ppt_x"/>
                                          </p:val>
                                        </p:tav>
                                        <p:tav tm="100000">
                                          <p:val>
                                            <p:strVal val="0-ppt_w/2"/>
                                          </p:val>
                                        </p:tav>
                                      </p:tavLst>
                                    </p:anim>
                                    <p:anim calcmode="lin" valueType="num">
                                      <p:cBhvr additive="base">
                                        <p:cTn id="406" dur="2000"/>
                                        <p:tgtEl>
                                          <p:spTgt spid="22"/>
                                        </p:tgtEl>
                                        <p:attrNameLst>
                                          <p:attrName>ppt_y</p:attrName>
                                        </p:attrNameLst>
                                      </p:cBhvr>
                                      <p:tavLst>
                                        <p:tav tm="0">
                                          <p:val>
                                            <p:strVal val="ppt_y"/>
                                          </p:val>
                                        </p:tav>
                                        <p:tav tm="100000">
                                          <p:val>
                                            <p:strVal val="1+ppt_h/2"/>
                                          </p:val>
                                        </p:tav>
                                      </p:tavLst>
                                    </p:anim>
                                    <p:set>
                                      <p:cBhvr>
                                        <p:cTn id="407" dur="1" fill="hold">
                                          <p:stCondLst>
                                            <p:cond delay="1999"/>
                                          </p:stCondLst>
                                        </p:cTn>
                                        <p:tgtEl>
                                          <p:spTgt spid="22"/>
                                        </p:tgtEl>
                                        <p:attrNameLst>
                                          <p:attrName>style.visibility</p:attrName>
                                        </p:attrNameLst>
                                      </p:cBhvr>
                                      <p:to>
                                        <p:strVal val="hidden"/>
                                      </p:to>
                                    </p:set>
                                  </p:childTnLst>
                                </p:cTn>
                              </p:par>
                              <p:par>
                                <p:cTn id="408" presetID="2" presetClass="exit" presetSubtype="12" fill="hold" nodeType="withEffect">
                                  <p:stCondLst>
                                    <p:cond delay="0"/>
                                  </p:stCondLst>
                                  <p:childTnLst>
                                    <p:anim calcmode="lin" valueType="num">
                                      <p:cBhvr additive="base">
                                        <p:cTn id="409" dur="2000"/>
                                        <p:tgtEl>
                                          <p:spTgt spid="23"/>
                                        </p:tgtEl>
                                        <p:attrNameLst>
                                          <p:attrName>ppt_x</p:attrName>
                                        </p:attrNameLst>
                                      </p:cBhvr>
                                      <p:tavLst>
                                        <p:tav tm="0">
                                          <p:val>
                                            <p:strVal val="ppt_x"/>
                                          </p:val>
                                        </p:tav>
                                        <p:tav tm="100000">
                                          <p:val>
                                            <p:strVal val="0-ppt_w/2"/>
                                          </p:val>
                                        </p:tav>
                                      </p:tavLst>
                                    </p:anim>
                                    <p:anim calcmode="lin" valueType="num">
                                      <p:cBhvr additive="base">
                                        <p:cTn id="410" dur="2000"/>
                                        <p:tgtEl>
                                          <p:spTgt spid="23"/>
                                        </p:tgtEl>
                                        <p:attrNameLst>
                                          <p:attrName>ppt_y</p:attrName>
                                        </p:attrNameLst>
                                      </p:cBhvr>
                                      <p:tavLst>
                                        <p:tav tm="0">
                                          <p:val>
                                            <p:strVal val="ppt_y"/>
                                          </p:val>
                                        </p:tav>
                                        <p:tav tm="100000">
                                          <p:val>
                                            <p:strVal val="1+ppt_h/2"/>
                                          </p:val>
                                        </p:tav>
                                      </p:tavLst>
                                    </p:anim>
                                    <p:set>
                                      <p:cBhvr>
                                        <p:cTn id="411" dur="1" fill="hold">
                                          <p:stCondLst>
                                            <p:cond delay="1999"/>
                                          </p:stCondLst>
                                        </p:cTn>
                                        <p:tgtEl>
                                          <p:spTgt spid="23"/>
                                        </p:tgtEl>
                                        <p:attrNameLst>
                                          <p:attrName>style.visibility</p:attrName>
                                        </p:attrNameLst>
                                      </p:cBhvr>
                                      <p:to>
                                        <p:strVal val="hidden"/>
                                      </p:to>
                                    </p:set>
                                  </p:childTnLst>
                                </p:cTn>
                              </p:par>
                              <p:par>
                                <p:cTn id="412" presetID="2" presetClass="exit" presetSubtype="12" fill="hold" nodeType="withEffect">
                                  <p:stCondLst>
                                    <p:cond delay="0"/>
                                  </p:stCondLst>
                                  <p:childTnLst>
                                    <p:anim calcmode="lin" valueType="num">
                                      <p:cBhvr additive="base">
                                        <p:cTn id="413" dur="2000"/>
                                        <p:tgtEl>
                                          <p:spTgt spid="24"/>
                                        </p:tgtEl>
                                        <p:attrNameLst>
                                          <p:attrName>ppt_x</p:attrName>
                                        </p:attrNameLst>
                                      </p:cBhvr>
                                      <p:tavLst>
                                        <p:tav tm="0">
                                          <p:val>
                                            <p:strVal val="ppt_x"/>
                                          </p:val>
                                        </p:tav>
                                        <p:tav tm="100000">
                                          <p:val>
                                            <p:strVal val="0-ppt_w/2"/>
                                          </p:val>
                                        </p:tav>
                                      </p:tavLst>
                                    </p:anim>
                                    <p:anim calcmode="lin" valueType="num">
                                      <p:cBhvr additive="base">
                                        <p:cTn id="414" dur="2000"/>
                                        <p:tgtEl>
                                          <p:spTgt spid="24"/>
                                        </p:tgtEl>
                                        <p:attrNameLst>
                                          <p:attrName>ppt_y</p:attrName>
                                        </p:attrNameLst>
                                      </p:cBhvr>
                                      <p:tavLst>
                                        <p:tav tm="0">
                                          <p:val>
                                            <p:strVal val="ppt_y"/>
                                          </p:val>
                                        </p:tav>
                                        <p:tav tm="100000">
                                          <p:val>
                                            <p:strVal val="1+ppt_h/2"/>
                                          </p:val>
                                        </p:tav>
                                      </p:tavLst>
                                    </p:anim>
                                    <p:set>
                                      <p:cBhvr>
                                        <p:cTn id="415" dur="1" fill="hold">
                                          <p:stCondLst>
                                            <p:cond delay="1999"/>
                                          </p:stCondLst>
                                        </p:cTn>
                                        <p:tgtEl>
                                          <p:spTgt spid="24"/>
                                        </p:tgtEl>
                                        <p:attrNameLst>
                                          <p:attrName>style.visibility</p:attrName>
                                        </p:attrNameLst>
                                      </p:cBhvr>
                                      <p:to>
                                        <p:strVal val="hidden"/>
                                      </p:to>
                                    </p:set>
                                  </p:childTnLst>
                                </p:cTn>
                              </p:par>
                              <p:par>
                                <p:cTn id="416" presetID="2" presetClass="exit" presetSubtype="12" fill="hold" nodeType="withEffect">
                                  <p:stCondLst>
                                    <p:cond delay="0"/>
                                  </p:stCondLst>
                                  <p:childTnLst>
                                    <p:anim calcmode="lin" valueType="num">
                                      <p:cBhvr additive="base">
                                        <p:cTn id="417" dur="2000"/>
                                        <p:tgtEl>
                                          <p:spTgt spid="25"/>
                                        </p:tgtEl>
                                        <p:attrNameLst>
                                          <p:attrName>ppt_x</p:attrName>
                                        </p:attrNameLst>
                                      </p:cBhvr>
                                      <p:tavLst>
                                        <p:tav tm="0">
                                          <p:val>
                                            <p:strVal val="ppt_x"/>
                                          </p:val>
                                        </p:tav>
                                        <p:tav tm="100000">
                                          <p:val>
                                            <p:strVal val="0-ppt_w/2"/>
                                          </p:val>
                                        </p:tav>
                                      </p:tavLst>
                                    </p:anim>
                                    <p:anim calcmode="lin" valueType="num">
                                      <p:cBhvr additive="base">
                                        <p:cTn id="418" dur="2000"/>
                                        <p:tgtEl>
                                          <p:spTgt spid="25"/>
                                        </p:tgtEl>
                                        <p:attrNameLst>
                                          <p:attrName>ppt_y</p:attrName>
                                        </p:attrNameLst>
                                      </p:cBhvr>
                                      <p:tavLst>
                                        <p:tav tm="0">
                                          <p:val>
                                            <p:strVal val="ppt_y"/>
                                          </p:val>
                                        </p:tav>
                                        <p:tav tm="100000">
                                          <p:val>
                                            <p:strVal val="1+ppt_h/2"/>
                                          </p:val>
                                        </p:tav>
                                      </p:tavLst>
                                    </p:anim>
                                    <p:set>
                                      <p:cBhvr>
                                        <p:cTn id="419" dur="1" fill="hold">
                                          <p:stCondLst>
                                            <p:cond delay="1999"/>
                                          </p:stCondLst>
                                        </p:cTn>
                                        <p:tgtEl>
                                          <p:spTgt spid="25"/>
                                        </p:tgtEl>
                                        <p:attrNameLst>
                                          <p:attrName>style.visibility</p:attrName>
                                        </p:attrNameLst>
                                      </p:cBhvr>
                                      <p:to>
                                        <p:strVal val="hidden"/>
                                      </p:to>
                                    </p:set>
                                  </p:childTnLst>
                                </p:cTn>
                              </p:par>
                              <p:par>
                                <p:cTn id="420" presetID="2" presetClass="exit" presetSubtype="12" fill="hold" nodeType="withEffect">
                                  <p:stCondLst>
                                    <p:cond delay="0"/>
                                  </p:stCondLst>
                                  <p:childTnLst>
                                    <p:anim calcmode="lin" valueType="num">
                                      <p:cBhvr additive="base">
                                        <p:cTn id="421" dur="2000"/>
                                        <p:tgtEl>
                                          <p:spTgt spid="26"/>
                                        </p:tgtEl>
                                        <p:attrNameLst>
                                          <p:attrName>ppt_x</p:attrName>
                                        </p:attrNameLst>
                                      </p:cBhvr>
                                      <p:tavLst>
                                        <p:tav tm="0">
                                          <p:val>
                                            <p:strVal val="ppt_x"/>
                                          </p:val>
                                        </p:tav>
                                        <p:tav tm="100000">
                                          <p:val>
                                            <p:strVal val="0-ppt_w/2"/>
                                          </p:val>
                                        </p:tav>
                                      </p:tavLst>
                                    </p:anim>
                                    <p:anim calcmode="lin" valueType="num">
                                      <p:cBhvr additive="base">
                                        <p:cTn id="422" dur="2000"/>
                                        <p:tgtEl>
                                          <p:spTgt spid="26"/>
                                        </p:tgtEl>
                                        <p:attrNameLst>
                                          <p:attrName>ppt_y</p:attrName>
                                        </p:attrNameLst>
                                      </p:cBhvr>
                                      <p:tavLst>
                                        <p:tav tm="0">
                                          <p:val>
                                            <p:strVal val="ppt_y"/>
                                          </p:val>
                                        </p:tav>
                                        <p:tav tm="100000">
                                          <p:val>
                                            <p:strVal val="1+ppt_h/2"/>
                                          </p:val>
                                        </p:tav>
                                      </p:tavLst>
                                    </p:anim>
                                    <p:set>
                                      <p:cBhvr>
                                        <p:cTn id="423" dur="1" fill="hold">
                                          <p:stCondLst>
                                            <p:cond delay="1999"/>
                                          </p:stCondLst>
                                        </p:cTn>
                                        <p:tgtEl>
                                          <p:spTgt spid="26"/>
                                        </p:tgtEl>
                                        <p:attrNameLst>
                                          <p:attrName>style.visibility</p:attrName>
                                        </p:attrNameLst>
                                      </p:cBhvr>
                                      <p:to>
                                        <p:strVal val="hidden"/>
                                      </p:to>
                                    </p:set>
                                  </p:childTnLst>
                                </p:cTn>
                              </p:par>
                              <p:par>
                                <p:cTn id="424" presetID="2" presetClass="exit" presetSubtype="12" fill="hold" nodeType="withEffect">
                                  <p:stCondLst>
                                    <p:cond delay="0"/>
                                  </p:stCondLst>
                                  <p:childTnLst>
                                    <p:anim calcmode="lin" valueType="num">
                                      <p:cBhvr additive="base">
                                        <p:cTn id="425" dur="2000"/>
                                        <p:tgtEl>
                                          <p:spTgt spid="27"/>
                                        </p:tgtEl>
                                        <p:attrNameLst>
                                          <p:attrName>ppt_x</p:attrName>
                                        </p:attrNameLst>
                                      </p:cBhvr>
                                      <p:tavLst>
                                        <p:tav tm="0">
                                          <p:val>
                                            <p:strVal val="ppt_x"/>
                                          </p:val>
                                        </p:tav>
                                        <p:tav tm="100000">
                                          <p:val>
                                            <p:strVal val="0-ppt_w/2"/>
                                          </p:val>
                                        </p:tav>
                                      </p:tavLst>
                                    </p:anim>
                                    <p:anim calcmode="lin" valueType="num">
                                      <p:cBhvr additive="base">
                                        <p:cTn id="426" dur="2000"/>
                                        <p:tgtEl>
                                          <p:spTgt spid="27"/>
                                        </p:tgtEl>
                                        <p:attrNameLst>
                                          <p:attrName>ppt_y</p:attrName>
                                        </p:attrNameLst>
                                      </p:cBhvr>
                                      <p:tavLst>
                                        <p:tav tm="0">
                                          <p:val>
                                            <p:strVal val="ppt_y"/>
                                          </p:val>
                                        </p:tav>
                                        <p:tav tm="100000">
                                          <p:val>
                                            <p:strVal val="1+ppt_h/2"/>
                                          </p:val>
                                        </p:tav>
                                      </p:tavLst>
                                    </p:anim>
                                    <p:set>
                                      <p:cBhvr>
                                        <p:cTn id="427" dur="1" fill="hold">
                                          <p:stCondLst>
                                            <p:cond delay="1999"/>
                                          </p:stCondLst>
                                        </p:cTn>
                                        <p:tgtEl>
                                          <p:spTgt spid="27"/>
                                        </p:tgtEl>
                                        <p:attrNameLst>
                                          <p:attrName>style.visibility</p:attrName>
                                        </p:attrNameLst>
                                      </p:cBhvr>
                                      <p:to>
                                        <p:strVal val="hidden"/>
                                      </p:to>
                                    </p:set>
                                  </p:childTnLst>
                                </p:cTn>
                              </p:par>
                              <p:par>
                                <p:cTn id="428" presetID="2" presetClass="exit" presetSubtype="12" fill="hold" nodeType="withEffect">
                                  <p:stCondLst>
                                    <p:cond delay="0"/>
                                  </p:stCondLst>
                                  <p:childTnLst>
                                    <p:anim calcmode="lin" valueType="num">
                                      <p:cBhvr additive="base">
                                        <p:cTn id="429" dur="2000"/>
                                        <p:tgtEl>
                                          <p:spTgt spid="28"/>
                                        </p:tgtEl>
                                        <p:attrNameLst>
                                          <p:attrName>ppt_x</p:attrName>
                                        </p:attrNameLst>
                                      </p:cBhvr>
                                      <p:tavLst>
                                        <p:tav tm="0">
                                          <p:val>
                                            <p:strVal val="ppt_x"/>
                                          </p:val>
                                        </p:tav>
                                        <p:tav tm="100000">
                                          <p:val>
                                            <p:strVal val="0-ppt_w/2"/>
                                          </p:val>
                                        </p:tav>
                                      </p:tavLst>
                                    </p:anim>
                                    <p:anim calcmode="lin" valueType="num">
                                      <p:cBhvr additive="base">
                                        <p:cTn id="430" dur="2000"/>
                                        <p:tgtEl>
                                          <p:spTgt spid="28"/>
                                        </p:tgtEl>
                                        <p:attrNameLst>
                                          <p:attrName>ppt_y</p:attrName>
                                        </p:attrNameLst>
                                      </p:cBhvr>
                                      <p:tavLst>
                                        <p:tav tm="0">
                                          <p:val>
                                            <p:strVal val="ppt_y"/>
                                          </p:val>
                                        </p:tav>
                                        <p:tav tm="100000">
                                          <p:val>
                                            <p:strVal val="1+ppt_h/2"/>
                                          </p:val>
                                        </p:tav>
                                      </p:tavLst>
                                    </p:anim>
                                    <p:set>
                                      <p:cBhvr>
                                        <p:cTn id="431" dur="1" fill="hold">
                                          <p:stCondLst>
                                            <p:cond delay="1999"/>
                                          </p:stCondLst>
                                        </p:cTn>
                                        <p:tgtEl>
                                          <p:spTgt spid="28"/>
                                        </p:tgtEl>
                                        <p:attrNameLst>
                                          <p:attrName>style.visibility</p:attrName>
                                        </p:attrNameLst>
                                      </p:cBhvr>
                                      <p:to>
                                        <p:strVal val="hidden"/>
                                      </p:to>
                                    </p:set>
                                  </p:childTnLst>
                                </p:cTn>
                              </p:par>
                              <p:par>
                                <p:cTn id="432" presetID="2" presetClass="exit" presetSubtype="12" fill="hold" nodeType="withEffect">
                                  <p:stCondLst>
                                    <p:cond delay="0"/>
                                  </p:stCondLst>
                                  <p:childTnLst>
                                    <p:anim calcmode="lin" valueType="num">
                                      <p:cBhvr additive="base">
                                        <p:cTn id="433" dur="2000"/>
                                        <p:tgtEl>
                                          <p:spTgt spid="29"/>
                                        </p:tgtEl>
                                        <p:attrNameLst>
                                          <p:attrName>ppt_x</p:attrName>
                                        </p:attrNameLst>
                                      </p:cBhvr>
                                      <p:tavLst>
                                        <p:tav tm="0">
                                          <p:val>
                                            <p:strVal val="ppt_x"/>
                                          </p:val>
                                        </p:tav>
                                        <p:tav tm="100000">
                                          <p:val>
                                            <p:strVal val="0-ppt_w/2"/>
                                          </p:val>
                                        </p:tav>
                                      </p:tavLst>
                                    </p:anim>
                                    <p:anim calcmode="lin" valueType="num">
                                      <p:cBhvr additive="base">
                                        <p:cTn id="434" dur="2000"/>
                                        <p:tgtEl>
                                          <p:spTgt spid="29"/>
                                        </p:tgtEl>
                                        <p:attrNameLst>
                                          <p:attrName>ppt_y</p:attrName>
                                        </p:attrNameLst>
                                      </p:cBhvr>
                                      <p:tavLst>
                                        <p:tav tm="0">
                                          <p:val>
                                            <p:strVal val="ppt_y"/>
                                          </p:val>
                                        </p:tav>
                                        <p:tav tm="100000">
                                          <p:val>
                                            <p:strVal val="1+ppt_h/2"/>
                                          </p:val>
                                        </p:tav>
                                      </p:tavLst>
                                    </p:anim>
                                    <p:set>
                                      <p:cBhvr>
                                        <p:cTn id="435" dur="1" fill="hold">
                                          <p:stCondLst>
                                            <p:cond delay="1999"/>
                                          </p:stCondLst>
                                        </p:cTn>
                                        <p:tgtEl>
                                          <p:spTgt spid="29"/>
                                        </p:tgtEl>
                                        <p:attrNameLst>
                                          <p:attrName>style.visibility</p:attrName>
                                        </p:attrNameLst>
                                      </p:cBhvr>
                                      <p:to>
                                        <p:strVal val="hidden"/>
                                      </p:to>
                                    </p:set>
                                  </p:childTnLst>
                                </p:cTn>
                              </p:par>
                              <p:par>
                                <p:cTn id="436" presetID="2" presetClass="exit" presetSubtype="12" fill="hold" nodeType="withEffect">
                                  <p:stCondLst>
                                    <p:cond delay="0"/>
                                  </p:stCondLst>
                                  <p:childTnLst>
                                    <p:anim calcmode="lin" valueType="num">
                                      <p:cBhvr additive="base">
                                        <p:cTn id="437" dur="2000"/>
                                        <p:tgtEl>
                                          <p:spTgt spid="30"/>
                                        </p:tgtEl>
                                        <p:attrNameLst>
                                          <p:attrName>ppt_x</p:attrName>
                                        </p:attrNameLst>
                                      </p:cBhvr>
                                      <p:tavLst>
                                        <p:tav tm="0">
                                          <p:val>
                                            <p:strVal val="ppt_x"/>
                                          </p:val>
                                        </p:tav>
                                        <p:tav tm="100000">
                                          <p:val>
                                            <p:strVal val="0-ppt_w/2"/>
                                          </p:val>
                                        </p:tav>
                                      </p:tavLst>
                                    </p:anim>
                                    <p:anim calcmode="lin" valueType="num">
                                      <p:cBhvr additive="base">
                                        <p:cTn id="438" dur="2000"/>
                                        <p:tgtEl>
                                          <p:spTgt spid="30"/>
                                        </p:tgtEl>
                                        <p:attrNameLst>
                                          <p:attrName>ppt_y</p:attrName>
                                        </p:attrNameLst>
                                      </p:cBhvr>
                                      <p:tavLst>
                                        <p:tav tm="0">
                                          <p:val>
                                            <p:strVal val="ppt_y"/>
                                          </p:val>
                                        </p:tav>
                                        <p:tav tm="100000">
                                          <p:val>
                                            <p:strVal val="1+ppt_h/2"/>
                                          </p:val>
                                        </p:tav>
                                      </p:tavLst>
                                    </p:anim>
                                    <p:set>
                                      <p:cBhvr>
                                        <p:cTn id="439" dur="1" fill="hold">
                                          <p:stCondLst>
                                            <p:cond delay="1999"/>
                                          </p:stCondLst>
                                        </p:cTn>
                                        <p:tgtEl>
                                          <p:spTgt spid="30"/>
                                        </p:tgtEl>
                                        <p:attrNameLst>
                                          <p:attrName>style.visibility</p:attrName>
                                        </p:attrNameLst>
                                      </p:cBhvr>
                                      <p:to>
                                        <p:strVal val="hidden"/>
                                      </p:to>
                                    </p:set>
                                  </p:childTnLst>
                                </p:cTn>
                              </p:par>
                              <p:par>
                                <p:cTn id="440" presetID="2" presetClass="exit" presetSubtype="12" fill="hold" nodeType="withEffect">
                                  <p:stCondLst>
                                    <p:cond delay="0"/>
                                  </p:stCondLst>
                                  <p:childTnLst>
                                    <p:anim calcmode="lin" valueType="num">
                                      <p:cBhvr additive="base">
                                        <p:cTn id="441" dur="2000"/>
                                        <p:tgtEl>
                                          <p:spTgt spid="31"/>
                                        </p:tgtEl>
                                        <p:attrNameLst>
                                          <p:attrName>ppt_x</p:attrName>
                                        </p:attrNameLst>
                                      </p:cBhvr>
                                      <p:tavLst>
                                        <p:tav tm="0">
                                          <p:val>
                                            <p:strVal val="ppt_x"/>
                                          </p:val>
                                        </p:tav>
                                        <p:tav tm="100000">
                                          <p:val>
                                            <p:strVal val="0-ppt_w/2"/>
                                          </p:val>
                                        </p:tav>
                                      </p:tavLst>
                                    </p:anim>
                                    <p:anim calcmode="lin" valueType="num">
                                      <p:cBhvr additive="base">
                                        <p:cTn id="442" dur="2000"/>
                                        <p:tgtEl>
                                          <p:spTgt spid="31"/>
                                        </p:tgtEl>
                                        <p:attrNameLst>
                                          <p:attrName>ppt_y</p:attrName>
                                        </p:attrNameLst>
                                      </p:cBhvr>
                                      <p:tavLst>
                                        <p:tav tm="0">
                                          <p:val>
                                            <p:strVal val="ppt_y"/>
                                          </p:val>
                                        </p:tav>
                                        <p:tav tm="100000">
                                          <p:val>
                                            <p:strVal val="1+ppt_h/2"/>
                                          </p:val>
                                        </p:tav>
                                      </p:tavLst>
                                    </p:anim>
                                    <p:set>
                                      <p:cBhvr>
                                        <p:cTn id="443" dur="1" fill="hold">
                                          <p:stCondLst>
                                            <p:cond delay="1999"/>
                                          </p:stCondLst>
                                        </p:cTn>
                                        <p:tgtEl>
                                          <p:spTgt spid="31"/>
                                        </p:tgtEl>
                                        <p:attrNameLst>
                                          <p:attrName>style.visibility</p:attrName>
                                        </p:attrNameLst>
                                      </p:cBhvr>
                                      <p:to>
                                        <p:strVal val="hidden"/>
                                      </p:to>
                                    </p:set>
                                  </p:childTnLst>
                                </p:cTn>
                              </p:par>
                              <p:par>
                                <p:cTn id="444" presetID="2" presetClass="exit" presetSubtype="12" fill="hold" nodeType="withEffect">
                                  <p:stCondLst>
                                    <p:cond delay="0"/>
                                  </p:stCondLst>
                                  <p:childTnLst>
                                    <p:anim calcmode="lin" valueType="num">
                                      <p:cBhvr additive="base">
                                        <p:cTn id="445" dur="2000"/>
                                        <p:tgtEl>
                                          <p:spTgt spid="32"/>
                                        </p:tgtEl>
                                        <p:attrNameLst>
                                          <p:attrName>ppt_x</p:attrName>
                                        </p:attrNameLst>
                                      </p:cBhvr>
                                      <p:tavLst>
                                        <p:tav tm="0">
                                          <p:val>
                                            <p:strVal val="ppt_x"/>
                                          </p:val>
                                        </p:tav>
                                        <p:tav tm="100000">
                                          <p:val>
                                            <p:strVal val="0-ppt_w/2"/>
                                          </p:val>
                                        </p:tav>
                                      </p:tavLst>
                                    </p:anim>
                                    <p:anim calcmode="lin" valueType="num">
                                      <p:cBhvr additive="base">
                                        <p:cTn id="446" dur="2000"/>
                                        <p:tgtEl>
                                          <p:spTgt spid="32"/>
                                        </p:tgtEl>
                                        <p:attrNameLst>
                                          <p:attrName>ppt_y</p:attrName>
                                        </p:attrNameLst>
                                      </p:cBhvr>
                                      <p:tavLst>
                                        <p:tav tm="0">
                                          <p:val>
                                            <p:strVal val="ppt_y"/>
                                          </p:val>
                                        </p:tav>
                                        <p:tav tm="100000">
                                          <p:val>
                                            <p:strVal val="1+ppt_h/2"/>
                                          </p:val>
                                        </p:tav>
                                      </p:tavLst>
                                    </p:anim>
                                    <p:set>
                                      <p:cBhvr>
                                        <p:cTn id="447" dur="1" fill="hold">
                                          <p:stCondLst>
                                            <p:cond delay="1999"/>
                                          </p:stCondLst>
                                        </p:cTn>
                                        <p:tgtEl>
                                          <p:spTgt spid="32"/>
                                        </p:tgtEl>
                                        <p:attrNameLst>
                                          <p:attrName>style.visibility</p:attrName>
                                        </p:attrNameLst>
                                      </p:cBhvr>
                                      <p:to>
                                        <p:strVal val="hidden"/>
                                      </p:to>
                                    </p:set>
                                  </p:childTnLst>
                                </p:cTn>
                              </p:par>
                              <p:par>
                                <p:cTn id="448" presetID="2" presetClass="exit" presetSubtype="12" fill="hold" nodeType="withEffect">
                                  <p:stCondLst>
                                    <p:cond delay="0"/>
                                  </p:stCondLst>
                                  <p:childTnLst>
                                    <p:anim calcmode="lin" valueType="num">
                                      <p:cBhvr additive="base">
                                        <p:cTn id="449" dur="2000"/>
                                        <p:tgtEl>
                                          <p:spTgt spid="53"/>
                                        </p:tgtEl>
                                        <p:attrNameLst>
                                          <p:attrName>ppt_x</p:attrName>
                                        </p:attrNameLst>
                                      </p:cBhvr>
                                      <p:tavLst>
                                        <p:tav tm="0">
                                          <p:val>
                                            <p:strVal val="ppt_x"/>
                                          </p:val>
                                        </p:tav>
                                        <p:tav tm="100000">
                                          <p:val>
                                            <p:strVal val="0-ppt_w/2"/>
                                          </p:val>
                                        </p:tav>
                                      </p:tavLst>
                                    </p:anim>
                                    <p:anim calcmode="lin" valueType="num">
                                      <p:cBhvr additive="base">
                                        <p:cTn id="450" dur="2000"/>
                                        <p:tgtEl>
                                          <p:spTgt spid="53"/>
                                        </p:tgtEl>
                                        <p:attrNameLst>
                                          <p:attrName>ppt_y</p:attrName>
                                        </p:attrNameLst>
                                      </p:cBhvr>
                                      <p:tavLst>
                                        <p:tav tm="0">
                                          <p:val>
                                            <p:strVal val="ppt_y"/>
                                          </p:val>
                                        </p:tav>
                                        <p:tav tm="100000">
                                          <p:val>
                                            <p:strVal val="1+ppt_h/2"/>
                                          </p:val>
                                        </p:tav>
                                      </p:tavLst>
                                    </p:anim>
                                    <p:set>
                                      <p:cBhvr>
                                        <p:cTn id="451" dur="1" fill="hold">
                                          <p:stCondLst>
                                            <p:cond delay="1999"/>
                                          </p:stCondLst>
                                        </p:cTn>
                                        <p:tgtEl>
                                          <p:spTgt spid="53"/>
                                        </p:tgtEl>
                                        <p:attrNameLst>
                                          <p:attrName>style.visibility</p:attrName>
                                        </p:attrNameLst>
                                      </p:cBhvr>
                                      <p:to>
                                        <p:strVal val="hidden"/>
                                      </p:to>
                                    </p:set>
                                  </p:childTnLst>
                                </p:cTn>
                              </p:par>
                              <p:par>
                                <p:cTn id="452" presetID="2" presetClass="exit" presetSubtype="12" fill="hold" nodeType="withEffect">
                                  <p:stCondLst>
                                    <p:cond delay="0"/>
                                  </p:stCondLst>
                                  <p:childTnLst>
                                    <p:anim calcmode="lin" valueType="num">
                                      <p:cBhvr additive="base">
                                        <p:cTn id="453" dur="2000"/>
                                        <p:tgtEl>
                                          <p:spTgt spid="54"/>
                                        </p:tgtEl>
                                        <p:attrNameLst>
                                          <p:attrName>ppt_x</p:attrName>
                                        </p:attrNameLst>
                                      </p:cBhvr>
                                      <p:tavLst>
                                        <p:tav tm="0">
                                          <p:val>
                                            <p:strVal val="ppt_x"/>
                                          </p:val>
                                        </p:tav>
                                        <p:tav tm="100000">
                                          <p:val>
                                            <p:strVal val="0-ppt_w/2"/>
                                          </p:val>
                                        </p:tav>
                                      </p:tavLst>
                                    </p:anim>
                                    <p:anim calcmode="lin" valueType="num">
                                      <p:cBhvr additive="base">
                                        <p:cTn id="454" dur="2000"/>
                                        <p:tgtEl>
                                          <p:spTgt spid="54"/>
                                        </p:tgtEl>
                                        <p:attrNameLst>
                                          <p:attrName>ppt_y</p:attrName>
                                        </p:attrNameLst>
                                      </p:cBhvr>
                                      <p:tavLst>
                                        <p:tav tm="0">
                                          <p:val>
                                            <p:strVal val="ppt_y"/>
                                          </p:val>
                                        </p:tav>
                                        <p:tav tm="100000">
                                          <p:val>
                                            <p:strVal val="1+ppt_h/2"/>
                                          </p:val>
                                        </p:tav>
                                      </p:tavLst>
                                    </p:anim>
                                    <p:set>
                                      <p:cBhvr>
                                        <p:cTn id="455" dur="1" fill="hold">
                                          <p:stCondLst>
                                            <p:cond delay="1999"/>
                                          </p:stCondLst>
                                        </p:cTn>
                                        <p:tgtEl>
                                          <p:spTgt spid="54"/>
                                        </p:tgtEl>
                                        <p:attrNameLst>
                                          <p:attrName>style.visibility</p:attrName>
                                        </p:attrNameLst>
                                      </p:cBhvr>
                                      <p:to>
                                        <p:strVal val="hidden"/>
                                      </p:to>
                                    </p:set>
                                  </p:childTnLst>
                                </p:cTn>
                              </p:par>
                              <p:par>
                                <p:cTn id="456" presetID="2" presetClass="exit" presetSubtype="12" fill="hold" nodeType="withEffect">
                                  <p:stCondLst>
                                    <p:cond delay="0"/>
                                  </p:stCondLst>
                                  <p:childTnLst>
                                    <p:anim calcmode="lin" valueType="num">
                                      <p:cBhvr additive="base">
                                        <p:cTn id="457" dur="2000"/>
                                        <p:tgtEl>
                                          <p:spTgt spid="55"/>
                                        </p:tgtEl>
                                        <p:attrNameLst>
                                          <p:attrName>ppt_x</p:attrName>
                                        </p:attrNameLst>
                                      </p:cBhvr>
                                      <p:tavLst>
                                        <p:tav tm="0">
                                          <p:val>
                                            <p:strVal val="ppt_x"/>
                                          </p:val>
                                        </p:tav>
                                        <p:tav tm="100000">
                                          <p:val>
                                            <p:strVal val="0-ppt_w/2"/>
                                          </p:val>
                                        </p:tav>
                                      </p:tavLst>
                                    </p:anim>
                                    <p:anim calcmode="lin" valueType="num">
                                      <p:cBhvr additive="base">
                                        <p:cTn id="458" dur="2000"/>
                                        <p:tgtEl>
                                          <p:spTgt spid="55"/>
                                        </p:tgtEl>
                                        <p:attrNameLst>
                                          <p:attrName>ppt_y</p:attrName>
                                        </p:attrNameLst>
                                      </p:cBhvr>
                                      <p:tavLst>
                                        <p:tav tm="0">
                                          <p:val>
                                            <p:strVal val="ppt_y"/>
                                          </p:val>
                                        </p:tav>
                                        <p:tav tm="100000">
                                          <p:val>
                                            <p:strVal val="1+ppt_h/2"/>
                                          </p:val>
                                        </p:tav>
                                      </p:tavLst>
                                    </p:anim>
                                    <p:set>
                                      <p:cBhvr>
                                        <p:cTn id="459" dur="1" fill="hold">
                                          <p:stCondLst>
                                            <p:cond delay="1999"/>
                                          </p:stCondLst>
                                        </p:cTn>
                                        <p:tgtEl>
                                          <p:spTgt spid="55"/>
                                        </p:tgtEl>
                                        <p:attrNameLst>
                                          <p:attrName>style.visibility</p:attrName>
                                        </p:attrNameLst>
                                      </p:cBhvr>
                                      <p:to>
                                        <p:strVal val="hidden"/>
                                      </p:to>
                                    </p:set>
                                  </p:childTnLst>
                                </p:cTn>
                              </p:par>
                              <p:par>
                                <p:cTn id="460" presetID="2" presetClass="exit" presetSubtype="12" fill="hold" nodeType="withEffect">
                                  <p:stCondLst>
                                    <p:cond delay="0"/>
                                  </p:stCondLst>
                                  <p:childTnLst>
                                    <p:anim calcmode="lin" valueType="num">
                                      <p:cBhvr additive="base">
                                        <p:cTn id="461" dur="2000"/>
                                        <p:tgtEl>
                                          <p:spTgt spid="56"/>
                                        </p:tgtEl>
                                        <p:attrNameLst>
                                          <p:attrName>ppt_x</p:attrName>
                                        </p:attrNameLst>
                                      </p:cBhvr>
                                      <p:tavLst>
                                        <p:tav tm="0">
                                          <p:val>
                                            <p:strVal val="ppt_x"/>
                                          </p:val>
                                        </p:tav>
                                        <p:tav tm="100000">
                                          <p:val>
                                            <p:strVal val="0-ppt_w/2"/>
                                          </p:val>
                                        </p:tav>
                                      </p:tavLst>
                                    </p:anim>
                                    <p:anim calcmode="lin" valueType="num">
                                      <p:cBhvr additive="base">
                                        <p:cTn id="462" dur="2000"/>
                                        <p:tgtEl>
                                          <p:spTgt spid="56"/>
                                        </p:tgtEl>
                                        <p:attrNameLst>
                                          <p:attrName>ppt_y</p:attrName>
                                        </p:attrNameLst>
                                      </p:cBhvr>
                                      <p:tavLst>
                                        <p:tav tm="0">
                                          <p:val>
                                            <p:strVal val="ppt_y"/>
                                          </p:val>
                                        </p:tav>
                                        <p:tav tm="100000">
                                          <p:val>
                                            <p:strVal val="1+ppt_h/2"/>
                                          </p:val>
                                        </p:tav>
                                      </p:tavLst>
                                    </p:anim>
                                    <p:set>
                                      <p:cBhvr>
                                        <p:cTn id="463" dur="1" fill="hold">
                                          <p:stCondLst>
                                            <p:cond delay="1999"/>
                                          </p:stCondLst>
                                        </p:cTn>
                                        <p:tgtEl>
                                          <p:spTgt spid="56"/>
                                        </p:tgtEl>
                                        <p:attrNameLst>
                                          <p:attrName>style.visibility</p:attrName>
                                        </p:attrNameLst>
                                      </p:cBhvr>
                                      <p:to>
                                        <p:strVal val="hidden"/>
                                      </p:to>
                                    </p:set>
                                  </p:childTnLst>
                                </p:cTn>
                              </p:par>
                              <p:par>
                                <p:cTn id="464" presetID="2" presetClass="exit" presetSubtype="12" fill="hold" nodeType="withEffect">
                                  <p:stCondLst>
                                    <p:cond delay="0"/>
                                  </p:stCondLst>
                                  <p:childTnLst>
                                    <p:anim calcmode="lin" valueType="num">
                                      <p:cBhvr additive="base">
                                        <p:cTn id="465" dur="2000"/>
                                        <p:tgtEl>
                                          <p:spTgt spid="57"/>
                                        </p:tgtEl>
                                        <p:attrNameLst>
                                          <p:attrName>ppt_x</p:attrName>
                                        </p:attrNameLst>
                                      </p:cBhvr>
                                      <p:tavLst>
                                        <p:tav tm="0">
                                          <p:val>
                                            <p:strVal val="ppt_x"/>
                                          </p:val>
                                        </p:tav>
                                        <p:tav tm="100000">
                                          <p:val>
                                            <p:strVal val="0-ppt_w/2"/>
                                          </p:val>
                                        </p:tav>
                                      </p:tavLst>
                                    </p:anim>
                                    <p:anim calcmode="lin" valueType="num">
                                      <p:cBhvr additive="base">
                                        <p:cTn id="466" dur="2000"/>
                                        <p:tgtEl>
                                          <p:spTgt spid="57"/>
                                        </p:tgtEl>
                                        <p:attrNameLst>
                                          <p:attrName>ppt_y</p:attrName>
                                        </p:attrNameLst>
                                      </p:cBhvr>
                                      <p:tavLst>
                                        <p:tav tm="0">
                                          <p:val>
                                            <p:strVal val="ppt_y"/>
                                          </p:val>
                                        </p:tav>
                                        <p:tav tm="100000">
                                          <p:val>
                                            <p:strVal val="1+ppt_h/2"/>
                                          </p:val>
                                        </p:tav>
                                      </p:tavLst>
                                    </p:anim>
                                    <p:set>
                                      <p:cBhvr>
                                        <p:cTn id="467" dur="1" fill="hold">
                                          <p:stCondLst>
                                            <p:cond delay="1999"/>
                                          </p:stCondLst>
                                        </p:cTn>
                                        <p:tgtEl>
                                          <p:spTgt spid="57"/>
                                        </p:tgtEl>
                                        <p:attrNameLst>
                                          <p:attrName>style.visibility</p:attrName>
                                        </p:attrNameLst>
                                      </p:cBhvr>
                                      <p:to>
                                        <p:strVal val="hidden"/>
                                      </p:to>
                                    </p:set>
                                  </p:childTnLst>
                                </p:cTn>
                              </p:par>
                              <p:par>
                                <p:cTn id="468" presetID="2" presetClass="exit" presetSubtype="12" fill="hold" nodeType="withEffect">
                                  <p:stCondLst>
                                    <p:cond delay="0"/>
                                  </p:stCondLst>
                                  <p:childTnLst>
                                    <p:anim calcmode="lin" valueType="num">
                                      <p:cBhvr additive="base">
                                        <p:cTn id="469" dur="2000"/>
                                        <p:tgtEl>
                                          <p:spTgt spid="58"/>
                                        </p:tgtEl>
                                        <p:attrNameLst>
                                          <p:attrName>ppt_x</p:attrName>
                                        </p:attrNameLst>
                                      </p:cBhvr>
                                      <p:tavLst>
                                        <p:tav tm="0">
                                          <p:val>
                                            <p:strVal val="ppt_x"/>
                                          </p:val>
                                        </p:tav>
                                        <p:tav tm="100000">
                                          <p:val>
                                            <p:strVal val="0-ppt_w/2"/>
                                          </p:val>
                                        </p:tav>
                                      </p:tavLst>
                                    </p:anim>
                                    <p:anim calcmode="lin" valueType="num">
                                      <p:cBhvr additive="base">
                                        <p:cTn id="470" dur="2000"/>
                                        <p:tgtEl>
                                          <p:spTgt spid="58"/>
                                        </p:tgtEl>
                                        <p:attrNameLst>
                                          <p:attrName>ppt_y</p:attrName>
                                        </p:attrNameLst>
                                      </p:cBhvr>
                                      <p:tavLst>
                                        <p:tav tm="0">
                                          <p:val>
                                            <p:strVal val="ppt_y"/>
                                          </p:val>
                                        </p:tav>
                                        <p:tav tm="100000">
                                          <p:val>
                                            <p:strVal val="1+ppt_h/2"/>
                                          </p:val>
                                        </p:tav>
                                      </p:tavLst>
                                    </p:anim>
                                    <p:set>
                                      <p:cBhvr>
                                        <p:cTn id="471" dur="1" fill="hold">
                                          <p:stCondLst>
                                            <p:cond delay="1999"/>
                                          </p:stCondLst>
                                        </p:cTn>
                                        <p:tgtEl>
                                          <p:spTgt spid="58"/>
                                        </p:tgtEl>
                                        <p:attrNameLst>
                                          <p:attrName>style.visibility</p:attrName>
                                        </p:attrNameLst>
                                      </p:cBhvr>
                                      <p:to>
                                        <p:strVal val="hidden"/>
                                      </p:to>
                                    </p:set>
                                  </p:childTnLst>
                                </p:cTn>
                              </p:par>
                              <p:par>
                                <p:cTn id="472" presetID="2" presetClass="exit" presetSubtype="12" fill="hold" nodeType="withEffect">
                                  <p:stCondLst>
                                    <p:cond delay="0"/>
                                  </p:stCondLst>
                                  <p:childTnLst>
                                    <p:anim calcmode="lin" valueType="num">
                                      <p:cBhvr additive="base">
                                        <p:cTn id="473" dur="2000"/>
                                        <p:tgtEl>
                                          <p:spTgt spid="59"/>
                                        </p:tgtEl>
                                        <p:attrNameLst>
                                          <p:attrName>ppt_x</p:attrName>
                                        </p:attrNameLst>
                                      </p:cBhvr>
                                      <p:tavLst>
                                        <p:tav tm="0">
                                          <p:val>
                                            <p:strVal val="ppt_x"/>
                                          </p:val>
                                        </p:tav>
                                        <p:tav tm="100000">
                                          <p:val>
                                            <p:strVal val="0-ppt_w/2"/>
                                          </p:val>
                                        </p:tav>
                                      </p:tavLst>
                                    </p:anim>
                                    <p:anim calcmode="lin" valueType="num">
                                      <p:cBhvr additive="base">
                                        <p:cTn id="474" dur="2000"/>
                                        <p:tgtEl>
                                          <p:spTgt spid="59"/>
                                        </p:tgtEl>
                                        <p:attrNameLst>
                                          <p:attrName>ppt_y</p:attrName>
                                        </p:attrNameLst>
                                      </p:cBhvr>
                                      <p:tavLst>
                                        <p:tav tm="0">
                                          <p:val>
                                            <p:strVal val="ppt_y"/>
                                          </p:val>
                                        </p:tav>
                                        <p:tav tm="100000">
                                          <p:val>
                                            <p:strVal val="1+ppt_h/2"/>
                                          </p:val>
                                        </p:tav>
                                      </p:tavLst>
                                    </p:anim>
                                    <p:set>
                                      <p:cBhvr>
                                        <p:cTn id="475" dur="1" fill="hold">
                                          <p:stCondLst>
                                            <p:cond delay="1999"/>
                                          </p:stCondLst>
                                        </p:cTn>
                                        <p:tgtEl>
                                          <p:spTgt spid="59"/>
                                        </p:tgtEl>
                                        <p:attrNameLst>
                                          <p:attrName>style.visibility</p:attrName>
                                        </p:attrNameLst>
                                      </p:cBhvr>
                                      <p:to>
                                        <p:strVal val="hidden"/>
                                      </p:to>
                                    </p:set>
                                  </p:childTnLst>
                                </p:cTn>
                              </p:par>
                              <p:par>
                                <p:cTn id="476" presetID="2" presetClass="exit" presetSubtype="12" fill="hold" nodeType="withEffect">
                                  <p:stCondLst>
                                    <p:cond delay="0"/>
                                  </p:stCondLst>
                                  <p:childTnLst>
                                    <p:anim calcmode="lin" valueType="num">
                                      <p:cBhvr additive="base">
                                        <p:cTn id="477" dur="2000"/>
                                        <p:tgtEl>
                                          <p:spTgt spid="60"/>
                                        </p:tgtEl>
                                        <p:attrNameLst>
                                          <p:attrName>ppt_x</p:attrName>
                                        </p:attrNameLst>
                                      </p:cBhvr>
                                      <p:tavLst>
                                        <p:tav tm="0">
                                          <p:val>
                                            <p:strVal val="ppt_x"/>
                                          </p:val>
                                        </p:tav>
                                        <p:tav tm="100000">
                                          <p:val>
                                            <p:strVal val="0-ppt_w/2"/>
                                          </p:val>
                                        </p:tav>
                                      </p:tavLst>
                                    </p:anim>
                                    <p:anim calcmode="lin" valueType="num">
                                      <p:cBhvr additive="base">
                                        <p:cTn id="478" dur="2000"/>
                                        <p:tgtEl>
                                          <p:spTgt spid="60"/>
                                        </p:tgtEl>
                                        <p:attrNameLst>
                                          <p:attrName>ppt_y</p:attrName>
                                        </p:attrNameLst>
                                      </p:cBhvr>
                                      <p:tavLst>
                                        <p:tav tm="0">
                                          <p:val>
                                            <p:strVal val="ppt_y"/>
                                          </p:val>
                                        </p:tav>
                                        <p:tav tm="100000">
                                          <p:val>
                                            <p:strVal val="1+ppt_h/2"/>
                                          </p:val>
                                        </p:tav>
                                      </p:tavLst>
                                    </p:anim>
                                    <p:set>
                                      <p:cBhvr>
                                        <p:cTn id="479" dur="1" fill="hold">
                                          <p:stCondLst>
                                            <p:cond delay="1999"/>
                                          </p:stCondLst>
                                        </p:cTn>
                                        <p:tgtEl>
                                          <p:spTgt spid="60"/>
                                        </p:tgtEl>
                                        <p:attrNameLst>
                                          <p:attrName>style.visibility</p:attrName>
                                        </p:attrNameLst>
                                      </p:cBhvr>
                                      <p:to>
                                        <p:strVal val="hidden"/>
                                      </p:to>
                                    </p:set>
                                  </p:childTnLst>
                                </p:cTn>
                              </p:par>
                              <p:par>
                                <p:cTn id="480" presetID="2" presetClass="exit" presetSubtype="12" fill="hold" nodeType="withEffect">
                                  <p:stCondLst>
                                    <p:cond delay="0"/>
                                  </p:stCondLst>
                                  <p:childTnLst>
                                    <p:anim calcmode="lin" valueType="num">
                                      <p:cBhvr additive="base">
                                        <p:cTn id="481" dur="2000"/>
                                        <p:tgtEl>
                                          <p:spTgt spid="61"/>
                                        </p:tgtEl>
                                        <p:attrNameLst>
                                          <p:attrName>ppt_x</p:attrName>
                                        </p:attrNameLst>
                                      </p:cBhvr>
                                      <p:tavLst>
                                        <p:tav tm="0">
                                          <p:val>
                                            <p:strVal val="ppt_x"/>
                                          </p:val>
                                        </p:tav>
                                        <p:tav tm="100000">
                                          <p:val>
                                            <p:strVal val="0-ppt_w/2"/>
                                          </p:val>
                                        </p:tav>
                                      </p:tavLst>
                                    </p:anim>
                                    <p:anim calcmode="lin" valueType="num">
                                      <p:cBhvr additive="base">
                                        <p:cTn id="482" dur="2000"/>
                                        <p:tgtEl>
                                          <p:spTgt spid="61"/>
                                        </p:tgtEl>
                                        <p:attrNameLst>
                                          <p:attrName>ppt_y</p:attrName>
                                        </p:attrNameLst>
                                      </p:cBhvr>
                                      <p:tavLst>
                                        <p:tav tm="0">
                                          <p:val>
                                            <p:strVal val="ppt_y"/>
                                          </p:val>
                                        </p:tav>
                                        <p:tav tm="100000">
                                          <p:val>
                                            <p:strVal val="1+ppt_h/2"/>
                                          </p:val>
                                        </p:tav>
                                      </p:tavLst>
                                    </p:anim>
                                    <p:set>
                                      <p:cBhvr>
                                        <p:cTn id="483" dur="1" fill="hold">
                                          <p:stCondLst>
                                            <p:cond delay="1999"/>
                                          </p:stCondLst>
                                        </p:cTn>
                                        <p:tgtEl>
                                          <p:spTgt spid="61"/>
                                        </p:tgtEl>
                                        <p:attrNameLst>
                                          <p:attrName>style.visibility</p:attrName>
                                        </p:attrNameLst>
                                      </p:cBhvr>
                                      <p:to>
                                        <p:strVal val="hidden"/>
                                      </p:to>
                                    </p:set>
                                  </p:childTnLst>
                                </p:cTn>
                              </p:par>
                              <p:par>
                                <p:cTn id="484" presetID="2" presetClass="exit" presetSubtype="12" fill="hold" nodeType="withEffect">
                                  <p:stCondLst>
                                    <p:cond delay="0"/>
                                  </p:stCondLst>
                                  <p:childTnLst>
                                    <p:anim calcmode="lin" valueType="num">
                                      <p:cBhvr additive="base">
                                        <p:cTn id="485" dur="2000"/>
                                        <p:tgtEl>
                                          <p:spTgt spid="62"/>
                                        </p:tgtEl>
                                        <p:attrNameLst>
                                          <p:attrName>ppt_x</p:attrName>
                                        </p:attrNameLst>
                                      </p:cBhvr>
                                      <p:tavLst>
                                        <p:tav tm="0">
                                          <p:val>
                                            <p:strVal val="ppt_x"/>
                                          </p:val>
                                        </p:tav>
                                        <p:tav tm="100000">
                                          <p:val>
                                            <p:strVal val="0-ppt_w/2"/>
                                          </p:val>
                                        </p:tav>
                                      </p:tavLst>
                                    </p:anim>
                                    <p:anim calcmode="lin" valueType="num">
                                      <p:cBhvr additive="base">
                                        <p:cTn id="486" dur="2000"/>
                                        <p:tgtEl>
                                          <p:spTgt spid="62"/>
                                        </p:tgtEl>
                                        <p:attrNameLst>
                                          <p:attrName>ppt_y</p:attrName>
                                        </p:attrNameLst>
                                      </p:cBhvr>
                                      <p:tavLst>
                                        <p:tav tm="0">
                                          <p:val>
                                            <p:strVal val="ppt_y"/>
                                          </p:val>
                                        </p:tav>
                                        <p:tav tm="100000">
                                          <p:val>
                                            <p:strVal val="1+ppt_h/2"/>
                                          </p:val>
                                        </p:tav>
                                      </p:tavLst>
                                    </p:anim>
                                    <p:set>
                                      <p:cBhvr>
                                        <p:cTn id="487" dur="1" fill="hold">
                                          <p:stCondLst>
                                            <p:cond delay="1999"/>
                                          </p:stCondLst>
                                        </p:cTn>
                                        <p:tgtEl>
                                          <p:spTgt spid="62"/>
                                        </p:tgtEl>
                                        <p:attrNameLst>
                                          <p:attrName>style.visibility</p:attrName>
                                        </p:attrNameLst>
                                      </p:cBhvr>
                                      <p:to>
                                        <p:strVal val="hidden"/>
                                      </p:to>
                                    </p:set>
                                  </p:childTnLst>
                                </p:cTn>
                              </p:par>
                              <p:par>
                                <p:cTn id="488" presetID="2" presetClass="exit" presetSubtype="6" fill="hold" nodeType="withEffect">
                                  <p:stCondLst>
                                    <p:cond delay="0"/>
                                  </p:stCondLst>
                                  <p:childTnLst>
                                    <p:anim calcmode="lin" valueType="num">
                                      <p:cBhvr additive="base">
                                        <p:cTn id="489" dur="2000"/>
                                        <p:tgtEl>
                                          <p:spTgt spid="3"/>
                                        </p:tgtEl>
                                        <p:attrNameLst>
                                          <p:attrName>ppt_x</p:attrName>
                                        </p:attrNameLst>
                                      </p:cBhvr>
                                      <p:tavLst>
                                        <p:tav tm="0">
                                          <p:val>
                                            <p:strVal val="ppt_x"/>
                                          </p:val>
                                        </p:tav>
                                        <p:tav tm="100000">
                                          <p:val>
                                            <p:strVal val="1+ppt_w/2"/>
                                          </p:val>
                                        </p:tav>
                                      </p:tavLst>
                                    </p:anim>
                                    <p:anim calcmode="lin" valueType="num">
                                      <p:cBhvr additive="base">
                                        <p:cTn id="490" dur="2000"/>
                                        <p:tgtEl>
                                          <p:spTgt spid="3"/>
                                        </p:tgtEl>
                                        <p:attrNameLst>
                                          <p:attrName>ppt_y</p:attrName>
                                        </p:attrNameLst>
                                      </p:cBhvr>
                                      <p:tavLst>
                                        <p:tav tm="0">
                                          <p:val>
                                            <p:strVal val="ppt_y"/>
                                          </p:val>
                                        </p:tav>
                                        <p:tav tm="100000">
                                          <p:val>
                                            <p:strVal val="1+ppt_h/2"/>
                                          </p:val>
                                        </p:tav>
                                      </p:tavLst>
                                    </p:anim>
                                    <p:set>
                                      <p:cBhvr>
                                        <p:cTn id="491" dur="1" fill="hold">
                                          <p:stCondLst>
                                            <p:cond delay="1999"/>
                                          </p:stCondLst>
                                        </p:cTn>
                                        <p:tgtEl>
                                          <p:spTgt spid="3"/>
                                        </p:tgtEl>
                                        <p:attrNameLst>
                                          <p:attrName>style.visibility</p:attrName>
                                        </p:attrNameLst>
                                      </p:cBhvr>
                                      <p:to>
                                        <p:strVal val="hidden"/>
                                      </p:to>
                                    </p:set>
                                  </p:childTnLst>
                                </p:cTn>
                              </p:par>
                              <p:par>
                                <p:cTn id="492" presetID="2" presetClass="exit" presetSubtype="6" fill="hold" nodeType="withEffect">
                                  <p:stCondLst>
                                    <p:cond delay="0"/>
                                  </p:stCondLst>
                                  <p:childTnLst>
                                    <p:anim calcmode="lin" valueType="num">
                                      <p:cBhvr additive="base">
                                        <p:cTn id="493" dur="2000"/>
                                        <p:tgtEl>
                                          <p:spTgt spid="5"/>
                                        </p:tgtEl>
                                        <p:attrNameLst>
                                          <p:attrName>ppt_x</p:attrName>
                                        </p:attrNameLst>
                                      </p:cBhvr>
                                      <p:tavLst>
                                        <p:tav tm="0">
                                          <p:val>
                                            <p:strVal val="ppt_x"/>
                                          </p:val>
                                        </p:tav>
                                        <p:tav tm="100000">
                                          <p:val>
                                            <p:strVal val="1+ppt_w/2"/>
                                          </p:val>
                                        </p:tav>
                                      </p:tavLst>
                                    </p:anim>
                                    <p:anim calcmode="lin" valueType="num">
                                      <p:cBhvr additive="base">
                                        <p:cTn id="494" dur="2000"/>
                                        <p:tgtEl>
                                          <p:spTgt spid="5"/>
                                        </p:tgtEl>
                                        <p:attrNameLst>
                                          <p:attrName>ppt_y</p:attrName>
                                        </p:attrNameLst>
                                      </p:cBhvr>
                                      <p:tavLst>
                                        <p:tav tm="0">
                                          <p:val>
                                            <p:strVal val="ppt_y"/>
                                          </p:val>
                                        </p:tav>
                                        <p:tav tm="100000">
                                          <p:val>
                                            <p:strVal val="1+ppt_h/2"/>
                                          </p:val>
                                        </p:tav>
                                      </p:tavLst>
                                    </p:anim>
                                    <p:set>
                                      <p:cBhvr>
                                        <p:cTn id="495" dur="1" fill="hold">
                                          <p:stCondLst>
                                            <p:cond delay="1999"/>
                                          </p:stCondLst>
                                        </p:cTn>
                                        <p:tgtEl>
                                          <p:spTgt spid="5"/>
                                        </p:tgtEl>
                                        <p:attrNameLst>
                                          <p:attrName>style.visibility</p:attrName>
                                        </p:attrNameLst>
                                      </p:cBhvr>
                                      <p:to>
                                        <p:strVal val="hidden"/>
                                      </p:to>
                                    </p:set>
                                  </p:childTnLst>
                                </p:cTn>
                              </p:par>
                              <p:par>
                                <p:cTn id="496" presetID="2" presetClass="exit" presetSubtype="6" fill="hold" nodeType="withEffect">
                                  <p:stCondLst>
                                    <p:cond delay="0"/>
                                  </p:stCondLst>
                                  <p:childTnLst>
                                    <p:anim calcmode="lin" valueType="num">
                                      <p:cBhvr additive="base">
                                        <p:cTn id="497" dur="2000"/>
                                        <p:tgtEl>
                                          <p:spTgt spid="7"/>
                                        </p:tgtEl>
                                        <p:attrNameLst>
                                          <p:attrName>ppt_x</p:attrName>
                                        </p:attrNameLst>
                                      </p:cBhvr>
                                      <p:tavLst>
                                        <p:tav tm="0">
                                          <p:val>
                                            <p:strVal val="ppt_x"/>
                                          </p:val>
                                        </p:tav>
                                        <p:tav tm="100000">
                                          <p:val>
                                            <p:strVal val="1+ppt_w/2"/>
                                          </p:val>
                                        </p:tav>
                                      </p:tavLst>
                                    </p:anim>
                                    <p:anim calcmode="lin" valueType="num">
                                      <p:cBhvr additive="base">
                                        <p:cTn id="498" dur="2000"/>
                                        <p:tgtEl>
                                          <p:spTgt spid="7"/>
                                        </p:tgtEl>
                                        <p:attrNameLst>
                                          <p:attrName>ppt_y</p:attrName>
                                        </p:attrNameLst>
                                      </p:cBhvr>
                                      <p:tavLst>
                                        <p:tav tm="0">
                                          <p:val>
                                            <p:strVal val="ppt_y"/>
                                          </p:val>
                                        </p:tav>
                                        <p:tav tm="100000">
                                          <p:val>
                                            <p:strVal val="1+ppt_h/2"/>
                                          </p:val>
                                        </p:tav>
                                      </p:tavLst>
                                    </p:anim>
                                    <p:set>
                                      <p:cBhvr>
                                        <p:cTn id="499" dur="1" fill="hold">
                                          <p:stCondLst>
                                            <p:cond delay="1999"/>
                                          </p:stCondLst>
                                        </p:cTn>
                                        <p:tgtEl>
                                          <p:spTgt spid="7"/>
                                        </p:tgtEl>
                                        <p:attrNameLst>
                                          <p:attrName>style.visibility</p:attrName>
                                        </p:attrNameLst>
                                      </p:cBhvr>
                                      <p:to>
                                        <p:strVal val="hidden"/>
                                      </p:to>
                                    </p:set>
                                  </p:childTnLst>
                                </p:cTn>
                              </p:par>
                              <p:par>
                                <p:cTn id="500" presetID="2" presetClass="exit" presetSubtype="6" fill="hold" nodeType="withEffect">
                                  <p:stCondLst>
                                    <p:cond delay="0"/>
                                  </p:stCondLst>
                                  <p:childTnLst>
                                    <p:anim calcmode="lin" valueType="num">
                                      <p:cBhvr additive="base">
                                        <p:cTn id="501" dur="2000"/>
                                        <p:tgtEl>
                                          <p:spTgt spid="9"/>
                                        </p:tgtEl>
                                        <p:attrNameLst>
                                          <p:attrName>ppt_x</p:attrName>
                                        </p:attrNameLst>
                                      </p:cBhvr>
                                      <p:tavLst>
                                        <p:tav tm="0">
                                          <p:val>
                                            <p:strVal val="ppt_x"/>
                                          </p:val>
                                        </p:tav>
                                        <p:tav tm="100000">
                                          <p:val>
                                            <p:strVal val="1+ppt_w/2"/>
                                          </p:val>
                                        </p:tav>
                                      </p:tavLst>
                                    </p:anim>
                                    <p:anim calcmode="lin" valueType="num">
                                      <p:cBhvr additive="base">
                                        <p:cTn id="502" dur="2000"/>
                                        <p:tgtEl>
                                          <p:spTgt spid="9"/>
                                        </p:tgtEl>
                                        <p:attrNameLst>
                                          <p:attrName>ppt_y</p:attrName>
                                        </p:attrNameLst>
                                      </p:cBhvr>
                                      <p:tavLst>
                                        <p:tav tm="0">
                                          <p:val>
                                            <p:strVal val="ppt_y"/>
                                          </p:val>
                                        </p:tav>
                                        <p:tav tm="100000">
                                          <p:val>
                                            <p:strVal val="1+ppt_h/2"/>
                                          </p:val>
                                        </p:tav>
                                      </p:tavLst>
                                    </p:anim>
                                    <p:set>
                                      <p:cBhvr>
                                        <p:cTn id="503" dur="1" fill="hold">
                                          <p:stCondLst>
                                            <p:cond delay="1999"/>
                                          </p:stCondLst>
                                        </p:cTn>
                                        <p:tgtEl>
                                          <p:spTgt spid="9"/>
                                        </p:tgtEl>
                                        <p:attrNameLst>
                                          <p:attrName>style.visibility</p:attrName>
                                        </p:attrNameLst>
                                      </p:cBhvr>
                                      <p:to>
                                        <p:strVal val="hidden"/>
                                      </p:to>
                                    </p:set>
                                  </p:childTnLst>
                                </p:cTn>
                              </p:par>
                              <p:par>
                                <p:cTn id="504" presetID="2" presetClass="exit" presetSubtype="6" fill="hold" nodeType="withEffect">
                                  <p:stCondLst>
                                    <p:cond delay="0"/>
                                  </p:stCondLst>
                                  <p:childTnLst>
                                    <p:anim calcmode="lin" valueType="num">
                                      <p:cBhvr additive="base">
                                        <p:cTn id="505" dur="2000"/>
                                        <p:tgtEl>
                                          <p:spTgt spid="11"/>
                                        </p:tgtEl>
                                        <p:attrNameLst>
                                          <p:attrName>ppt_x</p:attrName>
                                        </p:attrNameLst>
                                      </p:cBhvr>
                                      <p:tavLst>
                                        <p:tav tm="0">
                                          <p:val>
                                            <p:strVal val="ppt_x"/>
                                          </p:val>
                                        </p:tav>
                                        <p:tav tm="100000">
                                          <p:val>
                                            <p:strVal val="1+ppt_w/2"/>
                                          </p:val>
                                        </p:tav>
                                      </p:tavLst>
                                    </p:anim>
                                    <p:anim calcmode="lin" valueType="num">
                                      <p:cBhvr additive="base">
                                        <p:cTn id="506" dur="2000"/>
                                        <p:tgtEl>
                                          <p:spTgt spid="11"/>
                                        </p:tgtEl>
                                        <p:attrNameLst>
                                          <p:attrName>ppt_y</p:attrName>
                                        </p:attrNameLst>
                                      </p:cBhvr>
                                      <p:tavLst>
                                        <p:tav tm="0">
                                          <p:val>
                                            <p:strVal val="ppt_y"/>
                                          </p:val>
                                        </p:tav>
                                        <p:tav tm="100000">
                                          <p:val>
                                            <p:strVal val="1+ppt_h/2"/>
                                          </p:val>
                                        </p:tav>
                                      </p:tavLst>
                                    </p:anim>
                                    <p:set>
                                      <p:cBhvr>
                                        <p:cTn id="507" dur="1" fill="hold">
                                          <p:stCondLst>
                                            <p:cond delay="1999"/>
                                          </p:stCondLst>
                                        </p:cTn>
                                        <p:tgtEl>
                                          <p:spTgt spid="11"/>
                                        </p:tgtEl>
                                        <p:attrNameLst>
                                          <p:attrName>style.visibility</p:attrName>
                                        </p:attrNameLst>
                                      </p:cBhvr>
                                      <p:to>
                                        <p:strVal val="hidden"/>
                                      </p:to>
                                    </p:set>
                                  </p:childTnLst>
                                </p:cTn>
                              </p:par>
                              <p:par>
                                <p:cTn id="508" presetID="2" presetClass="exit" presetSubtype="6" fill="hold" nodeType="withEffect">
                                  <p:stCondLst>
                                    <p:cond delay="0"/>
                                  </p:stCondLst>
                                  <p:childTnLst>
                                    <p:anim calcmode="lin" valueType="num">
                                      <p:cBhvr additive="base">
                                        <p:cTn id="509" dur="2000"/>
                                        <p:tgtEl>
                                          <p:spTgt spid="13"/>
                                        </p:tgtEl>
                                        <p:attrNameLst>
                                          <p:attrName>ppt_x</p:attrName>
                                        </p:attrNameLst>
                                      </p:cBhvr>
                                      <p:tavLst>
                                        <p:tav tm="0">
                                          <p:val>
                                            <p:strVal val="ppt_x"/>
                                          </p:val>
                                        </p:tav>
                                        <p:tav tm="100000">
                                          <p:val>
                                            <p:strVal val="1+ppt_w/2"/>
                                          </p:val>
                                        </p:tav>
                                      </p:tavLst>
                                    </p:anim>
                                    <p:anim calcmode="lin" valueType="num">
                                      <p:cBhvr additive="base">
                                        <p:cTn id="510" dur="2000"/>
                                        <p:tgtEl>
                                          <p:spTgt spid="13"/>
                                        </p:tgtEl>
                                        <p:attrNameLst>
                                          <p:attrName>ppt_y</p:attrName>
                                        </p:attrNameLst>
                                      </p:cBhvr>
                                      <p:tavLst>
                                        <p:tav tm="0">
                                          <p:val>
                                            <p:strVal val="ppt_y"/>
                                          </p:val>
                                        </p:tav>
                                        <p:tav tm="100000">
                                          <p:val>
                                            <p:strVal val="1+ppt_h/2"/>
                                          </p:val>
                                        </p:tav>
                                      </p:tavLst>
                                    </p:anim>
                                    <p:set>
                                      <p:cBhvr>
                                        <p:cTn id="511" dur="1" fill="hold">
                                          <p:stCondLst>
                                            <p:cond delay="1999"/>
                                          </p:stCondLst>
                                        </p:cTn>
                                        <p:tgtEl>
                                          <p:spTgt spid="13"/>
                                        </p:tgtEl>
                                        <p:attrNameLst>
                                          <p:attrName>style.visibility</p:attrName>
                                        </p:attrNameLst>
                                      </p:cBhvr>
                                      <p:to>
                                        <p:strVal val="hidden"/>
                                      </p:to>
                                    </p:set>
                                  </p:childTnLst>
                                </p:cTn>
                              </p:par>
                              <p:par>
                                <p:cTn id="512" presetID="2" presetClass="exit" presetSubtype="6" fill="hold" nodeType="withEffect">
                                  <p:stCondLst>
                                    <p:cond delay="0"/>
                                  </p:stCondLst>
                                  <p:childTnLst>
                                    <p:anim calcmode="lin" valueType="num">
                                      <p:cBhvr additive="base">
                                        <p:cTn id="513" dur="2000"/>
                                        <p:tgtEl>
                                          <p:spTgt spid="15"/>
                                        </p:tgtEl>
                                        <p:attrNameLst>
                                          <p:attrName>ppt_x</p:attrName>
                                        </p:attrNameLst>
                                      </p:cBhvr>
                                      <p:tavLst>
                                        <p:tav tm="0">
                                          <p:val>
                                            <p:strVal val="ppt_x"/>
                                          </p:val>
                                        </p:tav>
                                        <p:tav tm="100000">
                                          <p:val>
                                            <p:strVal val="1+ppt_w/2"/>
                                          </p:val>
                                        </p:tav>
                                      </p:tavLst>
                                    </p:anim>
                                    <p:anim calcmode="lin" valueType="num">
                                      <p:cBhvr additive="base">
                                        <p:cTn id="514" dur="2000"/>
                                        <p:tgtEl>
                                          <p:spTgt spid="15"/>
                                        </p:tgtEl>
                                        <p:attrNameLst>
                                          <p:attrName>ppt_y</p:attrName>
                                        </p:attrNameLst>
                                      </p:cBhvr>
                                      <p:tavLst>
                                        <p:tav tm="0">
                                          <p:val>
                                            <p:strVal val="ppt_y"/>
                                          </p:val>
                                        </p:tav>
                                        <p:tav tm="100000">
                                          <p:val>
                                            <p:strVal val="1+ppt_h/2"/>
                                          </p:val>
                                        </p:tav>
                                      </p:tavLst>
                                    </p:anim>
                                    <p:set>
                                      <p:cBhvr>
                                        <p:cTn id="515" dur="1" fill="hold">
                                          <p:stCondLst>
                                            <p:cond delay="1999"/>
                                          </p:stCondLst>
                                        </p:cTn>
                                        <p:tgtEl>
                                          <p:spTgt spid="15"/>
                                        </p:tgtEl>
                                        <p:attrNameLst>
                                          <p:attrName>style.visibility</p:attrName>
                                        </p:attrNameLst>
                                      </p:cBhvr>
                                      <p:to>
                                        <p:strVal val="hidden"/>
                                      </p:to>
                                    </p:set>
                                  </p:childTnLst>
                                </p:cTn>
                              </p:par>
                              <p:par>
                                <p:cTn id="516" presetID="2" presetClass="exit" presetSubtype="6" fill="hold" nodeType="withEffect">
                                  <p:stCondLst>
                                    <p:cond delay="0"/>
                                  </p:stCondLst>
                                  <p:childTnLst>
                                    <p:anim calcmode="lin" valueType="num">
                                      <p:cBhvr additive="base">
                                        <p:cTn id="517" dur="2000"/>
                                        <p:tgtEl>
                                          <p:spTgt spid="17"/>
                                        </p:tgtEl>
                                        <p:attrNameLst>
                                          <p:attrName>ppt_x</p:attrName>
                                        </p:attrNameLst>
                                      </p:cBhvr>
                                      <p:tavLst>
                                        <p:tav tm="0">
                                          <p:val>
                                            <p:strVal val="ppt_x"/>
                                          </p:val>
                                        </p:tav>
                                        <p:tav tm="100000">
                                          <p:val>
                                            <p:strVal val="1+ppt_w/2"/>
                                          </p:val>
                                        </p:tav>
                                      </p:tavLst>
                                    </p:anim>
                                    <p:anim calcmode="lin" valueType="num">
                                      <p:cBhvr additive="base">
                                        <p:cTn id="518" dur="2000"/>
                                        <p:tgtEl>
                                          <p:spTgt spid="17"/>
                                        </p:tgtEl>
                                        <p:attrNameLst>
                                          <p:attrName>ppt_y</p:attrName>
                                        </p:attrNameLst>
                                      </p:cBhvr>
                                      <p:tavLst>
                                        <p:tav tm="0">
                                          <p:val>
                                            <p:strVal val="ppt_y"/>
                                          </p:val>
                                        </p:tav>
                                        <p:tav tm="100000">
                                          <p:val>
                                            <p:strVal val="1+ppt_h/2"/>
                                          </p:val>
                                        </p:tav>
                                      </p:tavLst>
                                    </p:anim>
                                    <p:set>
                                      <p:cBhvr>
                                        <p:cTn id="519" dur="1" fill="hold">
                                          <p:stCondLst>
                                            <p:cond delay="1999"/>
                                          </p:stCondLst>
                                        </p:cTn>
                                        <p:tgtEl>
                                          <p:spTgt spid="17"/>
                                        </p:tgtEl>
                                        <p:attrNameLst>
                                          <p:attrName>style.visibility</p:attrName>
                                        </p:attrNameLst>
                                      </p:cBhvr>
                                      <p:to>
                                        <p:strVal val="hidden"/>
                                      </p:to>
                                    </p:set>
                                  </p:childTnLst>
                                </p:cTn>
                              </p:par>
                              <p:par>
                                <p:cTn id="520" presetID="2" presetClass="exit" presetSubtype="6" fill="hold" nodeType="withEffect">
                                  <p:stCondLst>
                                    <p:cond delay="0"/>
                                  </p:stCondLst>
                                  <p:childTnLst>
                                    <p:anim calcmode="lin" valueType="num">
                                      <p:cBhvr additive="base">
                                        <p:cTn id="521" dur="2000"/>
                                        <p:tgtEl>
                                          <p:spTgt spid="19"/>
                                        </p:tgtEl>
                                        <p:attrNameLst>
                                          <p:attrName>ppt_x</p:attrName>
                                        </p:attrNameLst>
                                      </p:cBhvr>
                                      <p:tavLst>
                                        <p:tav tm="0">
                                          <p:val>
                                            <p:strVal val="ppt_x"/>
                                          </p:val>
                                        </p:tav>
                                        <p:tav tm="100000">
                                          <p:val>
                                            <p:strVal val="1+ppt_w/2"/>
                                          </p:val>
                                        </p:tav>
                                      </p:tavLst>
                                    </p:anim>
                                    <p:anim calcmode="lin" valueType="num">
                                      <p:cBhvr additive="base">
                                        <p:cTn id="522" dur="2000"/>
                                        <p:tgtEl>
                                          <p:spTgt spid="19"/>
                                        </p:tgtEl>
                                        <p:attrNameLst>
                                          <p:attrName>ppt_y</p:attrName>
                                        </p:attrNameLst>
                                      </p:cBhvr>
                                      <p:tavLst>
                                        <p:tav tm="0">
                                          <p:val>
                                            <p:strVal val="ppt_y"/>
                                          </p:val>
                                        </p:tav>
                                        <p:tav tm="100000">
                                          <p:val>
                                            <p:strVal val="1+ppt_h/2"/>
                                          </p:val>
                                        </p:tav>
                                      </p:tavLst>
                                    </p:anim>
                                    <p:set>
                                      <p:cBhvr>
                                        <p:cTn id="523" dur="1" fill="hold">
                                          <p:stCondLst>
                                            <p:cond delay="1999"/>
                                          </p:stCondLst>
                                        </p:cTn>
                                        <p:tgtEl>
                                          <p:spTgt spid="19"/>
                                        </p:tgtEl>
                                        <p:attrNameLst>
                                          <p:attrName>style.visibility</p:attrName>
                                        </p:attrNameLst>
                                      </p:cBhvr>
                                      <p:to>
                                        <p:strVal val="hidden"/>
                                      </p:to>
                                    </p:set>
                                  </p:childTnLst>
                                </p:cTn>
                              </p:par>
                              <p:par>
                                <p:cTn id="524" presetID="2" presetClass="exit" presetSubtype="6" fill="hold" nodeType="withEffect">
                                  <p:stCondLst>
                                    <p:cond delay="0"/>
                                  </p:stCondLst>
                                  <p:childTnLst>
                                    <p:anim calcmode="lin" valueType="num">
                                      <p:cBhvr additive="base">
                                        <p:cTn id="525" dur="2000"/>
                                        <p:tgtEl>
                                          <p:spTgt spid="21"/>
                                        </p:tgtEl>
                                        <p:attrNameLst>
                                          <p:attrName>ppt_x</p:attrName>
                                        </p:attrNameLst>
                                      </p:cBhvr>
                                      <p:tavLst>
                                        <p:tav tm="0">
                                          <p:val>
                                            <p:strVal val="ppt_x"/>
                                          </p:val>
                                        </p:tav>
                                        <p:tav tm="100000">
                                          <p:val>
                                            <p:strVal val="1+ppt_w/2"/>
                                          </p:val>
                                        </p:tav>
                                      </p:tavLst>
                                    </p:anim>
                                    <p:anim calcmode="lin" valueType="num">
                                      <p:cBhvr additive="base">
                                        <p:cTn id="526" dur="2000"/>
                                        <p:tgtEl>
                                          <p:spTgt spid="21"/>
                                        </p:tgtEl>
                                        <p:attrNameLst>
                                          <p:attrName>ppt_y</p:attrName>
                                        </p:attrNameLst>
                                      </p:cBhvr>
                                      <p:tavLst>
                                        <p:tav tm="0">
                                          <p:val>
                                            <p:strVal val="ppt_y"/>
                                          </p:val>
                                        </p:tav>
                                        <p:tav tm="100000">
                                          <p:val>
                                            <p:strVal val="1+ppt_h/2"/>
                                          </p:val>
                                        </p:tav>
                                      </p:tavLst>
                                    </p:anim>
                                    <p:set>
                                      <p:cBhvr>
                                        <p:cTn id="527" dur="1" fill="hold">
                                          <p:stCondLst>
                                            <p:cond delay="1999"/>
                                          </p:stCondLst>
                                        </p:cTn>
                                        <p:tgtEl>
                                          <p:spTgt spid="21"/>
                                        </p:tgtEl>
                                        <p:attrNameLst>
                                          <p:attrName>style.visibility</p:attrName>
                                        </p:attrNameLst>
                                      </p:cBhvr>
                                      <p:to>
                                        <p:strVal val="hidden"/>
                                      </p:to>
                                    </p:set>
                                  </p:childTnLst>
                                </p:cTn>
                              </p:par>
                              <p:par>
                                <p:cTn id="528" presetID="2" presetClass="exit" presetSubtype="6" fill="hold" nodeType="withEffect">
                                  <p:stCondLst>
                                    <p:cond delay="0"/>
                                  </p:stCondLst>
                                  <p:childTnLst>
                                    <p:anim calcmode="lin" valueType="num">
                                      <p:cBhvr additive="base">
                                        <p:cTn id="529" dur="2000"/>
                                        <p:tgtEl>
                                          <p:spTgt spid="33"/>
                                        </p:tgtEl>
                                        <p:attrNameLst>
                                          <p:attrName>ppt_x</p:attrName>
                                        </p:attrNameLst>
                                      </p:cBhvr>
                                      <p:tavLst>
                                        <p:tav tm="0">
                                          <p:val>
                                            <p:strVal val="ppt_x"/>
                                          </p:val>
                                        </p:tav>
                                        <p:tav tm="100000">
                                          <p:val>
                                            <p:strVal val="1+ppt_w/2"/>
                                          </p:val>
                                        </p:tav>
                                      </p:tavLst>
                                    </p:anim>
                                    <p:anim calcmode="lin" valueType="num">
                                      <p:cBhvr additive="base">
                                        <p:cTn id="530" dur="2000"/>
                                        <p:tgtEl>
                                          <p:spTgt spid="33"/>
                                        </p:tgtEl>
                                        <p:attrNameLst>
                                          <p:attrName>ppt_y</p:attrName>
                                        </p:attrNameLst>
                                      </p:cBhvr>
                                      <p:tavLst>
                                        <p:tav tm="0">
                                          <p:val>
                                            <p:strVal val="ppt_y"/>
                                          </p:val>
                                        </p:tav>
                                        <p:tav tm="100000">
                                          <p:val>
                                            <p:strVal val="1+ppt_h/2"/>
                                          </p:val>
                                        </p:tav>
                                      </p:tavLst>
                                    </p:anim>
                                    <p:set>
                                      <p:cBhvr>
                                        <p:cTn id="531" dur="1" fill="hold">
                                          <p:stCondLst>
                                            <p:cond delay="1999"/>
                                          </p:stCondLst>
                                        </p:cTn>
                                        <p:tgtEl>
                                          <p:spTgt spid="33"/>
                                        </p:tgtEl>
                                        <p:attrNameLst>
                                          <p:attrName>style.visibility</p:attrName>
                                        </p:attrNameLst>
                                      </p:cBhvr>
                                      <p:to>
                                        <p:strVal val="hidden"/>
                                      </p:to>
                                    </p:set>
                                  </p:childTnLst>
                                </p:cTn>
                              </p:par>
                              <p:par>
                                <p:cTn id="532" presetID="2" presetClass="exit" presetSubtype="6" fill="hold" nodeType="withEffect">
                                  <p:stCondLst>
                                    <p:cond delay="0"/>
                                  </p:stCondLst>
                                  <p:childTnLst>
                                    <p:anim calcmode="lin" valueType="num">
                                      <p:cBhvr additive="base">
                                        <p:cTn id="533" dur="2000"/>
                                        <p:tgtEl>
                                          <p:spTgt spid="34"/>
                                        </p:tgtEl>
                                        <p:attrNameLst>
                                          <p:attrName>ppt_x</p:attrName>
                                        </p:attrNameLst>
                                      </p:cBhvr>
                                      <p:tavLst>
                                        <p:tav tm="0">
                                          <p:val>
                                            <p:strVal val="ppt_x"/>
                                          </p:val>
                                        </p:tav>
                                        <p:tav tm="100000">
                                          <p:val>
                                            <p:strVal val="1+ppt_w/2"/>
                                          </p:val>
                                        </p:tav>
                                      </p:tavLst>
                                    </p:anim>
                                    <p:anim calcmode="lin" valueType="num">
                                      <p:cBhvr additive="base">
                                        <p:cTn id="534" dur="2000"/>
                                        <p:tgtEl>
                                          <p:spTgt spid="34"/>
                                        </p:tgtEl>
                                        <p:attrNameLst>
                                          <p:attrName>ppt_y</p:attrName>
                                        </p:attrNameLst>
                                      </p:cBhvr>
                                      <p:tavLst>
                                        <p:tav tm="0">
                                          <p:val>
                                            <p:strVal val="ppt_y"/>
                                          </p:val>
                                        </p:tav>
                                        <p:tav tm="100000">
                                          <p:val>
                                            <p:strVal val="1+ppt_h/2"/>
                                          </p:val>
                                        </p:tav>
                                      </p:tavLst>
                                    </p:anim>
                                    <p:set>
                                      <p:cBhvr>
                                        <p:cTn id="535" dur="1" fill="hold">
                                          <p:stCondLst>
                                            <p:cond delay="1999"/>
                                          </p:stCondLst>
                                        </p:cTn>
                                        <p:tgtEl>
                                          <p:spTgt spid="34"/>
                                        </p:tgtEl>
                                        <p:attrNameLst>
                                          <p:attrName>style.visibility</p:attrName>
                                        </p:attrNameLst>
                                      </p:cBhvr>
                                      <p:to>
                                        <p:strVal val="hidden"/>
                                      </p:to>
                                    </p:set>
                                  </p:childTnLst>
                                </p:cTn>
                              </p:par>
                              <p:par>
                                <p:cTn id="536" presetID="2" presetClass="exit" presetSubtype="6" fill="hold" nodeType="withEffect">
                                  <p:stCondLst>
                                    <p:cond delay="0"/>
                                  </p:stCondLst>
                                  <p:childTnLst>
                                    <p:anim calcmode="lin" valueType="num">
                                      <p:cBhvr additive="base">
                                        <p:cTn id="537" dur="2000"/>
                                        <p:tgtEl>
                                          <p:spTgt spid="35"/>
                                        </p:tgtEl>
                                        <p:attrNameLst>
                                          <p:attrName>ppt_x</p:attrName>
                                        </p:attrNameLst>
                                      </p:cBhvr>
                                      <p:tavLst>
                                        <p:tav tm="0">
                                          <p:val>
                                            <p:strVal val="ppt_x"/>
                                          </p:val>
                                        </p:tav>
                                        <p:tav tm="100000">
                                          <p:val>
                                            <p:strVal val="1+ppt_w/2"/>
                                          </p:val>
                                        </p:tav>
                                      </p:tavLst>
                                    </p:anim>
                                    <p:anim calcmode="lin" valueType="num">
                                      <p:cBhvr additive="base">
                                        <p:cTn id="538" dur="2000"/>
                                        <p:tgtEl>
                                          <p:spTgt spid="35"/>
                                        </p:tgtEl>
                                        <p:attrNameLst>
                                          <p:attrName>ppt_y</p:attrName>
                                        </p:attrNameLst>
                                      </p:cBhvr>
                                      <p:tavLst>
                                        <p:tav tm="0">
                                          <p:val>
                                            <p:strVal val="ppt_y"/>
                                          </p:val>
                                        </p:tav>
                                        <p:tav tm="100000">
                                          <p:val>
                                            <p:strVal val="1+ppt_h/2"/>
                                          </p:val>
                                        </p:tav>
                                      </p:tavLst>
                                    </p:anim>
                                    <p:set>
                                      <p:cBhvr>
                                        <p:cTn id="539" dur="1" fill="hold">
                                          <p:stCondLst>
                                            <p:cond delay="1999"/>
                                          </p:stCondLst>
                                        </p:cTn>
                                        <p:tgtEl>
                                          <p:spTgt spid="35"/>
                                        </p:tgtEl>
                                        <p:attrNameLst>
                                          <p:attrName>style.visibility</p:attrName>
                                        </p:attrNameLst>
                                      </p:cBhvr>
                                      <p:to>
                                        <p:strVal val="hidden"/>
                                      </p:to>
                                    </p:set>
                                  </p:childTnLst>
                                </p:cTn>
                              </p:par>
                              <p:par>
                                <p:cTn id="540" presetID="2" presetClass="exit" presetSubtype="6" fill="hold" nodeType="withEffect">
                                  <p:stCondLst>
                                    <p:cond delay="0"/>
                                  </p:stCondLst>
                                  <p:childTnLst>
                                    <p:anim calcmode="lin" valueType="num">
                                      <p:cBhvr additive="base">
                                        <p:cTn id="541" dur="2000"/>
                                        <p:tgtEl>
                                          <p:spTgt spid="36"/>
                                        </p:tgtEl>
                                        <p:attrNameLst>
                                          <p:attrName>ppt_x</p:attrName>
                                        </p:attrNameLst>
                                      </p:cBhvr>
                                      <p:tavLst>
                                        <p:tav tm="0">
                                          <p:val>
                                            <p:strVal val="ppt_x"/>
                                          </p:val>
                                        </p:tav>
                                        <p:tav tm="100000">
                                          <p:val>
                                            <p:strVal val="1+ppt_w/2"/>
                                          </p:val>
                                        </p:tav>
                                      </p:tavLst>
                                    </p:anim>
                                    <p:anim calcmode="lin" valueType="num">
                                      <p:cBhvr additive="base">
                                        <p:cTn id="542" dur="2000"/>
                                        <p:tgtEl>
                                          <p:spTgt spid="36"/>
                                        </p:tgtEl>
                                        <p:attrNameLst>
                                          <p:attrName>ppt_y</p:attrName>
                                        </p:attrNameLst>
                                      </p:cBhvr>
                                      <p:tavLst>
                                        <p:tav tm="0">
                                          <p:val>
                                            <p:strVal val="ppt_y"/>
                                          </p:val>
                                        </p:tav>
                                        <p:tav tm="100000">
                                          <p:val>
                                            <p:strVal val="1+ppt_h/2"/>
                                          </p:val>
                                        </p:tav>
                                      </p:tavLst>
                                    </p:anim>
                                    <p:set>
                                      <p:cBhvr>
                                        <p:cTn id="543" dur="1" fill="hold">
                                          <p:stCondLst>
                                            <p:cond delay="1999"/>
                                          </p:stCondLst>
                                        </p:cTn>
                                        <p:tgtEl>
                                          <p:spTgt spid="36"/>
                                        </p:tgtEl>
                                        <p:attrNameLst>
                                          <p:attrName>style.visibility</p:attrName>
                                        </p:attrNameLst>
                                      </p:cBhvr>
                                      <p:to>
                                        <p:strVal val="hidden"/>
                                      </p:to>
                                    </p:set>
                                  </p:childTnLst>
                                </p:cTn>
                              </p:par>
                              <p:par>
                                <p:cTn id="544" presetID="2" presetClass="exit" presetSubtype="6" fill="hold" nodeType="withEffect">
                                  <p:stCondLst>
                                    <p:cond delay="0"/>
                                  </p:stCondLst>
                                  <p:childTnLst>
                                    <p:anim calcmode="lin" valueType="num">
                                      <p:cBhvr additive="base">
                                        <p:cTn id="545" dur="2000"/>
                                        <p:tgtEl>
                                          <p:spTgt spid="37"/>
                                        </p:tgtEl>
                                        <p:attrNameLst>
                                          <p:attrName>ppt_x</p:attrName>
                                        </p:attrNameLst>
                                      </p:cBhvr>
                                      <p:tavLst>
                                        <p:tav tm="0">
                                          <p:val>
                                            <p:strVal val="ppt_x"/>
                                          </p:val>
                                        </p:tav>
                                        <p:tav tm="100000">
                                          <p:val>
                                            <p:strVal val="1+ppt_w/2"/>
                                          </p:val>
                                        </p:tav>
                                      </p:tavLst>
                                    </p:anim>
                                    <p:anim calcmode="lin" valueType="num">
                                      <p:cBhvr additive="base">
                                        <p:cTn id="546" dur="2000"/>
                                        <p:tgtEl>
                                          <p:spTgt spid="37"/>
                                        </p:tgtEl>
                                        <p:attrNameLst>
                                          <p:attrName>ppt_y</p:attrName>
                                        </p:attrNameLst>
                                      </p:cBhvr>
                                      <p:tavLst>
                                        <p:tav tm="0">
                                          <p:val>
                                            <p:strVal val="ppt_y"/>
                                          </p:val>
                                        </p:tav>
                                        <p:tav tm="100000">
                                          <p:val>
                                            <p:strVal val="1+ppt_h/2"/>
                                          </p:val>
                                        </p:tav>
                                      </p:tavLst>
                                    </p:anim>
                                    <p:set>
                                      <p:cBhvr>
                                        <p:cTn id="547" dur="1" fill="hold">
                                          <p:stCondLst>
                                            <p:cond delay="1999"/>
                                          </p:stCondLst>
                                        </p:cTn>
                                        <p:tgtEl>
                                          <p:spTgt spid="37"/>
                                        </p:tgtEl>
                                        <p:attrNameLst>
                                          <p:attrName>style.visibility</p:attrName>
                                        </p:attrNameLst>
                                      </p:cBhvr>
                                      <p:to>
                                        <p:strVal val="hidden"/>
                                      </p:to>
                                    </p:set>
                                  </p:childTnLst>
                                </p:cTn>
                              </p:par>
                              <p:par>
                                <p:cTn id="548" presetID="2" presetClass="exit" presetSubtype="6" fill="hold" nodeType="withEffect">
                                  <p:stCondLst>
                                    <p:cond delay="0"/>
                                  </p:stCondLst>
                                  <p:childTnLst>
                                    <p:anim calcmode="lin" valueType="num">
                                      <p:cBhvr additive="base">
                                        <p:cTn id="549" dur="2000"/>
                                        <p:tgtEl>
                                          <p:spTgt spid="38"/>
                                        </p:tgtEl>
                                        <p:attrNameLst>
                                          <p:attrName>ppt_x</p:attrName>
                                        </p:attrNameLst>
                                      </p:cBhvr>
                                      <p:tavLst>
                                        <p:tav tm="0">
                                          <p:val>
                                            <p:strVal val="ppt_x"/>
                                          </p:val>
                                        </p:tav>
                                        <p:tav tm="100000">
                                          <p:val>
                                            <p:strVal val="1+ppt_w/2"/>
                                          </p:val>
                                        </p:tav>
                                      </p:tavLst>
                                    </p:anim>
                                    <p:anim calcmode="lin" valueType="num">
                                      <p:cBhvr additive="base">
                                        <p:cTn id="550" dur="2000"/>
                                        <p:tgtEl>
                                          <p:spTgt spid="38"/>
                                        </p:tgtEl>
                                        <p:attrNameLst>
                                          <p:attrName>ppt_y</p:attrName>
                                        </p:attrNameLst>
                                      </p:cBhvr>
                                      <p:tavLst>
                                        <p:tav tm="0">
                                          <p:val>
                                            <p:strVal val="ppt_y"/>
                                          </p:val>
                                        </p:tav>
                                        <p:tav tm="100000">
                                          <p:val>
                                            <p:strVal val="1+ppt_h/2"/>
                                          </p:val>
                                        </p:tav>
                                      </p:tavLst>
                                    </p:anim>
                                    <p:set>
                                      <p:cBhvr>
                                        <p:cTn id="551" dur="1" fill="hold">
                                          <p:stCondLst>
                                            <p:cond delay="1999"/>
                                          </p:stCondLst>
                                        </p:cTn>
                                        <p:tgtEl>
                                          <p:spTgt spid="38"/>
                                        </p:tgtEl>
                                        <p:attrNameLst>
                                          <p:attrName>style.visibility</p:attrName>
                                        </p:attrNameLst>
                                      </p:cBhvr>
                                      <p:to>
                                        <p:strVal val="hidden"/>
                                      </p:to>
                                    </p:set>
                                  </p:childTnLst>
                                </p:cTn>
                              </p:par>
                              <p:par>
                                <p:cTn id="552" presetID="2" presetClass="exit" presetSubtype="6" fill="hold" nodeType="withEffect">
                                  <p:stCondLst>
                                    <p:cond delay="0"/>
                                  </p:stCondLst>
                                  <p:childTnLst>
                                    <p:anim calcmode="lin" valueType="num">
                                      <p:cBhvr additive="base">
                                        <p:cTn id="553" dur="2000"/>
                                        <p:tgtEl>
                                          <p:spTgt spid="39"/>
                                        </p:tgtEl>
                                        <p:attrNameLst>
                                          <p:attrName>ppt_x</p:attrName>
                                        </p:attrNameLst>
                                      </p:cBhvr>
                                      <p:tavLst>
                                        <p:tav tm="0">
                                          <p:val>
                                            <p:strVal val="ppt_x"/>
                                          </p:val>
                                        </p:tav>
                                        <p:tav tm="100000">
                                          <p:val>
                                            <p:strVal val="1+ppt_w/2"/>
                                          </p:val>
                                        </p:tav>
                                      </p:tavLst>
                                    </p:anim>
                                    <p:anim calcmode="lin" valueType="num">
                                      <p:cBhvr additive="base">
                                        <p:cTn id="554" dur="2000"/>
                                        <p:tgtEl>
                                          <p:spTgt spid="39"/>
                                        </p:tgtEl>
                                        <p:attrNameLst>
                                          <p:attrName>ppt_y</p:attrName>
                                        </p:attrNameLst>
                                      </p:cBhvr>
                                      <p:tavLst>
                                        <p:tav tm="0">
                                          <p:val>
                                            <p:strVal val="ppt_y"/>
                                          </p:val>
                                        </p:tav>
                                        <p:tav tm="100000">
                                          <p:val>
                                            <p:strVal val="1+ppt_h/2"/>
                                          </p:val>
                                        </p:tav>
                                      </p:tavLst>
                                    </p:anim>
                                    <p:set>
                                      <p:cBhvr>
                                        <p:cTn id="555" dur="1" fill="hold">
                                          <p:stCondLst>
                                            <p:cond delay="1999"/>
                                          </p:stCondLst>
                                        </p:cTn>
                                        <p:tgtEl>
                                          <p:spTgt spid="39"/>
                                        </p:tgtEl>
                                        <p:attrNameLst>
                                          <p:attrName>style.visibility</p:attrName>
                                        </p:attrNameLst>
                                      </p:cBhvr>
                                      <p:to>
                                        <p:strVal val="hidden"/>
                                      </p:to>
                                    </p:set>
                                  </p:childTnLst>
                                </p:cTn>
                              </p:par>
                              <p:par>
                                <p:cTn id="556" presetID="2" presetClass="exit" presetSubtype="6" fill="hold" nodeType="withEffect">
                                  <p:stCondLst>
                                    <p:cond delay="0"/>
                                  </p:stCondLst>
                                  <p:childTnLst>
                                    <p:anim calcmode="lin" valueType="num">
                                      <p:cBhvr additive="base">
                                        <p:cTn id="557" dur="2000"/>
                                        <p:tgtEl>
                                          <p:spTgt spid="40"/>
                                        </p:tgtEl>
                                        <p:attrNameLst>
                                          <p:attrName>ppt_x</p:attrName>
                                        </p:attrNameLst>
                                      </p:cBhvr>
                                      <p:tavLst>
                                        <p:tav tm="0">
                                          <p:val>
                                            <p:strVal val="ppt_x"/>
                                          </p:val>
                                        </p:tav>
                                        <p:tav tm="100000">
                                          <p:val>
                                            <p:strVal val="1+ppt_w/2"/>
                                          </p:val>
                                        </p:tav>
                                      </p:tavLst>
                                    </p:anim>
                                    <p:anim calcmode="lin" valueType="num">
                                      <p:cBhvr additive="base">
                                        <p:cTn id="558" dur="2000"/>
                                        <p:tgtEl>
                                          <p:spTgt spid="40"/>
                                        </p:tgtEl>
                                        <p:attrNameLst>
                                          <p:attrName>ppt_y</p:attrName>
                                        </p:attrNameLst>
                                      </p:cBhvr>
                                      <p:tavLst>
                                        <p:tav tm="0">
                                          <p:val>
                                            <p:strVal val="ppt_y"/>
                                          </p:val>
                                        </p:tav>
                                        <p:tav tm="100000">
                                          <p:val>
                                            <p:strVal val="1+ppt_h/2"/>
                                          </p:val>
                                        </p:tav>
                                      </p:tavLst>
                                    </p:anim>
                                    <p:set>
                                      <p:cBhvr>
                                        <p:cTn id="559" dur="1" fill="hold">
                                          <p:stCondLst>
                                            <p:cond delay="1999"/>
                                          </p:stCondLst>
                                        </p:cTn>
                                        <p:tgtEl>
                                          <p:spTgt spid="40"/>
                                        </p:tgtEl>
                                        <p:attrNameLst>
                                          <p:attrName>style.visibility</p:attrName>
                                        </p:attrNameLst>
                                      </p:cBhvr>
                                      <p:to>
                                        <p:strVal val="hidden"/>
                                      </p:to>
                                    </p:set>
                                  </p:childTnLst>
                                </p:cTn>
                              </p:par>
                              <p:par>
                                <p:cTn id="560" presetID="2" presetClass="exit" presetSubtype="6" fill="hold" nodeType="withEffect">
                                  <p:stCondLst>
                                    <p:cond delay="0"/>
                                  </p:stCondLst>
                                  <p:childTnLst>
                                    <p:anim calcmode="lin" valueType="num">
                                      <p:cBhvr additive="base">
                                        <p:cTn id="561" dur="2000"/>
                                        <p:tgtEl>
                                          <p:spTgt spid="41"/>
                                        </p:tgtEl>
                                        <p:attrNameLst>
                                          <p:attrName>ppt_x</p:attrName>
                                        </p:attrNameLst>
                                      </p:cBhvr>
                                      <p:tavLst>
                                        <p:tav tm="0">
                                          <p:val>
                                            <p:strVal val="ppt_x"/>
                                          </p:val>
                                        </p:tav>
                                        <p:tav tm="100000">
                                          <p:val>
                                            <p:strVal val="1+ppt_w/2"/>
                                          </p:val>
                                        </p:tav>
                                      </p:tavLst>
                                    </p:anim>
                                    <p:anim calcmode="lin" valueType="num">
                                      <p:cBhvr additive="base">
                                        <p:cTn id="562" dur="2000"/>
                                        <p:tgtEl>
                                          <p:spTgt spid="41"/>
                                        </p:tgtEl>
                                        <p:attrNameLst>
                                          <p:attrName>ppt_y</p:attrName>
                                        </p:attrNameLst>
                                      </p:cBhvr>
                                      <p:tavLst>
                                        <p:tav tm="0">
                                          <p:val>
                                            <p:strVal val="ppt_y"/>
                                          </p:val>
                                        </p:tav>
                                        <p:tav tm="100000">
                                          <p:val>
                                            <p:strVal val="1+ppt_h/2"/>
                                          </p:val>
                                        </p:tav>
                                      </p:tavLst>
                                    </p:anim>
                                    <p:set>
                                      <p:cBhvr>
                                        <p:cTn id="563" dur="1" fill="hold">
                                          <p:stCondLst>
                                            <p:cond delay="1999"/>
                                          </p:stCondLst>
                                        </p:cTn>
                                        <p:tgtEl>
                                          <p:spTgt spid="41"/>
                                        </p:tgtEl>
                                        <p:attrNameLst>
                                          <p:attrName>style.visibility</p:attrName>
                                        </p:attrNameLst>
                                      </p:cBhvr>
                                      <p:to>
                                        <p:strVal val="hidden"/>
                                      </p:to>
                                    </p:set>
                                  </p:childTnLst>
                                </p:cTn>
                              </p:par>
                              <p:par>
                                <p:cTn id="564" presetID="2" presetClass="exit" presetSubtype="6" fill="hold" nodeType="withEffect">
                                  <p:stCondLst>
                                    <p:cond delay="0"/>
                                  </p:stCondLst>
                                  <p:childTnLst>
                                    <p:anim calcmode="lin" valueType="num">
                                      <p:cBhvr additive="base">
                                        <p:cTn id="565" dur="2000"/>
                                        <p:tgtEl>
                                          <p:spTgt spid="42"/>
                                        </p:tgtEl>
                                        <p:attrNameLst>
                                          <p:attrName>ppt_x</p:attrName>
                                        </p:attrNameLst>
                                      </p:cBhvr>
                                      <p:tavLst>
                                        <p:tav tm="0">
                                          <p:val>
                                            <p:strVal val="ppt_x"/>
                                          </p:val>
                                        </p:tav>
                                        <p:tav tm="100000">
                                          <p:val>
                                            <p:strVal val="1+ppt_w/2"/>
                                          </p:val>
                                        </p:tav>
                                      </p:tavLst>
                                    </p:anim>
                                    <p:anim calcmode="lin" valueType="num">
                                      <p:cBhvr additive="base">
                                        <p:cTn id="566" dur="2000"/>
                                        <p:tgtEl>
                                          <p:spTgt spid="42"/>
                                        </p:tgtEl>
                                        <p:attrNameLst>
                                          <p:attrName>ppt_y</p:attrName>
                                        </p:attrNameLst>
                                      </p:cBhvr>
                                      <p:tavLst>
                                        <p:tav tm="0">
                                          <p:val>
                                            <p:strVal val="ppt_y"/>
                                          </p:val>
                                        </p:tav>
                                        <p:tav tm="100000">
                                          <p:val>
                                            <p:strVal val="1+ppt_h/2"/>
                                          </p:val>
                                        </p:tav>
                                      </p:tavLst>
                                    </p:anim>
                                    <p:set>
                                      <p:cBhvr>
                                        <p:cTn id="567" dur="1" fill="hold">
                                          <p:stCondLst>
                                            <p:cond delay="1999"/>
                                          </p:stCondLst>
                                        </p:cTn>
                                        <p:tgtEl>
                                          <p:spTgt spid="42"/>
                                        </p:tgtEl>
                                        <p:attrNameLst>
                                          <p:attrName>style.visibility</p:attrName>
                                        </p:attrNameLst>
                                      </p:cBhvr>
                                      <p:to>
                                        <p:strVal val="hidden"/>
                                      </p:to>
                                    </p:set>
                                  </p:childTnLst>
                                </p:cTn>
                              </p:par>
                              <p:par>
                                <p:cTn id="568" presetID="2" presetClass="exit" presetSubtype="6" fill="hold" nodeType="withEffect">
                                  <p:stCondLst>
                                    <p:cond delay="0"/>
                                  </p:stCondLst>
                                  <p:childTnLst>
                                    <p:anim calcmode="lin" valueType="num">
                                      <p:cBhvr additive="base">
                                        <p:cTn id="569" dur="2000"/>
                                        <p:tgtEl>
                                          <p:spTgt spid="43"/>
                                        </p:tgtEl>
                                        <p:attrNameLst>
                                          <p:attrName>ppt_x</p:attrName>
                                        </p:attrNameLst>
                                      </p:cBhvr>
                                      <p:tavLst>
                                        <p:tav tm="0">
                                          <p:val>
                                            <p:strVal val="ppt_x"/>
                                          </p:val>
                                        </p:tav>
                                        <p:tav tm="100000">
                                          <p:val>
                                            <p:strVal val="1+ppt_w/2"/>
                                          </p:val>
                                        </p:tav>
                                      </p:tavLst>
                                    </p:anim>
                                    <p:anim calcmode="lin" valueType="num">
                                      <p:cBhvr additive="base">
                                        <p:cTn id="570" dur="2000"/>
                                        <p:tgtEl>
                                          <p:spTgt spid="43"/>
                                        </p:tgtEl>
                                        <p:attrNameLst>
                                          <p:attrName>ppt_y</p:attrName>
                                        </p:attrNameLst>
                                      </p:cBhvr>
                                      <p:tavLst>
                                        <p:tav tm="0">
                                          <p:val>
                                            <p:strVal val="ppt_y"/>
                                          </p:val>
                                        </p:tav>
                                        <p:tav tm="100000">
                                          <p:val>
                                            <p:strVal val="1+ppt_h/2"/>
                                          </p:val>
                                        </p:tav>
                                      </p:tavLst>
                                    </p:anim>
                                    <p:set>
                                      <p:cBhvr>
                                        <p:cTn id="571" dur="1" fill="hold">
                                          <p:stCondLst>
                                            <p:cond delay="1999"/>
                                          </p:stCondLst>
                                        </p:cTn>
                                        <p:tgtEl>
                                          <p:spTgt spid="43"/>
                                        </p:tgtEl>
                                        <p:attrNameLst>
                                          <p:attrName>style.visibility</p:attrName>
                                        </p:attrNameLst>
                                      </p:cBhvr>
                                      <p:to>
                                        <p:strVal val="hidden"/>
                                      </p:to>
                                    </p:set>
                                  </p:childTnLst>
                                </p:cTn>
                              </p:par>
                              <p:par>
                                <p:cTn id="572" presetID="2" presetClass="exit" presetSubtype="6" fill="hold" nodeType="withEffect">
                                  <p:stCondLst>
                                    <p:cond delay="0"/>
                                  </p:stCondLst>
                                  <p:childTnLst>
                                    <p:anim calcmode="lin" valueType="num">
                                      <p:cBhvr additive="base">
                                        <p:cTn id="573" dur="2000"/>
                                        <p:tgtEl>
                                          <p:spTgt spid="44"/>
                                        </p:tgtEl>
                                        <p:attrNameLst>
                                          <p:attrName>ppt_x</p:attrName>
                                        </p:attrNameLst>
                                      </p:cBhvr>
                                      <p:tavLst>
                                        <p:tav tm="0">
                                          <p:val>
                                            <p:strVal val="ppt_x"/>
                                          </p:val>
                                        </p:tav>
                                        <p:tav tm="100000">
                                          <p:val>
                                            <p:strVal val="1+ppt_w/2"/>
                                          </p:val>
                                        </p:tav>
                                      </p:tavLst>
                                    </p:anim>
                                    <p:anim calcmode="lin" valueType="num">
                                      <p:cBhvr additive="base">
                                        <p:cTn id="574" dur="2000"/>
                                        <p:tgtEl>
                                          <p:spTgt spid="44"/>
                                        </p:tgtEl>
                                        <p:attrNameLst>
                                          <p:attrName>ppt_y</p:attrName>
                                        </p:attrNameLst>
                                      </p:cBhvr>
                                      <p:tavLst>
                                        <p:tav tm="0">
                                          <p:val>
                                            <p:strVal val="ppt_y"/>
                                          </p:val>
                                        </p:tav>
                                        <p:tav tm="100000">
                                          <p:val>
                                            <p:strVal val="1+ppt_h/2"/>
                                          </p:val>
                                        </p:tav>
                                      </p:tavLst>
                                    </p:anim>
                                    <p:set>
                                      <p:cBhvr>
                                        <p:cTn id="575" dur="1" fill="hold">
                                          <p:stCondLst>
                                            <p:cond delay="1999"/>
                                          </p:stCondLst>
                                        </p:cTn>
                                        <p:tgtEl>
                                          <p:spTgt spid="44"/>
                                        </p:tgtEl>
                                        <p:attrNameLst>
                                          <p:attrName>style.visibility</p:attrName>
                                        </p:attrNameLst>
                                      </p:cBhvr>
                                      <p:to>
                                        <p:strVal val="hidden"/>
                                      </p:to>
                                    </p:set>
                                  </p:childTnLst>
                                </p:cTn>
                              </p:par>
                              <p:par>
                                <p:cTn id="576" presetID="2" presetClass="exit" presetSubtype="6" fill="hold" nodeType="withEffect">
                                  <p:stCondLst>
                                    <p:cond delay="0"/>
                                  </p:stCondLst>
                                  <p:childTnLst>
                                    <p:anim calcmode="lin" valueType="num">
                                      <p:cBhvr additive="base">
                                        <p:cTn id="577" dur="2000"/>
                                        <p:tgtEl>
                                          <p:spTgt spid="45"/>
                                        </p:tgtEl>
                                        <p:attrNameLst>
                                          <p:attrName>ppt_x</p:attrName>
                                        </p:attrNameLst>
                                      </p:cBhvr>
                                      <p:tavLst>
                                        <p:tav tm="0">
                                          <p:val>
                                            <p:strVal val="ppt_x"/>
                                          </p:val>
                                        </p:tav>
                                        <p:tav tm="100000">
                                          <p:val>
                                            <p:strVal val="1+ppt_w/2"/>
                                          </p:val>
                                        </p:tav>
                                      </p:tavLst>
                                    </p:anim>
                                    <p:anim calcmode="lin" valueType="num">
                                      <p:cBhvr additive="base">
                                        <p:cTn id="578" dur="2000"/>
                                        <p:tgtEl>
                                          <p:spTgt spid="45"/>
                                        </p:tgtEl>
                                        <p:attrNameLst>
                                          <p:attrName>ppt_y</p:attrName>
                                        </p:attrNameLst>
                                      </p:cBhvr>
                                      <p:tavLst>
                                        <p:tav tm="0">
                                          <p:val>
                                            <p:strVal val="ppt_y"/>
                                          </p:val>
                                        </p:tav>
                                        <p:tav tm="100000">
                                          <p:val>
                                            <p:strVal val="1+ppt_h/2"/>
                                          </p:val>
                                        </p:tav>
                                      </p:tavLst>
                                    </p:anim>
                                    <p:set>
                                      <p:cBhvr>
                                        <p:cTn id="579" dur="1" fill="hold">
                                          <p:stCondLst>
                                            <p:cond delay="1999"/>
                                          </p:stCondLst>
                                        </p:cTn>
                                        <p:tgtEl>
                                          <p:spTgt spid="45"/>
                                        </p:tgtEl>
                                        <p:attrNameLst>
                                          <p:attrName>style.visibility</p:attrName>
                                        </p:attrNameLst>
                                      </p:cBhvr>
                                      <p:to>
                                        <p:strVal val="hidden"/>
                                      </p:to>
                                    </p:set>
                                  </p:childTnLst>
                                </p:cTn>
                              </p:par>
                              <p:par>
                                <p:cTn id="580" presetID="2" presetClass="exit" presetSubtype="6" fill="hold" nodeType="withEffect">
                                  <p:stCondLst>
                                    <p:cond delay="0"/>
                                  </p:stCondLst>
                                  <p:childTnLst>
                                    <p:anim calcmode="lin" valueType="num">
                                      <p:cBhvr additive="base">
                                        <p:cTn id="581" dur="2000"/>
                                        <p:tgtEl>
                                          <p:spTgt spid="46"/>
                                        </p:tgtEl>
                                        <p:attrNameLst>
                                          <p:attrName>ppt_x</p:attrName>
                                        </p:attrNameLst>
                                      </p:cBhvr>
                                      <p:tavLst>
                                        <p:tav tm="0">
                                          <p:val>
                                            <p:strVal val="ppt_x"/>
                                          </p:val>
                                        </p:tav>
                                        <p:tav tm="100000">
                                          <p:val>
                                            <p:strVal val="1+ppt_w/2"/>
                                          </p:val>
                                        </p:tav>
                                      </p:tavLst>
                                    </p:anim>
                                    <p:anim calcmode="lin" valueType="num">
                                      <p:cBhvr additive="base">
                                        <p:cTn id="582" dur="2000"/>
                                        <p:tgtEl>
                                          <p:spTgt spid="46"/>
                                        </p:tgtEl>
                                        <p:attrNameLst>
                                          <p:attrName>ppt_y</p:attrName>
                                        </p:attrNameLst>
                                      </p:cBhvr>
                                      <p:tavLst>
                                        <p:tav tm="0">
                                          <p:val>
                                            <p:strVal val="ppt_y"/>
                                          </p:val>
                                        </p:tav>
                                        <p:tav tm="100000">
                                          <p:val>
                                            <p:strVal val="1+ppt_h/2"/>
                                          </p:val>
                                        </p:tav>
                                      </p:tavLst>
                                    </p:anim>
                                    <p:set>
                                      <p:cBhvr>
                                        <p:cTn id="583" dur="1" fill="hold">
                                          <p:stCondLst>
                                            <p:cond delay="1999"/>
                                          </p:stCondLst>
                                        </p:cTn>
                                        <p:tgtEl>
                                          <p:spTgt spid="46"/>
                                        </p:tgtEl>
                                        <p:attrNameLst>
                                          <p:attrName>style.visibility</p:attrName>
                                        </p:attrNameLst>
                                      </p:cBhvr>
                                      <p:to>
                                        <p:strVal val="hidden"/>
                                      </p:to>
                                    </p:set>
                                  </p:childTnLst>
                                </p:cTn>
                              </p:par>
                              <p:par>
                                <p:cTn id="584" presetID="2" presetClass="exit" presetSubtype="6" fill="hold" nodeType="withEffect">
                                  <p:stCondLst>
                                    <p:cond delay="0"/>
                                  </p:stCondLst>
                                  <p:childTnLst>
                                    <p:anim calcmode="lin" valueType="num">
                                      <p:cBhvr additive="base">
                                        <p:cTn id="585" dur="2000"/>
                                        <p:tgtEl>
                                          <p:spTgt spid="47"/>
                                        </p:tgtEl>
                                        <p:attrNameLst>
                                          <p:attrName>ppt_x</p:attrName>
                                        </p:attrNameLst>
                                      </p:cBhvr>
                                      <p:tavLst>
                                        <p:tav tm="0">
                                          <p:val>
                                            <p:strVal val="ppt_x"/>
                                          </p:val>
                                        </p:tav>
                                        <p:tav tm="100000">
                                          <p:val>
                                            <p:strVal val="1+ppt_w/2"/>
                                          </p:val>
                                        </p:tav>
                                      </p:tavLst>
                                    </p:anim>
                                    <p:anim calcmode="lin" valueType="num">
                                      <p:cBhvr additive="base">
                                        <p:cTn id="586" dur="2000"/>
                                        <p:tgtEl>
                                          <p:spTgt spid="47"/>
                                        </p:tgtEl>
                                        <p:attrNameLst>
                                          <p:attrName>ppt_y</p:attrName>
                                        </p:attrNameLst>
                                      </p:cBhvr>
                                      <p:tavLst>
                                        <p:tav tm="0">
                                          <p:val>
                                            <p:strVal val="ppt_y"/>
                                          </p:val>
                                        </p:tav>
                                        <p:tav tm="100000">
                                          <p:val>
                                            <p:strVal val="1+ppt_h/2"/>
                                          </p:val>
                                        </p:tav>
                                      </p:tavLst>
                                    </p:anim>
                                    <p:set>
                                      <p:cBhvr>
                                        <p:cTn id="587" dur="1" fill="hold">
                                          <p:stCondLst>
                                            <p:cond delay="1999"/>
                                          </p:stCondLst>
                                        </p:cTn>
                                        <p:tgtEl>
                                          <p:spTgt spid="47"/>
                                        </p:tgtEl>
                                        <p:attrNameLst>
                                          <p:attrName>style.visibility</p:attrName>
                                        </p:attrNameLst>
                                      </p:cBhvr>
                                      <p:to>
                                        <p:strVal val="hidden"/>
                                      </p:to>
                                    </p:set>
                                  </p:childTnLst>
                                </p:cTn>
                              </p:par>
                              <p:par>
                                <p:cTn id="588" presetID="2" presetClass="exit" presetSubtype="6" fill="hold" nodeType="withEffect">
                                  <p:stCondLst>
                                    <p:cond delay="0"/>
                                  </p:stCondLst>
                                  <p:childTnLst>
                                    <p:anim calcmode="lin" valueType="num">
                                      <p:cBhvr additive="base">
                                        <p:cTn id="589" dur="2000"/>
                                        <p:tgtEl>
                                          <p:spTgt spid="48"/>
                                        </p:tgtEl>
                                        <p:attrNameLst>
                                          <p:attrName>ppt_x</p:attrName>
                                        </p:attrNameLst>
                                      </p:cBhvr>
                                      <p:tavLst>
                                        <p:tav tm="0">
                                          <p:val>
                                            <p:strVal val="ppt_x"/>
                                          </p:val>
                                        </p:tav>
                                        <p:tav tm="100000">
                                          <p:val>
                                            <p:strVal val="1+ppt_w/2"/>
                                          </p:val>
                                        </p:tav>
                                      </p:tavLst>
                                    </p:anim>
                                    <p:anim calcmode="lin" valueType="num">
                                      <p:cBhvr additive="base">
                                        <p:cTn id="590" dur="2000"/>
                                        <p:tgtEl>
                                          <p:spTgt spid="48"/>
                                        </p:tgtEl>
                                        <p:attrNameLst>
                                          <p:attrName>ppt_y</p:attrName>
                                        </p:attrNameLst>
                                      </p:cBhvr>
                                      <p:tavLst>
                                        <p:tav tm="0">
                                          <p:val>
                                            <p:strVal val="ppt_y"/>
                                          </p:val>
                                        </p:tav>
                                        <p:tav tm="100000">
                                          <p:val>
                                            <p:strVal val="1+ppt_h/2"/>
                                          </p:val>
                                        </p:tav>
                                      </p:tavLst>
                                    </p:anim>
                                    <p:set>
                                      <p:cBhvr>
                                        <p:cTn id="591" dur="1" fill="hold">
                                          <p:stCondLst>
                                            <p:cond delay="1999"/>
                                          </p:stCondLst>
                                        </p:cTn>
                                        <p:tgtEl>
                                          <p:spTgt spid="48"/>
                                        </p:tgtEl>
                                        <p:attrNameLst>
                                          <p:attrName>style.visibility</p:attrName>
                                        </p:attrNameLst>
                                      </p:cBhvr>
                                      <p:to>
                                        <p:strVal val="hidden"/>
                                      </p:to>
                                    </p:set>
                                  </p:childTnLst>
                                </p:cTn>
                              </p:par>
                              <p:par>
                                <p:cTn id="592" presetID="2" presetClass="exit" presetSubtype="6" fill="hold" nodeType="withEffect">
                                  <p:stCondLst>
                                    <p:cond delay="0"/>
                                  </p:stCondLst>
                                  <p:childTnLst>
                                    <p:anim calcmode="lin" valueType="num">
                                      <p:cBhvr additive="base">
                                        <p:cTn id="593" dur="2000"/>
                                        <p:tgtEl>
                                          <p:spTgt spid="49"/>
                                        </p:tgtEl>
                                        <p:attrNameLst>
                                          <p:attrName>ppt_x</p:attrName>
                                        </p:attrNameLst>
                                      </p:cBhvr>
                                      <p:tavLst>
                                        <p:tav tm="0">
                                          <p:val>
                                            <p:strVal val="ppt_x"/>
                                          </p:val>
                                        </p:tav>
                                        <p:tav tm="100000">
                                          <p:val>
                                            <p:strVal val="1+ppt_w/2"/>
                                          </p:val>
                                        </p:tav>
                                      </p:tavLst>
                                    </p:anim>
                                    <p:anim calcmode="lin" valueType="num">
                                      <p:cBhvr additive="base">
                                        <p:cTn id="594" dur="2000"/>
                                        <p:tgtEl>
                                          <p:spTgt spid="49"/>
                                        </p:tgtEl>
                                        <p:attrNameLst>
                                          <p:attrName>ppt_y</p:attrName>
                                        </p:attrNameLst>
                                      </p:cBhvr>
                                      <p:tavLst>
                                        <p:tav tm="0">
                                          <p:val>
                                            <p:strVal val="ppt_y"/>
                                          </p:val>
                                        </p:tav>
                                        <p:tav tm="100000">
                                          <p:val>
                                            <p:strVal val="1+ppt_h/2"/>
                                          </p:val>
                                        </p:tav>
                                      </p:tavLst>
                                    </p:anim>
                                    <p:set>
                                      <p:cBhvr>
                                        <p:cTn id="595" dur="1" fill="hold">
                                          <p:stCondLst>
                                            <p:cond delay="1999"/>
                                          </p:stCondLst>
                                        </p:cTn>
                                        <p:tgtEl>
                                          <p:spTgt spid="49"/>
                                        </p:tgtEl>
                                        <p:attrNameLst>
                                          <p:attrName>style.visibility</p:attrName>
                                        </p:attrNameLst>
                                      </p:cBhvr>
                                      <p:to>
                                        <p:strVal val="hidden"/>
                                      </p:to>
                                    </p:set>
                                  </p:childTnLst>
                                </p:cTn>
                              </p:par>
                              <p:par>
                                <p:cTn id="596" presetID="2" presetClass="exit" presetSubtype="6" fill="hold" nodeType="withEffect">
                                  <p:stCondLst>
                                    <p:cond delay="0"/>
                                  </p:stCondLst>
                                  <p:childTnLst>
                                    <p:anim calcmode="lin" valueType="num">
                                      <p:cBhvr additive="base">
                                        <p:cTn id="597" dur="2000"/>
                                        <p:tgtEl>
                                          <p:spTgt spid="50"/>
                                        </p:tgtEl>
                                        <p:attrNameLst>
                                          <p:attrName>ppt_x</p:attrName>
                                        </p:attrNameLst>
                                      </p:cBhvr>
                                      <p:tavLst>
                                        <p:tav tm="0">
                                          <p:val>
                                            <p:strVal val="ppt_x"/>
                                          </p:val>
                                        </p:tav>
                                        <p:tav tm="100000">
                                          <p:val>
                                            <p:strVal val="1+ppt_w/2"/>
                                          </p:val>
                                        </p:tav>
                                      </p:tavLst>
                                    </p:anim>
                                    <p:anim calcmode="lin" valueType="num">
                                      <p:cBhvr additive="base">
                                        <p:cTn id="598" dur="2000"/>
                                        <p:tgtEl>
                                          <p:spTgt spid="50"/>
                                        </p:tgtEl>
                                        <p:attrNameLst>
                                          <p:attrName>ppt_y</p:attrName>
                                        </p:attrNameLst>
                                      </p:cBhvr>
                                      <p:tavLst>
                                        <p:tav tm="0">
                                          <p:val>
                                            <p:strVal val="ppt_y"/>
                                          </p:val>
                                        </p:tav>
                                        <p:tav tm="100000">
                                          <p:val>
                                            <p:strVal val="1+ppt_h/2"/>
                                          </p:val>
                                        </p:tav>
                                      </p:tavLst>
                                    </p:anim>
                                    <p:set>
                                      <p:cBhvr>
                                        <p:cTn id="599" dur="1" fill="hold">
                                          <p:stCondLst>
                                            <p:cond delay="1999"/>
                                          </p:stCondLst>
                                        </p:cTn>
                                        <p:tgtEl>
                                          <p:spTgt spid="50"/>
                                        </p:tgtEl>
                                        <p:attrNameLst>
                                          <p:attrName>style.visibility</p:attrName>
                                        </p:attrNameLst>
                                      </p:cBhvr>
                                      <p:to>
                                        <p:strVal val="hidden"/>
                                      </p:to>
                                    </p:set>
                                  </p:childTnLst>
                                </p:cTn>
                              </p:par>
                              <p:par>
                                <p:cTn id="600" presetID="2" presetClass="exit" presetSubtype="6" fill="hold" nodeType="withEffect">
                                  <p:stCondLst>
                                    <p:cond delay="0"/>
                                  </p:stCondLst>
                                  <p:childTnLst>
                                    <p:anim calcmode="lin" valueType="num">
                                      <p:cBhvr additive="base">
                                        <p:cTn id="601" dur="2000"/>
                                        <p:tgtEl>
                                          <p:spTgt spid="51"/>
                                        </p:tgtEl>
                                        <p:attrNameLst>
                                          <p:attrName>ppt_x</p:attrName>
                                        </p:attrNameLst>
                                      </p:cBhvr>
                                      <p:tavLst>
                                        <p:tav tm="0">
                                          <p:val>
                                            <p:strVal val="ppt_x"/>
                                          </p:val>
                                        </p:tav>
                                        <p:tav tm="100000">
                                          <p:val>
                                            <p:strVal val="1+ppt_w/2"/>
                                          </p:val>
                                        </p:tav>
                                      </p:tavLst>
                                    </p:anim>
                                    <p:anim calcmode="lin" valueType="num">
                                      <p:cBhvr additive="base">
                                        <p:cTn id="602" dur="2000"/>
                                        <p:tgtEl>
                                          <p:spTgt spid="51"/>
                                        </p:tgtEl>
                                        <p:attrNameLst>
                                          <p:attrName>ppt_y</p:attrName>
                                        </p:attrNameLst>
                                      </p:cBhvr>
                                      <p:tavLst>
                                        <p:tav tm="0">
                                          <p:val>
                                            <p:strVal val="ppt_y"/>
                                          </p:val>
                                        </p:tav>
                                        <p:tav tm="100000">
                                          <p:val>
                                            <p:strVal val="1+ppt_h/2"/>
                                          </p:val>
                                        </p:tav>
                                      </p:tavLst>
                                    </p:anim>
                                    <p:set>
                                      <p:cBhvr>
                                        <p:cTn id="603" dur="1" fill="hold">
                                          <p:stCondLst>
                                            <p:cond delay="1999"/>
                                          </p:stCondLst>
                                        </p:cTn>
                                        <p:tgtEl>
                                          <p:spTgt spid="51"/>
                                        </p:tgtEl>
                                        <p:attrNameLst>
                                          <p:attrName>style.visibility</p:attrName>
                                        </p:attrNameLst>
                                      </p:cBhvr>
                                      <p:to>
                                        <p:strVal val="hidden"/>
                                      </p:to>
                                    </p:set>
                                  </p:childTnLst>
                                </p:cTn>
                              </p:par>
                              <p:par>
                                <p:cTn id="604" presetID="2" presetClass="exit" presetSubtype="6" fill="hold" nodeType="withEffect">
                                  <p:stCondLst>
                                    <p:cond delay="0"/>
                                  </p:stCondLst>
                                  <p:childTnLst>
                                    <p:anim calcmode="lin" valueType="num">
                                      <p:cBhvr additive="base">
                                        <p:cTn id="605" dur="2000"/>
                                        <p:tgtEl>
                                          <p:spTgt spid="52"/>
                                        </p:tgtEl>
                                        <p:attrNameLst>
                                          <p:attrName>ppt_x</p:attrName>
                                        </p:attrNameLst>
                                      </p:cBhvr>
                                      <p:tavLst>
                                        <p:tav tm="0">
                                          <p:val>
                                            <p:strVal val="ppt_x"/>
                                          </p:val>
                                        </p:tav>
                                        <p:tav tm="100000">
                                          <p:val>
                                            <p:strVal val="1+ppt_w/2"/>
                                          </p:val>
                                        </p:tav>
                                      </p:tavLst>
                                    </p:anim>
                                    <p:anim calcmode="lin" valueType="num">
                                      <p:cBhvr additive="base">
                                        <p:cTn id="606" dur="2000"/>
                                        <p:tgtEl>
                                          <p:spTgt spid="52"/>
                                        </p:tgtEl>
                                        <p:attrNameLst>
                                          <p:attrName>ppt_y</p:attrName>
                                        </p:attrNameLst>
                                      </p:cBhvr>
                                      <p:tavLst>
                                        <p:tav tm="0">
                                          <p:val>
                                            <p:strVal val="ppt_y"/>
                                          </p:val>
                                        </p:tav>
                                        <p:tav tm="100000">
                                          <p:val>
                                            <p:strVal val="1+ppt_h/2"/>
                                          </p:val>
                                        </p:tav>
                                      </p:tavLst>
                                    </p:anim>
                                    <p:set>
                                      <p:cBhvr>
                                        <p:cTn id="607" dur="1" fill="hold">
                                          <p:stCondLst>
                                            <p:cond delay="1999"/>
                                          </p:stCondLst>
                                        </p:cTn>
                                        <p:tgtEl>
                                          <p:spTgt spid="52"/>
                                        </p:tgtEl>
                                        <p:attrNameLst>
                                          <p:attrName>style.visibility</p:attrName>
                                        </p:attrNameLst>
                                      </p:cBhvr>
                                      <p:to>
                                        <p:strVal val="hidden"/>
                                      </p:to>
                                    </p:set>
                                  </p:childTnLst>
                                </p:cTn>
                              </p:par>
                              <p:par>
                                <p:cTn id="608" presetID="8" presetClass="emph" presetSubtype="0" autoRev="1" fill="hold" nodeType="withEffect">
                                  <p:stCondLst>
                                    <p:cond delay="0"/>
                                  </p:stCondLst>
                                  <p:childTnLst>
                                    <p:animRot by="21600000">
                                      <p:cBhvr>
                                        <p:cTn id="609" dur="2000" fill="hold"/>
                                        <p:tgtEl>
                                          <p:spTgt spid="3"/>
                                        </p:tgtEl>
                                        <p:attrNameLst>
                                          <p:attrName>r</p:attrName>
                                        </p:attrNameLst>
                                      </p:cBhvr>
                                    </p:animRot>
                                  </p:childTnLst>
                                </p:cTn>
                              </p:par>
                              <p:par>
                                <p:cTn id="610" presetID="8" presetClass="emph" presetSubtype="0" autoRev="1" fill="hold" nodeType="withEffect">
                                  <p:stCondLst>
                                    <p:cond delay="0"/>
                                  </p:stCondLst>
                                  <p:childTnLst>
                                    <p:animRot by="21600000">
                                      <p:cBhvr>
                                        <p:cTn id="611" dur="2000" fill="hold"/>
                                        <p:tgtEl>
                                          <p:spTgt spid="5"/>
                                        </p:tgtEl>
                                        <p:attrNameLst>
                                          <p:attrName>r</p:attrName>
                                        </p:attrNameLst>
                                      </p:cBhvr>
                                    </p:animRot>
                                  </p:childTnLst>
                                </p:cTn>
                              </p:par>
                              <p:par>
                                <p:cTn id="612" presetID="8" presetClass="emph" presetSubtype="0" autoRev="1" fill="hold" nodeType="withEffect">
                                  <p:stCondLst>
                                    <p:cond delay="0"/>
                                  </p:stCondLst>
                                  <p:childTnLst>
                                    <p:animRot by="21600000">
                                      <p:cBhvr>
                                        <p:cTn id="613" dur="2000" fill="hold"/>
                                        <p:tgtEl>
                                          <p:spTgt spid="7"/>
                                        </p:tgtEl>
                                        <p:attrNameLst>
                                          <p:attrName>r</p:attrName>
                                        </p:attrNameLst>
                                      </p:cBhvr>
                                    </p:animRot>
                                  </p:childTnLst>
                                </p:cTn>
                              </p:par>
                              <p:par>
                                <p:cTn id="614" presetID="8" presetClass="emph" presetSubtype="0" autoRev="1" fill="hold" nodeType="withEffect">
                                  <p:stCondLst>
                                    <p:cond delay="0"/>
                                  </p:stCondLst>
                                  <p:childTnLst>
                                    <p:animRot by="21600000">
                                      <p:cBhvr>
                                        <p:cTn id="615" dur="2000" fill="hold"/>
                                        <p:tgtEl>
                                          <p:spTgt spid="9"/>
                                        </p:tgtEl>
                                        <p:attrNameLst>
                                          <p:attrName>r</p:attrName>
                                        </p:attrNameLst>
                                      </p:cBhvr>
                                    </p:animRot>
                                  </p:childTnLst>
                                </p:cTn>
                              </p:par>
                              <p:par>
                                <p:cTn id="616" presetID="8" presetClass="emph" presetSubtype="0" autoRev="1" fill="hold" nodeType="withEffect">
                                  <p:stCondLst>
                                    <p:cond delay="0"/>
                                  </p:stCondLst>
                                  <p:childTnLst>
                                    <p:animRot by="21600000">
                                      <p:cBhvr>
                                        <p:cTn id="617" dur="2000" fill="hold"/>
                                        <p:tgtEl>
                                          <p:spTgt spid="11"/>
                                        </p:tgtEl>
                                        <p:attrNameLst>
                                          <p:attrName>r</p:attrName>
                                        </p:attrNameLst>
                                      </p:cBhvr>
                                    </p:animRot>
                                  </p:childTnLst>
                                </p:cTn>
                              </p:par>
                              <p:par>
                                <p:cTn id="618" presetID="8" presetClass="emph" presetSubtype="0" autoRev="1" fill="hold" nodeType="withEffect">
                                  <p:stCondLst>
                                    <p:cond delay="0"/>
                                  </p:stCondLst>
                                  <p:childTnLst>
                                    <p:animRot by="21600000">
                                      <p:cBhvr>
                                        <p:cTn id="619" dur="2000" fill="hold"/>
                                        <p:tgtEl>
                                          <p:spTgt spid="13"/>
                                        </p:tgtEl>
                                        <p:attrNameLst>
                                          <p:attrName>r</p:attrName>
                                        </p:attrNameLst>
                                      </p:cBhvr>
                                    </p:animRot>
                                  </p:childTnLst>
                                </p:cTn>
                              </p:par>
                              <p:par>
                                <p:cTn id="620" presetID="8" presetClass="emph" presetSubtype="0" autoRev="1" fill="hold" nodeType="withEffect">
                                  <p:stCondLst>
                                    <p:cond delay="0"/>
                                  </p:stCondLst>
                                  <p:childTnLst>
                                    <p:animRot by="21600000">
                                      <p:cBhvr>
                                        <p:cTn id="621" dur="2000" fill="hold"/>
                                        <p:tgtEl>
                                          <p:spTgt spid="15"/>
                                        </p:tgtEl>
                                        <p:attrNameLst>
                                          <p:attrName>r</p:attrName>
                                        </p:attrNameLst>
                                      </p:cBhvr>
                                    </p:animRot>
                                  </p:childTnLst>
                                </p:cTn>
                              </p:par>
                              <p:par>
                                <p:cTn id="622" presetID="8" presetClass="emph" presetSubtype="0" autoRev="1" fill="hold" nodeType="withEffect">
                                  <p:stCondLst>
                                    <p:cond delay="0"/>
                                  </p:stCondLst>
                                  <p:childTnLst>
                                    <p:animRot by="21600000">
                                      <p:cBhvr>
                                        <p:cTn id="623" dur="2000" fill="hold"/>
                                        <p:tgtEl>
                                          <p:spTgt spid="17"/>
                                        </p:tgtEl>
                                        <p:attrNameLst>
                                          <p:attrName>r</p:attrName>
                                        </p:attrNameLst>
                                      </p:cBhvr>
                                    </p:animRot>
                                  </p:childTnLst>
                                </p:cTn>
                              </p:par>
                              <p:par>
                                <p:cTn id="624" presetID="8" presetClass="emph" presetSubtype="0" autoRev="1" fill="hold" nodeType="withEffect">
                                  <p:stCondLst>
                                    <p:cond delay="0"/>
                                  </p:stCondLst>
                                  <p:childTnLst>
                                    <p:animRot by="21600000">
                                      <p:cBhvr>
                                        <p:cTn id="625" dur="2000" fill="hold"/>
                                        <p:tgtEl>
                                          <p:spTgt spid="19"/>
                                        </p:tgtEl>
                                        <p:attrNameLst>
                                          <p:attrName>r</p:attrName>
                                        </p:attrNameLst>
                                      </p:cBhvr>
                                    </p:animRot>
                                  </p:childTnLst>
                                </p:cTn>
                              </p:par>
                              <p:par>
                                <p:cTn id="626" presetID="8" presetClass="emph" presetSubtype="0" autoRev="1" fill="hold" nodeType="withEffect">
                                  <p:stCondLst>
                                    <p:cond delay="0"/>
                                  </p:stCondLst>
                                  <p:childTnLst>
                                    <p:animRot by="21600000">
                                      <p:cBhvr>
                                        <p:cTn id="627" dur="2000" fill="hold"/>
                                        <p:tgtEl>
                                          <p:spTgt spid="21"/>
                                        </p:tgtEl>
                                        <p:attrNameLst>
                                          <p:attrName>r</p:attrName>
                                        </p:attrNameLst>
                                      </p:cBhvr>
                                    </p:animRot>
                                  </p:childTnLst>
                                </p:cTn>
                              </p:par>
                              <p:par>
                                <p:cTn id="628" presetID="8" presetClass="emph" presetSubtype="0" autoRev="1" fill="hold" nodeType="withEffect">
                                  <p:stCondLst>
                                    <p:cond delay="0"/>
                                  </p:stCondLst>
                                  <p:childTnLst>
                                    <p:animRot by="21600000">
                                      <p:cBhvr>
                                        <p:cTn id="629" dur="2000" fill="hold"/>
                                        <p:tgtEl>
                                          <p:spTgt spid="33"/>
                                        </p:tgtEl>
                                        <p:attrNameLst>
                                          <p:attrName>r</p:attrName>
                                        </p:attrNameLst>
                                      </p:cBhvr>
                                    </p:animRot>
                                  </p:childTnLst>
                                </p:cTn>
                              </p:par>
                              <p:par>
                                <p:cTn id="630" presetID="8" presetClass="emph" presetSubtype="0" autoRev="1" fill="hold" nodeType="withEffect">
                                  <p:stCondLst>
                                    <p:cond delay="0"/>
                                  </p:stCondLst>
                                  <p:childTnLst>
                                    <p:animRot by="21600000">
                                      <p:cBhvr>
                                        <p:cTn id="631" dur="2000" fill="hold"/>
                                        <p:tgtEl>
                                          <p:spTgt spid="34"/>
                                        </p:tgtEl>
                                        <p:attrNameLst>
                                          <p:attrName>r</p:attrName>
                                        </p:attrNameLst>
                                      </p:cBhvr>
                                    </p:animRot>
                                  </p:childTnLst>
                                </p:cTn>
                              </p:par>
                              <p:par>
                                <p:cTn id="632" presetID="8" presetClass="emph" presetSubtype="0" autoRev="1" fill="hold" nodeType="withEffect">
                                  <p:stCondLst>
                                    <p:cond delay="0"/>
                                  </p:stCondLst>
                                  <p:childTnLst>
                                    <p:animRot by="21600000">
                                      <p:cBhvr>
                                        <p:cTn id="633" dur="2000" fill="hold"/>
                                        <p:tgtEl>
                                          <p:spTgt spid="35"/>
                                        </p:tgtEl>
                                        <p:attrNameLst>
                                          <p:attrName>r</p:attrName>
                                        </p:attrNameLst>
                                      </p:cBhvr>
                                    </p:animRot>
                                  </p:childTnLst>
                                </p:cTn>
                              </p:par>
                              <p:par>
                                <p:cTn id="634" presetID="8" presetClass="emph" presetSubtype="0" autoRev="1" fill="hold" nodeType="withEffect">
                                  <p:stCondLst>
                                    <p:cond delay="0"/>
                                  </p:stCondLst>
                                  <p:childTnLst>
                                    <p:animRot by="21600000">
                                      <p:cBhvr>
                                        <p:cTn id="635" dur="2000" fill="hold"/>
                                        <p:tgtEl>
                                          <p:spTgt spid="36"/>
                                        </p:tgtEl>
                                        <p:attrNameLst>
                                          <p:attrName>r</p:attrName>
                                        </p:attrNameLst>
                                      </p:cBhvr>
                                    </p:animRot>
                                  </p:childTnLst>
                                </p:cTn>
                              </p:par>
                              <p:par>
                                <p:cTn id="636" presetID="8" presetClass="emph" presetSubtype="0" autoRev="1" fill="hold" nodeType="withEffect">
                                  <p:stCondLst>
                                    <p:cond delay="0"/>
                                  </p:stCondLst>
                                  <p:childTnLst>
                                    <p:animRot by="21600000">
                                      <p:cBhvr>
                                        <p:cTn id="637" dur="2000" fill="hold"/>
                                        <p:tgtEl>
                                          <p:spTgt spid="37"/>
                                        </p:tgtEl>
                                        <p:attrNameLst>
                                          <p:attrName>r</p:attrName>
                                        </p:attrNameLst>
                                      </p:cBhvr>
                                    </p:animRot>
                                  </p:childTnLst>
                                </p:cTn>
                              </p:par>
                              <p:par>
                                <p:cTn id="638" presetID="8" presetClass="emph" presetSubtype="0" autoRev="1" fill="hold" nodeType="withEffect">
                                  <p:stCondLst>
                                    <p:cond delay="0"/>
                                  </p:stCondLst>
                                  <p:childTnLst>
                                    <p:animRot by="21600000">
                                      <p:cBhvr>
                                        <p:cTn id="639" dur="2000" fill="hold"/>
                                        <p:tgtEl>
                                          <p:spTgt spid="38"/>
                                        </p:tgtEl>
                                        <p:attrNameLst>
                                          <p:attrName>r</p:attrName>
                                        </p:attrNameLst>
                                      </p:cBhvr>
                                    </p:animRot>
                                  </p:childTnLst>
                                </p:cTn>
                              </p:par>
                              <p:par>
                                <p:cTn id="640" presetID="8" presetClass="emph" presetSubtype="0" autoRev="1" fill="hold" nodeType="withEffect">
                                  <p:stCondLst>
                                    <p:cond delay="0"/>
                                  </p:stCondLst>
                                  <p:childTnLst>
                                    <p:animRot by="21600000">
                                      <p:cBhvr>
                                        <p:cTn id="641" dur="2000" fill="hold"/>
                                        <p:tgtEl>
                                          <p:spTgt spid="39"/>
                                        </p:tgtEl>
                                        <p:attrNameLst>
                                          <p:attrName>r</p:attrName>
                                        </p:attrNameLst>
                                      </p:cBhvr>
                                    </p:animRot>
                                  </p:childTnLst>
                                </p:cTn>
                              </p:par>
                              <p:par>
                                <p:cTn id="642" presetID="8" presetClass="emph" presetSubtype="0" autoRev="1" fill="hold" nodeType="withEffect">
                                  <p:stCondLst>
                                    <p:cond delay="0"/>
                                  </p:stCondLst>
                                  <p:childTnLst>
                                    <p:animRot by="21600000">
                                      <p:cBhvr>
                                        <p:cTn id="643" dur="2000" fill="hold"/>
                                        <p:tgtEl>
                                          <p:spTgt spid="40"/>
                                        </p:tgtEl>
                                        <p:attrNameLst>
                                          <p:attrName>r</p:attrName>
                                        </p:attrNameLst>
                                      </p:cBhvr>
                                    </p:animRot>
                                  </p:childTnLst>
                                </p:cTn>
                              </p:par>
                              <p:par>
                                <p:cTn id="644" presetID="8" presetClass="emph" presetSubtype="0" autoRev="1" fill="hold" nodeType="withEffect">
                                  <p:stCondLst>
                                    <p:cond delay="0"/>
                                  </p:stCondLst>
                                  <p:childTnLst>
                                    <p:animRot by="21600000">
                                      <p:cBhvr>
                                        <p:cTn id="645" dur="2000" fill="hold"/>
                                        <p:tgtEl>
                                          <p:spTgt spid="41"/>
                                        </p:tgtEl>
                                        <p:attrNameLst>
                                          <p:attrName>r</p:attrName>
                                        </p:attrNameLst>
                                      </p:cBhvr>
                                    </p:animRot>
                                  </p:childTnLst>
                                </p:cTn>
                              </p:par>
                              <p:par>
                                <p:cTn id="646" presetID="8" presetClass="emph" presetSubtype="0" autoRev="1" fill="hold" nodeType="withEffect">
                                  <p:stCondLst>
                                    <p:cond delay="0"/>
                                  </p:stCondLst>
                                  <p:childTnLst>
                                    <p:animRot by="21600000">
                                      <p:cBhvr>
                                        <p:cTn id="647" dur="2000" fill="hold"/>
                                        <p:tgtEl>
                                          <p:spTgt spid="42"/>
                                        </p:tgtEl>
                                        <p:attrNameLst>
                                          <p:attrName>r</p:attrName>
                                        </p:attrNameLst>
                                      </p:cBhvr>
                                    </p:animRot>
                                  </p:childTnLst>
                                </p:cTn>
                              </p:par>
                              <p:par>
                                <p:cTn id="648" presetID="8" presetClass="emph" presetSubtype="0" autoRev="1" fill="hold" nodeType="withEffect">
                                  <p:stCondLst>
                                    <p:cond delay="0"/>
                                  </p:stCondLst>
                                  <p:childTnLst>
                                    <p:animRot by="21600000">
                                      <p:cBhvr>
                                        <p:cTn id="649" dur="2000" fill="hold"/>
                                        <p:tgtEl>
                                          <p:spTgt spid="43"/>
                                        </p:tgtEl>
                                        <p:attrNameLst>
                                          <p:attrName>r</p:attrName>
                                        </p:attrNameLst>
                                      </p:cBhvr>
                                    </p:animRot>
                                  </p:childTnLst>
                                </p:cTn>
                              </p:par>
                              <p:par>
                                <p:cTn id="650" presetID="8" presetClass="emph" presetSubtype="0" autoRev="1" fill="hold" nodeType="withEffect">
                                  <p:stCondLst>
                                    <p:cond delay="0"/>
                                  </p:stCondLst>
                                  <p:childTnLst>
                                    <p:animRot by="21600000">
                                      <p:cBhvr>
                                        <p:cTn id="651" dur="2000" fill="hold"/>
                                        <p:tgtEl>
                                          <p:spTgt spid="44"/>
                                        </p:tgtEl>
                                        <p:attrNameLst>
                                          <p:attrName>r</p:attrName>
                                        </p:attrNameLst>
                                      </p:cBhvr>
                                    </p:animRot>
                                  </p:childTnLst>
                                </p:cTn>
                              </p:par>
                              <p:par>
                                <p:cTn id="652" presetID="8" presetClass="emph" presetSubtype="0" autoRev="1" fill="hold" nodeType="withEffect">
                                  <p:stCondLst>
                                    <p:cond delay="0"/>
                                  </p:stCondLst>
                                  <p:childTnLst>
                                    <p:animRot by="21600000">
                                      <p:cBhvr>
                                        <p:cTn id="653" dur="2000" fill="hold"/>
                                        <p:tgtEl>
                                          <p:spTgt spid="45"/>
                                        </p:tgtEl>
                                        <p:attrNameLst>
                                          <p:attrName>r</p:attrName>
                                        </p:attrNameLst>
                                      </p:cBhvr>
                                    </p:animRot>
                                  </p:childTnLst>
                                </p:cTn>
                              </p:par>
                              <p:par>
                                <p:cTn id="654" presetID="8" presetClass="emph" presetSubtype="0" autoRev="1" fill="hold" nodeType="withEffect">
                                  <p:stCondLst>
                                    <p:cond delay="0"/>
                                  </p:stCondLst>
                                  <p:childTnLst>
                                    <p:animRot by="21600000">
                                      <p:cBhvr>
                                        <p:cTn id="655" dur="2000" fill="hold"/>
                                        <p:tgtEl>
                                          <p:spTgt spid="46"/>
                                        </p:tgtEl>
                                        <p:attrNameLst>
                                          <p:attrName>r</p:attrName>
                                        </p:attrNameLst>
                                      </p:cBhvr>
                                    </p:animRot>
                                  </p:childTnLst>
                                </p:cTn>
                              </p:par>
                              <p:par>
                                <p:cTn id="656" presetID="8" presetClass="emph" presetSubtype="0" autoRev="1" fill="hold" nodeType="withEffect">
                                  <p:stCondLst>
                                    <p:cond delay="0"/>
                                  </p:stCondLst>
                                  <p:childTnLst>
                                    <p:animRot by="21600000">
                                      <p:cBhvr>
                                        <p:cTn id="657" dur="2000" fill="hold"/>
                                        <p:tgtEl>
                                          <p:spTgt spid="47"/>
                                        </p:tgtEl>
                                        <p:attrNameLst>
                                          <p:attrName>r</p:attrName>
                                        </p:attrNameLst>
                                      </p:cBhvr>
                                    </p:animRot>
                                  </p:childTnLst>
                                </p:cTn>
                              </p:par>
                              <p:par>
                                <p:cTn id="658" presetID="8" presetClass="emph" presetSubtype="0" autoRev="1" fill="hold" nodeType="withEffect">
                                  <p:stCondLst>
                                    <p:cond delay="0"/>
                                  </p:stCondLst>
                                  <p:childTnLst>
                                    <p:animRot by="21600000">
                                      <p:cBhvr>
                                        <p:cTn id="659" dur="2000" fill="hold"/>
                                        <p:tgtEl>
                                          <p:spTgt spid="48"/>
                                        </p:tgtEl>
                                        <p:attrNameLst>
                                          <p:attrName>r</p:attrName>
                                        </p:attrNameLst>
                                      </p:cBhvr>
                                    </p:animRot>
                                  </p:childTnLst>
                                </p:cTn>
                              </p:par>
                              <p:par>
                                <p:cTn id="660" presetID="8" presetClass="emph" presetSubtype="0" autoRev="1" fill="hold" nodeType="withEffect">
                                  <p:stCondLst>
                                    <p:cond delay="0"/>
                                  </p:stCondLst>
                                  <p:childTnLst>
                                    <p:animRot by="21600000">
                                      <p:cBhvr>
                                        <p:cTn id="661" dur="2000" fill="hold"/>
                                        <p:tgtEl>
                                          <p:spTgt spid="49"/>
                                        </p:tgtEl>
                                        <p:attrNameLst>
                                          <p:attrName>r</p:attrName>
                                        </p:attrNameLst>
                                      </p:cBhvr>
                                    </p:animRot>
                                  </p:childTnLst>
                                </p:cTn>
                              </p:par>
                              <p:par>
                                <p:cTn id="662" presetID="8" presetClass="emph" presetSubtype="0" autoRev="1" fill="hold" nodeType="withEffect">
                                  <p:stCondLst>
                                    <p:cond delay="0"/>
                                  </p:stCondLst>
                                  <p:childTnLst>
                                    <p:animRot by="21600000">
                                      <p:cBhvr>
                                        <p:cTn id="663" dur="2000" fill="hold"/>
                                        <p:tgtEl>
                                          <p:spTgt spid="50"/>
                                        </p:tgtEl>
                                        <p:attrNameLst>
                                          <p:attrName>r</p:attrName>
                                        </p:attrNameLst>
                                      </p:cBhvr>
                                    </p:animRot>
                                  </p:childTnLst>
                                </p:cTn>
                              </p:par>
                              <p:par>
                                <p:cTn id="664" presetID="8" presetClass="emph" presetSubtype="0" autoRev="1" fill="hold" nodeType="withEffect">
                                  <p:stCondLst>
                                    <p:cond delay="0"/>
                                  </p:stCondLst>
                                  <p:childTnLst>
                                    <p:animRot by="21600000">
                                      <p:cBhvr>
                                        <p:cTn id="665" dur="2000" fill="hold"/>
                                        <p:tgtEl>
                                          <p:spTgt spid="51"/>
                                        </p:tgtEl>
                                        <p:attrNameLst>
                                          <p:attrName>r</p:attrName>
                                        </p:attrNameLst>
                                      </p:cBhvr>
                                    </p:animRot>
                                  </p:childTnLst>
                                </p:cTn>
                              </p:par>
                              <p:par>
                                <p:cTn id="666" presetID="8" presetClass="emph" presetSubtype="0" autoRev="1" fill="hold" nodeType="withEffect">
                                  <p:stCondLst>
                                    <p:cond delay="0"/>
                                  </p:stCondLst>
                                  <p:childTnLst>
                                    <p:animRot by="21600000">
                                      <p:cBhvr>
                                        <p:cTn id="667" dur="2000" fill="hold"/>
                                        <p:tgtEl>
                                          <p:spTgt spid="52"/>
                                        </p:tgtEl>
                                        <p:attrNameLst>
                                          <p:attrName>r</p:attrName>
                                        </p:attrNameLst>
                                      </p:cBhvr>
                                    </p:animRot>
                                  </p:childTnLst>
                                </p:cTn>
                              </p:par>
                              <p:par>
                                <p:cTn id="668" presetID="8" presetClass="emph" presetSubtype="0" autoRev="1" fill="hold" nodeType="withEffect">
                                  <p:stCondLst>
                                    <p:cond delay="0"/>
                                  </p:stCondLst>
                                  <p:childTnLst>
                                    <p:animRot by="-21600000">
                                      <p:cBhvr>
                                        <p:cTn id="669" dur="2000" fill="hold"/>
                                        <p:tgtEl>
                                          <p:spTgt spid="4"/>
                                        </p:tgtEl>
                                        <p:attrNameLst>
                                          <p:attrName>r</p:attrName>
                                        </p:attrNameLst>
                                      </p:cBhvr>
                                    </p:animRot>
                                  </p:childTnLst>
                                </p:cTn>
                              </p:par>
                              <p:par>
                                <p:cTn id="670" presetID="8" presetClass="emph" presetSubtype="0" autoRev="1" fill="hold" nodeType="withEffect">
                                  <p:stCondLst>
                                    <p:cond delay="0"/>
                                  </p:stCondLst>
                                  <p:childTnLst>
                                    <p:animRot by="-21600000">
                                      <p:cBhvr>
                                        <p:cTn id="671" dur="2000" fill="hold"/>
                                        <p:tgtEl>
                                          <p:spTgt spid="6"/>
                                        </p:tgtEl>
                                        <p:attrNameLst>
                                          <p:attrName>r</p:attrName>
                                        </p:attrNameLst>
                                      </p:cBhvr>
                                    </p:animRot>
                                  </p:childTnLst>
                                </p:cTn>
                              </p:par>
                              <p:par>
                                <p:cTn id="672" presetID="8" presetClass="emph" presetSubtype="0" autoRev="1" fill="hold" nodeType="withEffect">
                                  <p:stCondLst>
                                    <p:cond delay="0"/>
                                  </p:stCondLst>
                                  <p:childTnLst>
                                    <p:animRot by="-21600000">
                                      <p:cBhvr>
                                        <p:cTn id="673" dur="2000" fill="hold"/>
                                        <p:tgtEl>
                                          <p:spTgt spid="8"/>
                                        </p:tgtEl>
                                        <p:attrNameLst>
                                          <p:attrName>r</p:attrName>
                                        </p:attrNameLst>
                                      </p:cBhvr>
                                    </p:animRot>
                                  </p:childTnLst>
                                </p:cTn>
                              </p:par>
                              <p:par>
                                <p:cTn id="674" presetID="8" presetClass="emph" presetSubtype="0" autoRev="1" fill="hold" nodeType="withEffect">
                                  <p:stCondLst>
                                    <p:cond delay="0"/>
                                  </p:stCondLst>
                                  <p:childTnLst>
                                    <p:animRot by="-21600000">
                                      <p:cBhvr>
                                        <p:cTn id="675" dur="2000" fill="hold"/>
                                        <p:tgtEl>
                                          <p:spTgt spid="10"/>
                                        </p:tgtEl>
                                        <p:attrNameLst>
                                          <p:attrName>r</p:attrName>
                                        </p:attrNameLst>
                                      </p:cBhvr>
                                    </p:animRot>
                                  </p:childTnLst>
                                </p:cTn>
                              </p:par>
                              <p:par>
                                <p:cTn id="676" presetID="8" presetClass="emph" presetSubtype="0" autoRev="1" fill="hold" nodeType="withEffect">
                                  <p:stCondLst>
                                    <p:cond delay="0"/>
                                  </p:stCondLst>
                                  <p:childTnLst>
                                    <p:animRot by="-21600000">
                                      <p:cBhvr>
                                        <p:cTn id="677" dur="2000" fill="hold"/>
                                        <p:tgtEl>
                                          <p:spTgt spid="12"/>
                                        </p:tgtEl>
                                        <p:attrNameLst>
                                          <p:attrName>r</p:attrName>
                                        </p:attrNameLst>
                                      </p:cBhvr>
                                    </p:animRot>
                                  </p:childTnLst>
                                </p:cTn>
                              </p:par>
                              <p:par>
                                <p:cTn id="678" presetID="8" presetClass="emph" presetSubtype="0" autoRev="1" fill="hold" nodeType="withEffect">
                                  <p:stCondLst>
                                    <p:cond delay="0"/>
                                  </p:stCondLst>
                                  <p:childTnLst>
                                    <p:animRot by="-21600000">
                                      <p:cBhvr>
                                        <p:cTn id="679" dur="2000" fill="hold"/>
                                        <p:tgtEl>
                                          <p:spTgt spid="14"/>
                                        </p:tgtEl>
                                        <p:attrNameLst>
                                          <p:attrName>r</p:attrName>
                                        </p:attrNameLst>
                                      </p:cBhvr>
                                    </p:animRot>
                                  </p:childTnLst>
                                </p:cTn>
                              </p:par>
                              <p:par>
                                <p:cTn id="680" presetID="8" presetClass="emph" presetSubtype="0" autoRev="1" fill="hold" nodeType="withEffect">
                                  <p:stCondLst>
                                    <p:cond delay="0"/>
                                  </p:stCondLst>
                                  <p:childTnLst>
                                    <p:animRot by="-21600000">
                                      <p:cBhvr>
                                        <p:cTn id="681" dur="2000" fill="hold"/>
                                        <p:tgtEl>
                                          <p:spTgt spid="16"/>
                                        </p:tgtEl>
                                        <p:attrNameLst>
                                          <p:attrName>r</p:attrName>
                                        </p:attrNameLst>
                                      </p:cBhvr>
                                    </p:animRot>
                                  </p:childTnLst>
                                </p:cTn>
                              </p:par>
                              <p:par>
                                <p:cTn id="682" presetID="8" presetClass="emph" presetSubtype="0" autoRev="1" fill="hold" nodeType="withEffect">
                                  <p:stCondLst>
                                    <p:cond delay="0"/>
                                  </p:stCondLst>
                                  <p:childTnLst>
                                    <p:animRot by="-21600000">
                                      <p:cBhvr>
                                        <p:cTn id="683" dur="2000" fill="hold"/>
                                        <p:tgtEl>
                                          <p:spTgt spid="18"/>
                                        </p:tgtEl>
                                        <p:attrNameLst>
                                          <p:attrName>r</p:attrName>
                                        </p:attrNameLst>
                                      </p:cBhvr>
                                    </p:animRot>
                                  </p:childTnLst>
                                </p:cTn>
                              </p:par>
                              <p:par>
                                <p:cTn id="684" presetID="8" presetClass="emph" presetSubtype="0" autoRev="1" fill="hold" nodeType="withEffect">
                                  <p:stCondLst>
                                    <p:cond delay="0"/>
                                  </p:stCondLst>
                                  <p:childTnLst>
                                    <p:animRot by="-21600000">
                                      <p:cBhvr>
                                        <p:cTn id="685" dur="2000" fill="hold"/>
                                        <p:tgtEl>
                                          <p:spTgt spid="20"/>
                                        </p:tgtEl>
                                        <p:attrNameLst>
                                          <p:attrName>r</p:attrName>
                                        </p:attrNameLst>
                                      </p:cBhvr>
                                    </p:animRot>
                                  </p:childTnLst>
                                </p:cTn>
                              </p:par>
                              <p:par>
                                <p:cTn id="686" presetID="8" presetClass="emph" presetSubtype="0" autoRev="1" fill="hold" nodeType="withEffect">
                                  <p:stCondLst>
                                    <p:cond delay="0"/>
                                  </p:stCondLst>
                                  <p:childTnLst>
                                    <p:animRot by="-21600000">
                                      <p:cBhvr>
                                        <p:cTn id="687" dur="2000" fill="hold"/>
                                        <p:tgtEl>
                                          <p:spTgt spid="22"/>
                                        </p:tgtEl>
                                        <p:attrNameLst>
                                          <p:attrName>r</p:attrName>
                                        </p:attrNameLst>
                                      </p:cBhvr>
                                    </p:animRot>
                                  </p:childTnLst>
                                </p:cTn>
                              </p:par>
                              <p:par>
                                <p:cTn id="688" presetID="8" presetClass="emph" presetSubtype="0" autoRev="1" fill="hold" nodeType="withEffect">
                                  <p:stCondLst>
                                    <p:cond delay="0"/>
                                  </p:stCondLst>
                                  <p:childTnLst>
                                    <p:animRot by="-21600000">
                                      <p:cBhvr>
                                        <p:cTn id="689" dur="2000" fill="hold"/>
                                        <p:tgtEl>
                                          <p:spTgt spid="23"/>
                                        </p:tgtEl>
                                        <p:attrNameLst>
                                          <p:attrName>r</p:attrName>
                                        </p:attrNameLst>
                                      </p:cBhvr>
                                    </p:animRot>
                                  </p:childTnLst>
                                </p:cTn>
                              </p:par>
                              <p:par>
                                <p:cTn id="690" presetID="8" presetClass="emph" presetSubtype="0" autoRev="1" fill="hold" nodeType="withEffect">
                                  <p:stCondLst>
                                    <p:cond delay="0"/>
                                  </p:stCondLst>
                                  <p:childTnLst>
                                    <p:animRot by="-21600000">
                                      <p:cBhvr>
                                        <p:cTn id="691" dur="2000" fill="hold"/>
                                        <p:tgtEl>
                                          <p:spTgt spid="24"/>
                                        </p:tgtEl>
                                        <p:attrNameLst>
                                          <p:attrName>r</p:attrName>
                                        </p:attrNameLst>
                                      </p:cBhvr>
                                    </p:animRot>
                                  </p:childTnLst>
                                </p:cTn>
                              </p:par>
                              <p:par>
                                <p:cTn id="692" presetID="8" presetClass="emph" presetSubtype="0" autoRev="1" fill="hold" nodeType="withEffect">
                                  <p:stCondLst>
                                    <p:cond delay="0"/>
                                  </p:stCondLst>
                                  <p:childTnLst>
                                    <p:animRot by="-21600000">
                                      <p:cBhvr>
                                        <p:cTn id="693" dur="2000" fill="hold"/>
                                        <p:tgtEl>
                                          <p:spTgt spid="25"/>
                                        </p:tgtEl>
                                        <p:attrNameLst>
                                          <p:attrName>r</p:attrName>
                                        </p:attrNameLst>
                                      </p:cBhvr>
                                    </p:animRot>
                                  </p:childTnLst>
                                </p:cTn>
                              </p:par>
                              <p:par>
                                <p:cTn id="694" presetID="8" presetClass="emph" presetSubtype="0" autoRev="1" fill="hold" nodeType="withEffect">
                                  <p:stCondLst>
                                    <p:cond delay="0"/>
                                  </p:stCondLst>
                                  <p:childTnLst>
                                    <p:animRot by="-21600000">
                                      <p:cBhvr>
                                        <p:cTn id="695" dur="2000" fill="hold"/>
                                        <p:tgtEl>
                                          <p:spTgt spid="26"/>
                                        </p:tgtEl>
                                        <p:attrNameLst>
                                          <p:attrName>r</p:attrName>
                                        </p:attrNameLst>
                                      </p:cBhvr>
                                    </p:animRot>
                                  </p:childTnLst>
                                </p:cTn>
                              </p:par>
                              <p:par>
                                <p:cTn id="696" presetID="8" presetClass="emph" presetSubtype="0" autoRev="1" fill="hold" nodeType="withEffect">
                                  <p:stCondLst>
                                    <p:cond delay="0"/>
                                  </p:stCondLst>
                                  <p:childTnLst>
                                    <p:animRot by="-21600000">
                                      <p:cBhvr>
                                        <p:cTn id="697" dur="2000" fill="hold"/>
                                        <p:tgtEl>
                                          <p:spTgt spid="27"/>
                                        </p:tgtEl>
                                        <p:attrNameLst>
                                          <p:attrName>r</p:attrName>
                                        </p:attrNameLst>
                                      </p:cBhvr>
                                    </p:animRot>
                                  </p:childTnLst>
                                </p:cTn>
                              </p:par>
                              <p:par>
                                <p:cTn id="698" presetID="8" presetClass="emph" presetSubtype="0" autoRev="1" fill="hold" nodeType="withEffect">
                                  <p:stCondLst>
                                    <p:cond delay="0"/>
                                  </p:stCondLst>
                                  <p:childTnLst>
                                    <p:animRot by="-21600000">
                                      <p:cBhvr>
                                        <p:cTn id="699" dur="2000" fill="hold"/>
                                        <p:tgtEl>
                                          <p:spTgt spid="28"/>
                                        </p:tgtEl>
                                        <p:attrNameLst>
                                          <p:attrName>r</p:attrName>
                                        </p:attrNameLst>
                                      </p:cBhvr>
                                    </p:animRot>
                                  </p:childTnLst>
                                </p:cTn>
                              </p:par>
                              <p:par>
                                <p:cTn id="700" presetID="8" presetClass="emph" presetSubtype="0" autoRev="1" fill="hold" nodeType="withEffect">
                                  <p:stCondLst>
                                    <p:cond delay="0"/>
                                  </p:stCondLst>
                                  <p:childTnLst>
                                    <p:animRot by="-21600000">
                                      <p:cBhvr>
                                        <p:cTn id="701" dur="2000" fill="hold"/>
                                        <p:tgtEl>
                                          <p:spTgt spid="29"/>
                                        </p:tgtEl>
                                        <p:attrNameLst>
                                          <p:attrName>r</p:attrName>
                                        </p:attrNameLst>
                                      </p:cBhvr>
                                    </p:animRot>
                                  </p:childTnLst>
                                </p:cTn>
                              </p:par>
                              <p:par>
                                <p:cTn id="702" presetID="8" presetClass="emph" presetSubtype="0" autoRev="1" fill="hold" nodeType="withEffect">
                                  <p:stCondLst>
                                    <p:cond delay="0"/>
                                  </p:stCondLst>
                                  <p:childTnLst>
                                    <p:animRot by="-21600000">
                                      <p:cBhvr>
                                        <p:cTn id="703" dur="2000" fill="hold"/>
                                        <p:tgtEl>
                                          <p:spTgt spid="30"/>
                                        </p:tgtEl>
                                        <p:attrNameLst>
                                          <p:attrName>r</p:attrName>
                                        </p:attrNameLst>
                                      </p:cBhvr>
                                    </p:animRot>
                                  </p:childTnLst>
                                </p:cTn>
                              </p:par>
                              <p:par>
                                <p:cTn id="704" presetID="8" presetClass="emph" presetSubtype="0" autoRev="1" fill="hold" nodeType="withEffect">
                                  <p:stCondLst>
                                    <p:cond delay="0"/>
                                  </p:stCondLst>
                                  <p:childTnLst>
                                    <p:animRot by="-21600000">
                                      <p:cBhvr>
                                        <p:cTn id="705" dur="2000" fill="hold"/>
                                        <p:tgtEl>
                                          <p:spTgt spid="31"/>
                                        </p:tgtEl>
                                        <p:attrNameLst>
                                          <p:attrName>r</p:attrName>
                                        </p:attrNameLst>
                                      </p:cBhvr>
                                    </p:animRot>
                                  </p:childTnLst>
                                </p:cTn>
                              </p:par>
                              <p:par>
                                <p:cTn id="706" presetID="8" presetClass="emph" presetSubtype="0" autoRev="1" fill="hold" nodeType="withEffect">
                                  <p:stCondLst>
                                    <p:cond delay="0"/>
                                  </p:stCondLst>
                                  <p:childTnLst>
                                    <p:animRot by="-21600000">
                                      <p:cBhvr>
                                        <p:cTn id="707" dur="2000" fill="hold"/>
                                        <p:tgtEl>
                                          <p:spTgt spid="32"/>
                                        </p:tgtEl>
                                        <p:attrNameLst>
                                          <p:attrName>r</p:attrName>
                                        </p:attrNameLst>
                                      </p:cBhvr>
                                    </p:animRot>
                                  </p:childTnLst>
                                </p:cTn>
                              </p:par>
                              <p:par>
                                <p:cTn id="708" presetID="8" presetClass="emph" presetSubtype="0" autoRev="1" fill="hold" nodeType="withEffect">
                                  <p:stCondLst>
                                    <p:cond delay="0"/>
                                  </p:stCondLst>
                                  <p:childTnLst>
                                    <p:animRot by="-21600000">
                                      <p:cBhvr>
                                        <p:cTn id="709" dur="2000" fill="hold"/>
                                        <p:tgtEl>
                                          <p:spTgt spid="53"/>
                                        </p:tgtEl>
                                        <p:attrNameLst>
                                          <p:attrName>r</p:attrName>
                                        </p:attrNameLst>
                                      </p:cBhvr>
                                    </p:animRot>
                                  </p:childTnLst>
                                </p:cTn>
                              </p:par>
                              <p:par>
                                <p:cTn id="710" presetID="8" presetClass="emph" presetSubtype="0" autoRev="1" fill="hold" nodeType="withEffect">
                                  <p:stCondLst>
                                    <p:cond delay="0"/>
                                  </p:stCondLst>
                                  <p:childTnLst>
                                    <p:animRot by="-21600000">
                                      <p:cBhvr>
                                        <p:cTn id="711" dur="2000" fill="hold"/>
                                        <p:tgtEl>
                                          <p:spTgt spid="54"/>
                                        </p:tgtEl>
                                        <p:attrNameLst>
                                          <p:attrName>r</p:attrName>
                                        </p:attrNameLst>
                                      </p:cBhvr>
                                    </p:animRot>
                                  </p:childTnLst>
                                </p:cTn>
                              </p:par>
                              <p:par>
                                <p:cTn id="712" presetID="8" presetClass="emph" presetSubtype="0" autoRev="1" fill="hold" nodeType="withEffect">
                                  <p:stCondLst>
                                    <p:cond delay="0"/>
                                  </p:stCondLst>
                                  <p:childTnLst>
                                    <p:animRot by="-21600000">
                                      <p:cBhvr>
                                        <p:cTn id="713" dur="2000" fill="hold"/>
                                        <p:tgtEl>
                                          <p:spTgt spid="55"/>
                                        </p:tgtEl>
                                        <p:attrNameLst>
                                          <p:attrName>r</p:attrName>
                                        </p:attrNameLst>
                                      </p:cBhvr>
                                    </p:animRot>
                                  </p:childTnLst>
                                </p:cTn>
                              </p:par>
                              <p:par>
                                <p:cTn id="714" presetID="8" presetClass="emph" presetSubtype="0" autoRev="1" fill="hold" nodeType="withEffect">
                                  <p:stCondLst>
                                    <p:cond delay="0"/>
                                  </p:stCondLst>
                                  <p:childTnLst>
                                    <p:animRot by="-21600000">
                                      <p:cBhvr>
                                        <p:cTn id="715" dur="2000" fill="hold"/>
                                        <p:tgtEl>
                                          <p:spTgt spid="56"/>
                                        </p:tgtEl>
                                        <p:attrNameLst>
                                          <p:attrName>r</p:attrName>
                                        </p:attrNameLst>
                                      </p:cBhvr>
                                    </p:animRot>
                                  </p:childTnLst>
                                </p:cTn>
                              </p:par>
                              <p:par>
                                <p:cTn id="716" presetID="8" presetClass="emph" presetSubtype="0" autoRev="1" fill="hold" nodeType="withEffect">
                                  <p:stCondLst>
                                    <p:cond delay="0"/>
                                  </p:stCondLst>
                                  <p:childTnLst>
                                    <p:animRot by="-21600000">
                                      <p:cBhvr>
                                        <p:cTn id="717" dur="2000" fill="hold"/>
                                        <p:tgtEl>
                                          <p:spTgt spid="57"/>
                                        </p:tgtEl>
                                        <p:attrNameLst>
                                          <p:attrName>r</p:attrName>
                                        </p:attrNameLst>
                                      </p:cBhvr>
                                    </p:animRot>
                                  </p:childTnLst>
                                </p:cTn>
                              </p:par>
                              <p:par>
                                <p:cTn id="718" presetID="8" presetClass="emph" presetSubtype="0" autoRev="1" fill="hold" nodeType="withEffect">
                                  <p:stCondLst>
                                    <p:cond delay="0"/>
                                  </p:stCondLst>
                                  <p:childTnLst>
                                    <p:animRot by="-21600000">
                                      <p:cBhvr>
                                        <p:cTn id="719" dur="2000" fill="hold"/>
                                        <p:tgtEl>
                                          <p:spTgt spid="58"/>
                                        </p:tgtEl>
                                        <p:attrNameLst>
                                          <p:attrName>r</p:attrName>
                                        </p:attrNameLst>
                                      </p:cBhvr>
                                    </p:animRot>
                                  </p:childTnLst>
                                </p:cTn>
                              </p:par>
                              <p:par>
                                <p:cTn id="720" presetID="8" presetClass="emph" presetSubtype="0" autoRev="1" fill="hold" nodeType="withEffect">
                                  <p:stCondLst>
                                    <p:cond delay="0"/>
                                  </p:stCondLst>
                                  <p:childTnLst>
                                    <p:animRot by="-21600000">
                                      <p:cBhvr>
                                        <p:cTn id="721" dur="2000" fill="hold"/>
                                        <p:tgtEl>
                                          <p:spTgt spid="59"/>
                                        </p:tgtEl>
                                        <p:attrNameLst>
                                          <p:attrName>r</p:attrName>
                                        </p:attrNameLst>
                                      </p:cBhvr>
                                    </p:animRot>
                                  </p:childTnLst>
                                </p:cTn>
                              </p:par>
                              <p:par>
                                <p:cTn id="722" presetID="8" presetClass="emph" presetSubtype="0" autoRev="1" fill="hold" nodeType="withEffect">
                                  <p:stCondLst>
                                    <p:cond delay="0"/>
                                  </p:stCondLst>
                                  <p:childTnLst>
                                    <p:animRot by="-21600000">
                                      <p:cBhvr>
                                        <p:cTn id="723" dur="2000" fill="hold"/>
                                        <p:tgtEl>
                                          <p:spTgt spid="60"/>
                                        </p:tgtEl>
                                        <p:attrNameLst>
                                          <p:attrName>r</p:attrName>
                                        </p:attrNameLst>
                                      </p:cBhvr>
                                    </p:animRot>
                                  </p:childTnLst>
                                </p:cTn>
                              </p:par>
                              <p:par>
                                <p:cTn id="724" presetID="8" presetClass="emph" presetSubtype="0" autoRev="1" fill="hold" nodeType="withEffect">
                                  <p:stCondLst>
                                    <p:cond delay="0"/>
                                  </p:stCondLst>
                                  <p:childTnLst>
                                    <p:animRot by="-21600000">
                                      <p:cBhvr>
                                        <p:cTn id="725" dur="2000" fill="hold"/>
                                        <p:tgtEl>
                                          <p:spTgt spid="61"/>
                                        </p:tgtEl>
                                        <p:attrNameLst>
                                          <p:attrName>r</p:attrName>
                                        </p:attrNameLst>
                                      </p:cBhvr>
                                    </p:animRot>
                                  </p:childTnLst>
                                </p:cTn>
                              </p:par>
                              <p:par>
                                <p:cTn id="726" presetID="8" presetClass="emph" presetSubtype="0" autoRev="1" fill="hold" nodeType="withEffect">
                                  <p:stCondLst>
                                    <p:cond delay="0"/>
                                  </p:stCondLst>
                                  <p:childTnLst>
                                    <p:animRot by="-21600000">
                                      <p:cBhvr>
                                        <p:cTn id="727" dur="2000" fill="hold"/>
                                        <p:tgtEl>
                                          <p:spTgt spid="62"/>
                                        </p:tgtEl>
                                        <p:attrNameLst>
                                          <p:attrName>r</p:attrName>
                                        </p:attrNameLst>
                                      </p:cBhvr>
                                    </p:animRot>
                                  </p:childTnLst>
                                </p:cTn>
                              </p:par>
                              <p:par>
                                <p:cTn id="728" presetID="17" presetClass="entr" presetSubtype="1" fill="hold" nodeType="withEffect">
                                  <p:stCondLst>
                                    <p:cond delay="0"/>
                                  </p:stCondLst>
                                  <p:childTnLst>
                                    <p:set>
                                      <p:cBhvr>
                                        <p:cTn id="729" dur="1" fill="hold">
                                          <p:stCondLst>
                                            <p:cond delay="0"/>
                                          </p:stCondLst>
                                        </p:cTn>
                                        <p:tgtEl>
                                          <p:spTgt spid="2"/>
                                        </p:tgtEl>
                                        <p:attrNameLst>
                                          <p:attrName>style.visibility</p:attrName>
                                        </p:attrNameLst>
                                      </p:cBhvr>
                                      <p:to>
                                        <p:strVal val="visible"/>
                                      </p:to>
                                    </p:set>
                                    <p:anim calcmode="lin" valueType="num">
                                      <p:cBhvr>
                                        <p:cTn id="730" dur="2000" fill="hold"/>
                                        <p:tgtEl>
                                          <p:spTgt spid="2"/>
                                        </p:tgtEl>
                                        <p:attrNameLst>
                                          <p:attrName>ppt_x</p:attrName>
                                        </p:attrNameLst>
                                      </p:cBhvr>
                                      <p:tavLst>
                                        <p:tav tm="0">
                                          <p:val>
                                            <p:strVal val="#ppt_x"/>
                                          </p:val>
                                        </p:tav>
                                        <p:tav tm="100000">
                                          <p:val>
                                            <p:strVal val="#ppt_x"/>
                                          </p:val>
                                        </p:tav>
                                      </p:tavLst>
                                    </p:anim>
                                    <p:anim calcmode="lin" valueType="num">
                                      <p:cBhvr>
                                        <p:cTn id="731" dur="2000" fill="hold"/>
                                        <p:tgtEl>
                                          <p:spTgt spid="2"/>
                                        </p:tgtEl>
                                        <p:attrNameLst>
                                          <p:attrName>ppt_y</p:attrName>
                                        </p:attrNameLst>
                                      </p:cBhvr>
                                      <p:tavLst>
                                        <p:tav tm="0">
                                          <p:val>
                                            <p:strVal val="#ppt_y-#ppt_h/2"/>
                                          </p:val>
                                        </p:tav>
                                        <p:tav tm="100000">
                                          <p:val>
                                            <p:strVal val="#ppt_y"/>
                                          </p:val>
                                        </p:tav>
                                      </p:tavLst>
                                    </p:anim>
                                    <p:anim calcmode="lin" valueType="num">
                                      <p:cBhvr>
                                        <p:cTn id="732" dur="2000" fill="hold"/>
                                        <p:tgtEl>
                                          <p:spTgt spid="2"/>
                                        </p:tgtEl>
                                        <p:attrNameLst>
                                          <p:attrName>ppt_w</p:attrName>
                                        </p:attrNameLst>
                                      </p:cBhvr>
                                      <p:tavLst>
                                        <p:tav tm="0">
                                          <p:val>
                                            <p:strVal val="#ppt_w"/>
                                          </p:val>
                                        </p:tav>
                                        <p:tav tm="100000">
                                          <p:val>
                                            <p:strVal val="#ppt_w"/>
                                          </p:val>
                                        </p:tav>
                                      </p:tavLst>
                                    </p:anim>
                                    <p:anim calcmode="lin" valueType="num">
                                      <p:cBhvr>
                                        <p:cTn id="73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483504a.png"/>
          <p:cNvPicPr>
            <a:picLocks noChangeAspect="1"/>
          </p:cNvPicPr>
          <p:nvPr/>
        </p:nvPicPr>
        <p:blipFill>
          <a:blip r:embed="rId2"/>
          <a:stretch>
            <a:fillRect/>
          </a:stretch>
        </p:blipFill>
        <p:spPr>
          <a:xfrm>
            <a:off x="0" y="0"/>
            <a:ext cx="9144000" cy="5143500"/>
          </a:xfrm>
          <a:prstGeom prst="rect">
            <a:avLst/>
          </a:prstGeom>
        </p:spPr>
      </p:pic>
      <p:pic>
        <p:nvPicPr>
          <p:cNvPr id="5" name="4 Imagen" descr="Colibri-32.gif"/>
          <p:cNvPicPr>
            <a:picLocks noChangeAspect="1"/>
          </p:cNvPicPr>
          <p:nvPr/>
        </p:nvPicPr>
        <p:blipFill>
          <a:blip r:embed="rId3"/>
          <a:stretch>
            <a:fillRect/>
          </a:stretch>
        </p:blipFill>
        <p:spPr>
          <a:xfrm rot="17014205" flipH="1">
            <a:off x="7165243" y="1413486"/>
            <a:ext cx="1880971" cy="1682163"/>
          </a:xfrm>
          <a:prstGeom prst="rect">
            <a:avLst/>
          </a:prstGeom>
        </p:spPr>
      </p:pic>
      <p:sp>
        <p:nvSpPr>
          <p:cNvPr id="4" name="3 CuadroTexto"/>
          <p:cNvSpPr txBox="1"/>
          <p:nvPr/>
        </p:nvSpPr>
        <p:spPr>
          <a:xfrm>
            <a:off x="1142976" y="1643056"/>
            <a:ext cx="2786082" cy="2062103"/>
          </a:xfrm>
          <a:prstGeom prst="rect">
            <a:avLst/>
          </a:prstGeom>
          <a:noFill/>
        </p:spPr>
        <p:txBody>
          <a:bodyPr wrap="square" rtlCol="0">
            <a:spAutoFit/>
          </a:bodyPr>
          <a:lstStyle/>
          <a:p>
            <a:pPr algn="ctr"/>
            <a:r>
              <a:rPr lang="es-PE" sz="1600" dirty="0" smtClean="0"/>
              <a:t>5. Trata de implementar mayor color a tu vida. Compra flores y llena de ese colorido que la naturaleza te brinda. Trata de hermosear tu hogar o tu lugar de trabajo con eso, debes saber que esto eleva de manera positiva la capacidad de respuesta de las cosas.</a:t>
            </a:r>
          </a:p>
          <a:p>
            <a:pPr algn="ctr"/>
            <a:endParaRPr lang="es-PE" sz="1600" dirty="0"/>
          </a:p>
        </p:txBody>
      </p:sp>
      <p:sp>
        <p:nvSpPr>
          <p:cNvPr id="6" name="5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0" presetClass="path" presetSubtype="0" accel="50000" decel="50000" fill="hold" nodeType="withEffect">
                                  <p:stCondLst>
                                    <p:cond delay="0"/>
                                  </p:stCondLst>
                                  <p:childTnLst>
                                    <p:animMotion origin="layout" path="M 0.18194 -0.67386 C 0.19653 -0.65289 0.2059 -0.62238 0.21458 -0.59494 C 0.21701 -0.57336 0.22309 -0.55302 0.22031 -0.53236 C 0.21736 -0.5074 0.20712 -0.48335 0.19479 -0.4701 C 0.18611 -0.45314 0.17448 -0.44513 0.16354 -0.43403 C 0.14861 -0.418 0.13542 -0.4069 0.11875 -0.39704 C 0.11163 -0.38871 0.10365 -0.3844 0.09566 -0.37885 C 0.0776 -0.33816 0.09201 -0.37361 0.08368 -0.34587 C 0.08177 -0.33939 0.0776 -0.32583 0.07778 -0.32583 C 0.07621 -0.30579 0.07847 -0.33261 0.07344 -0.31165 C 0.07274 -0.30918 0.07344 -0.3061 0.07309 -0.30333 C 0.07187 -0.28576 0.06927 -0.26942 0.06111 -0.26017 C 0.04253 -0.20437 -0.0283 -0.19297 -0.04618 -0.18341 C -0.0533 -0.17016 -0.05764 -0.15259 -0.06528 -0.13964 C -0.06806 -0.12793 -0.07049 -0.11529 -0.07604 -0.10604 C -0.07552 -0.08754 -0.07257 -0.06442 -0.0783 -0.0487 C -0.08438 -0.0299 -0.0875 -0.02836 -0.08455 -0.0077 " pathEditMode="relative" rAng="-865453" ptsTypes="ffffffffffffffffA">
                                      <p:cBhvr>
                                        <p:cTn id="8" dur="2000" fill="hold"/>
                                        <p:tgtEl>
                                          <p:spTgt spid="5"/>
                                        </p:tgtEl>
                                        <p:attrNameLst>
                                          <p:attrName>ppt_x</p:attrName>
                                          <p:attrName>ppt_y</p:attrName>
                                        </p:attrNameLst>
                                      </p:cBhvr>
                                      <p:rCtr x="-122" y="32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9250507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ADORNOS DORADOS (2).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0" y="1500180"/>
            <a:ext cx="1061042" cy="1071760"/>
          </a:xfrm>
          <a:prstGeom prst="rect">
            <a:avLst/>
          </a:prstGeom>
        </p:spPr>
      </p:pic>
      <p:pic>
        <p:nvPicPr>
          <p:cNvPr id="6" name="5 Imagen" descr="ADORNOS DORADOS (2).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0" y="2571750"/>
            <a:ext cx="1061042" cy="1071760"/>
          </a:xfrm>
          <a:prstGeom prst="rect">
            <a:avLst/>
          </a:prstGeom>
        </p:spPr>
      </p:pic>
      <p:pic>
        <p:nvPicPr>
          <p:cNvPr id="7" name="6 Imagen" descr="ADORNOS DORADOS (2).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8082958" y="0"/>
            <a:ext cx="1061042" cy="1071760"/>
          </a:xfrm>
          <a:prstGeom prst="rect">
            <a:avLst/>
          </a:prstGeom>
        </p:spPr>
      </p:pic>
      <p:pic>
        <p:nvPicPr>
          <p:cNvPr id="8" name="7 Imagen" descr="ADORNOS DORADOS (2).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8082958" y="4071740"/>
            <a:ext cx="1061042" cy="1071760"/>
          </a:xfrm>
          <a:prstGeom prst="rect">
            <a:avLst/>
          </a:prstGeom>
        </p:spPr>
      </p:pic>
      <p:pic>
        <p:nvPicPr>
          <p:cNvPr id="9" name="8 Imagen" descr="ADORNOS DORADOS (2).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7000892" y="3786196"/>
            <a:ext cx="1061042" cy="1071760"/>
          </a:xfrm>
          <a:prstGeom prst="rect">
            <a:avLst/>
          </a:prstGeom>
        </p:spPr>
      </p:pic>
      <p:pic>
        <p:nvPicPr>
          <p:cNvPr id="10" name="9 Imagen" descr="ADORNOS DORADOS (2).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1142976" y="1357304"/>
            <a:ext cx="1061042" cy="1071760"/>
          </a:xfrm>
          <a:prstGeom prst="rect">
            <a:avLst/>
          </a:prstGeom>
        </p:spPr>
      </p:pic>
      <p:pic>
        <p:nvPicPr>
          <p:cNvPr id="11" name="10 Imagen" descr="ADORNOS DORADOS (2).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1214414" y="2857502"/>
            <a:ext cx="1061042" cy="1071760"/>
          </a:xfrm>
          <a:prstGeom prst="rect">
            <a:avLst/>
          </a:prstGeom>
        </p:spPr>
      </p:pic>
      <p:pic>
        <p:nvPicPr>
          <p:cNvPr id="12" name="11 Imagen" descr="ADORNOS DORADOS (2).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5857884" y="3571882"/>
            <a:ext cx="1061042" cy="1071760"/>
          </a:xfrm>
          <a:prstGeom prst="rect">
            <a:avLst/>
          </a:prstGeom>
        </p:spPr>
      </p:pic>
      <p:pic>
        <p:nvPicPr>
          <p:cNvPr id="13" name="12 Imagen" descr="ADORNOS DORADOS (2).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2500298" y="3143254"/>
            <a:ext cx="1061042" cy="1071760"/>
          </a:xfrm>
          <a:prstGeom prst="rect">
            <a:avLst/>
          </a:prstGeom>
        </p:spPr>
      </p:pic>
      <p:pic>
        <p:nvPicPr>
          <p:cNvPr id="14" name="13 Imagen" descr="ADORNOS DORADOS (2).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3643306" y="3357568"/>
            <a:ext cx="1061042" cy="1071760"/>
          </a:xfrm>
          <a:prstGeom prst="rect">
            <a:avLst/>
          </a:prstGeom>
        </p:spPr>
      </p:pic>
      <p:pic>
        <p:nvPicPr>
          <p:cNvPr id="15" name="14 Imagen" descr="ADORNOS DORADOS (2).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4714876" y="3500444"/>
            <a:ext cx="1061042" cy="1071760"/>
          </a:xfrm>
          <a:prstGeom prst="rect">
            <a:avLst/>
          </a:prstGeom>
        </p:spPr>
      </p:pic>
      <p:pic>
        <p:nvPicPr>
          <p:cNvPr id="16" name="15 Imagen" descr="ADORNOS DORADOS (2).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2500298" y="1285866"/>
            <a:ext cx="1061042" cy="1071760"/>
          </a:xfrm>
          <a:prstGeom prst="rect">
            <a:avLst/>
          </a:prstGeom>
        </p:spPr>
      </p:pic>
      <p:pic>
        <p:nvPicPr>
          <p:cNvPr id="17" name="16 Imagen" descr="ADORNOS DORADOS (2).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3643306" y="1142990"/>
            <a:ext cx="1061042" cy="1071760"/>
          </a:xfrm>
          <a:prstGeom prst="rect">
            <a:avLst/>
          </a:prstGeom>
        </p:spPr>
      </p:pic>
      <p:pic>
        <p:nvPicPr>
          <p:cNvPr id="18" name="17 Imagen" descr="ADORNOS DORADOS (2).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4857752" y="928676"/>
            <a:ext cx="1061042" cy="1071760"/>
          </a:xfrm>
          <a:prstGeom prst="rect">
            <a:avLst/>
          </a:prstGeom>
        </p:spPr>
      </p:pic>
      <p:pic>
        <p:nvPicPr>
          <p:cNvPr id="19" name="18 Imagen" descr="ADORNOS DORADOS (2).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6072198" y="571486"/>
            <a:ext cx="1061042" cy="1071760"/>
          </a:xfrm>
          <a:prstGeom prst="rect">
            <a:avLst/>
          </a:prstGeom>
        </p:spPr>
      </p:pic>
      <p:pic>
        <p:nvPicPr>
          <p:cNvPr id="20" name="19 Imagen" descr="ADORNOS DORADOS (2).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7143768" y="357172"/>
            <a:ext cx="1061042" cy="1071760"/>
          </a:xfrm>
          <a:prstGeom prst="rect">
            <a:avLst/>
          </a:prstGeom>
        </p:spPr>
      </p:pic>
      <p:sp>
        <p:nvSpPr>
          <p:cNvPr id="21" name="20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0-#ppt_w/2"/>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2000" fill="hold"/>
                                        <p:tgtEl>
                                          <p:spTgt spid="16"/>
                                        </p:tgtEl>
                                        <p:attrNameLst>
                                          <p:attrName>ppt_x</p:attrName>
                                        </p:attrNameLst>
                                      </p:cBhvr>
                                      <p:tavLst>
                                        <p:tav tm="0">
                                          <p:val>
                                            <p:strVal val="0-#ppt_w/2"/>
                                          </p:val>
                                        </p:tav>
                                        <p:tav tm="100000">
                                          <p:val>
                                            <p:strVal val="#ppt_x"/>
                                          </p:val>
                                        </p:tav>
                                      </p:tavLst>
                                    </p:anim>
                                    <p:anim calcmode="lin" valueType="num">
                                      <p:cBhvr additive="base">
                                        <p:cTn id="22" dur="2000" fill="hold"/>
                                        <p:tgtEl>
                                          <p:spTgt spid="16"/>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2000" fill="hold"/>
                                        <p:tgtEl>
                                          <p:spTgt spid="17"/>
                                        </p:tgtEl>
                                        <p:attrNameLst>
                                          <p:attrName>ppt_x</p:attrName>
                                        </p:attrNameLst>
                                      </p:cBhvr>
                                      <p:tavLst>
                                        <p:tav tm="0">
                                          <p:val>
                                            <p:strVal val="0-#ppt_w/2"/>
                                          </p:val>
                                        </p:tav>
                                        <p:tav tm="100000">
                                          <p:val>
                                            <p:strVal val="#ppt_x"/>
                                          </p:val>
                                        </p:tav>
                                      </p:tavLst>
                                    </p:anim>
                                    <p:anim calcmode="lin" valueType="num">
                                      <p:cBhvr additive="base">
                                        <p:cTn id="26" dur="2000" fill="hold"/>
                                        <p:tgtEl>
                                          <p:spTgt spid="17"/>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2000" fill="hold"/>
                                        <p:tgtEl>
                                          <p:spTgt spid="18"/>
                                        </p:tgtEl>
                                        <p:attrNameLst>
                                          <p:attrName>ppt_x</p:attrName>
                                        </p:attrNameLst>
                                      </p:cBhvr>
                                      <p:tavLst>
                                        <p:tav tm="0">
                                          <p:val>
                                            <p:strVal val="0-#ppt_w/2"/>
                                          </p:val>
                                        </p:tav>
                                        <p:tav tm="100000">
                                          <p:val>
                                            <p:strVal val="#ppt_x"/>
                                          </p:val>
                                        </p:tav>
                                      </p:tavLst>
                                    </p:anim>
                                    <p:anim calcmode="lin" valueType="num">
                                      <p:cBhvr additive="base">
                                        <p:cTn id="30" dur="2000" fill="hold"/>
                                        <p:tgtEl>
                                          <p:spTgt spid="18"/>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2000" fill="hold"/>
                                        <p:tgtEl>
                                          <p:spTgt spid="19"/>
                                        </p:tgtEl>
                                        <p:attrNameLst>
                                          <p:attrName>ppt_x</p:attrName>
                                        </p:attrNameLst>
                                      </p:cBhvr>
                                      <p:tavLst>
                                        <p:tav tm="0">
                                          <p:val>
                                            <p:strVal val="0-#ppt_w/2"/>
                                          </p:val>
                                        </p:tav>
                                        <p:tav tm="100000">
                                          <p:val>
                                            <p:strVal val="#ppt_x"/>
                                          </p:val>
                                        </p:tav>
                                      </p:tavLst>
                                    </p:anim>
                                    <p:anim calcmode="lin" valueType="num">
                                      <p:cBhvr additive="base">
                                        <p:cTn id="34" dur="2000" fill="hold"/>
                                        <p:tgtEl>
                                          <p:spTgt spid="19"/>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0-#ppt_w/2"/>
                                          </p:val>
                                        </p:tav>
                                        <p:tav tm="100000">
                                          <p:val>
                                            <p:strVal val="#ppt_x"/>
                                          </p:val>
                                        </p:tav>
                                      </p:tavLst>
                                    </p:anim>
                                    <p:anim calcmode="lin" valueType="num">
                                      <p:cBhvr additive="base">
                                        <p:cTn id="38" dur="2000" fill="hold"/>
                                        <p:tgtEl>
                                          <p:spTgt spid="20"/>
                                        </p:tgtEl>
                                        <p:attrNameLst>
                                          <p:attrName>ppt_y</p:attrName>
                                        </p:attrNameLst>
                                      </p:cBhvr>
                                      <p:tavLst>
                                        <p:tav tm="0">
                                          <p:val>
                                            <p:strVal val="1+#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0-#ppt_w/2"/>
                                          </p:val>
                                        </p:tav>
                                        <p:tav tm="100000">
                                          <p:val>
                                            <p:strVal val="#ppt_x"/>
                                          </p:val>
                                        </p:tav>
                                      </p:tavLst>
                                    </p:anim>
                                    <p:anim calcmode="lin" valueType="num">
                                      <p:cBhvr additive="base">
                                        <p:cTn id="46" dur="2000" fill="hold"/>
                                        <p:tgtEl>
                                          <p:spTgt spid="8"/>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0-#ppt_w/2"/>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0-#ppt_w/2"/>
                                          </p:val>
                                        </p:tav>
                                        <p:tav tm="100000">
                                          <p:val>
                                            <p:strVal val="#ppt_x"/>
                                          </p:val>
                                        </p:tav>
                                      </p:tavLst>
                                    </p:anim>
                                    <p:anim calcmode="lin" valueType="num">
                                      <p:cBhvr additive="base">
                                        <p:cTn id="58" dur="2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2000" fill="hold"/>
                                        <p:tgtEl>
                                          <p:spTgt spid="13"/>
                                        </p:tgtEl>
                                        <p:attrNameLst>
                                          <p:attrName>ppt_x</p:attrName>
                                        </p:attrNameLst>
                                      </p:cBhvr>
                                      <p:tavLst>
                                        <p:tav tm="0">
                                          <p:val>
                                            <p:strVal val="0-#ppt_w/2"/>
                                          </p:val>
                                        </p:tav>
                                        <p:tav tm="100000">
                                          <p:val>
                                            <p:strVal val="#ppt_x"/>
                                          </p:val>
                                        </p:tav>
                                      </p:tavLst>
                                    </p:anim>
                                    <p:anim calcmode="lin" valueType="num">
                                      <p:cBhvr additive="base">
                                        <p:cTn id="62" dur="2000" fill="hold"/>
                                        <p:tgtEl>
                                          <p:spTgt spid="13"/>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2000" fill="hold"/>
                                        <p:tgtEl>
                                          <p:spTgt spid="15"/>
                                        </p:tgtEl>
                                        <p:attrNameLst>
                                          <p:attrName>ppt_x</p:attrName>
                                        </p:attrNameLst>
                                      </p:cBhvr>
                                      <p:tavLst>
                                        <p:tav tm="0">
                                          <p:val>
                                            <p:strVal val="0-#ppt_w/2"/>
                                          </p:val>
                                        </p:tav>
                                        <p:tav tm="100000">
                                          <p:val>
                                            <p:strVal val="#ppt_x"/>
                                          </p:val>
                                        </p:tav>
                                      </p:tavLst>
                                    </p:anim>
                                    <p:anim calcmode="lin" valueType="num">
                                      <p:cBhvr additive="base">
                                        <p:cTn id="70" dur="2000" fill="hold"/>
                                        <p:tgtEl>
                                          <p:spTgt spid="15"/>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5"/>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7"/>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0"/>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6"/>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7"/>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8"/>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9"/>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20"/>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8"/>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4"/>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5"/>
                                        </p:tgtEl>
                                        <p:attrNameLst>
                                          <p:attrName>r</p:attrName>
                                        </p:attrNameLst>
                                      </p:cBhvr>
                                    </p:animRot>
                                  </p:childTnLst>
                                </p:cTn>
                              </p:par>
                            </p:childTnLst>
                          </p:cTn>
                        </p:par>
                        <p:par>
                          <p:cTn id="103" fill="hold">
                            <p:stCondLst>
                              <p:cond delay="4000"/>
                            </p:stCondLst>
                            <p:childTnLst>
                              <p:par>
                                <p:cTn id="104" presetID="2" presetClass="exit" presetSubtype="12" fill="hold" nodeType="after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0-ppt_w/2"/>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0-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0"/>
                                        </p:tgtEl>
                                        <p:attrNameLst>
                                          <p:attrName>ppt_x</p:attrName>
                                        </p:attrNameLst>
                                      </p:cBhvr>
                                      <p:tavLst>
                                        <p:tav tm="0">
                                          <p:val>
                                            <p:strVal val="ppt_x"/>
                                          </p:val>
                                        </p:tav>
                                        <p:tav tm="100000">
                                          <p:val>
                                            <p:strVal val="0-ppt_w/2"/>
                                          </p:val>
                                        </p:tav>
                                      </p:tavLst>
                                    </p:anim>
                                    <p:anim calcmode="lin" valueType="num">
                                      <p:cBhvr additive="base">
                                        <p:cTn id="114" dur="2000"/>
                                        <p:tgtEl>
                                          <p:spTgt spid="10"/>
                                        </p:tgtEl>
                                        <p:attrNameLst>
                                          <p:attrName>ppt_y</p:attrName>
                                        </p:attrNameLst>
                                      </p:cBhvr>
                                      <p:tavLst>
                                        <p:tav tm="0">
                                          <p:val>
                                            <p:strVal val="ppt_y"/>
                                          </p:val>
                                        </p:tav>
                                        <p:tav tm="100000">
                                          <p:val>
                                            <p:strVal val="1+ppt_h/2"/>
                                          </p:val>
                                        </p:tav>
                                      </p:tavLst>
                                    </p:anim>
                                    <p:set>
                                      <p:cBhvr>
                                        <p:cTn id="115" dur="1" fill="hold">
                                          <p:stCondLst>
                                            <p:cond delay="1999"/>
                                          </p:stCondLst>
                                        </p:cTn>
                                        <p:tgtEl>
                                          <p:spTgt spid="10"/>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0-ppt_w/2"/>
                                          </p:val>
                                        </p:tav>
                                      </p:tavLst>
                                    </p:anim>
                                    <p:anim calcmode="lin" valueType="num">
                                      <p:cBhvr additive="base">
                                        <p:cTn id="118" dur="2000"/>
                                        <p:tgtEl>
                                          <p:spTgt spid="16"/>
                                        </p:tgtEl>
                                        <p:attrNameLst>
                                          <p:attrName>ppt_y</p:attrName>
                                        </p:attrNameLst>
                                      </p:cBhvr>
                                      <p:tavLst>
                                        <p:tav tm="0">
                                          <p:val>
                                            <p:strVal val="ppt_y"/>
                                          </p:val>
                                        </p:tav>
                                        <p:tav tm="100000">
                                          <p:val>
                                            <p:strVal val="1+ppt_h/2"/>
                                          </p:val>
                                        </p:tav>
                                      </p:tavLst>
                                    </p:anim>
                                    <p:set>
                                      <p:cBhvr>
                                        <p:cTn id="119" dur="1" fill="hold">
                                          <p:stCondLst>
                                            <p:cond delay="1999"/>
                                          </p:stCondLst>
                                        </p:cTn>
                                        <p:tgtEl>
                                          <p:spTgt spid="16"/>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7"/>
                                        </p:tgtEl>
                                        <p:attrNameLst>
                                          <p:attrName>ppt_x</p:attrName>
                                        </p:attrNameLst>
                                      </p:cBhvr>
                                      <p:tavLst>
                                        <p:tav tm="0">
                                          <p:val>
                                            <p:strVal val="ppt_x"/>
                                          </p:val>
                                        </p:tav>
                                        <p:tav tm="100000">
                                          <p:val>
                                            <p:strVal val="0-ppt_w/2"/>
                                          </p:val>
                                        </p:tav>
                                      </p:tavLst>
                                    </p:anim>
                                    <p:anim calcmode="lin" valueType="num">
                                      <p:cBhvr additive="base">
                                        <p:cTn id="122" dur="2000"/>
                                        <p:tgtEl>
                                          <p:spTgt spid="17"/>
                                        </p:tgtEl>
                                        <p:attrNameLst>
                                          <p:attrName>ppt_y</p:attrName>
                                        </p:attrNameLst>
                                      </p:cBhvr>
                                      <p:tavLst>
                                        <p:tav tm="0">
                                          <p:val>
                                            <p:strVal val="ppt_y"/>
                                          </p:val>
                                        </p:tav>
                                        <p:tav tm="100000">
                                          <p:val>
                                            <p:strVal val="1+ppt_h/2"/>
                                          </p:val>
                                        </p:tav>
                                      </p:tavLst>
                                    </p:anim>
                                    <p:set>
                                      <p:cBhvr>
                                        <p:cTn id="123" dur="1" fill="hold">
                                          <p:stCondLst>
                                            <p:cond delay="1999"/>
                                          </p:stCondLst>
                                        </p:cTn>
                                        <p:tgtEl>
                                          <p:spTgt spid="17"/>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8"/>
                                        </p:tgtEl>
                                        <p:attrNameLst>
                                          <p:attrName>ppt_x</p:attrName>
                                        </p:attrNameLst>
                                      </p:cBhvr>
                                      <p:tavLst>
                                        <p:tav tm="0">
                                          <p:val>
                                            <p:strVal val="ppt_x"/>
                                          </p:val>
                                        </p:tav>
                                        <p:tav tm="100000">
                                          <p:val>
                                            <p:strVal val="0-ppt_w/2"/>
                                          </p:val>
                                        </p:tav>
                                      </p:tavLst>
                                    </p:anim>
                                    <p:anim calcmode="lin" valueType="num">
                                      <p:cBhvr additive="base">
                                        <p:cTn id="126" dur="2000"/>
                                        <p:tgtEl>
                                          <p:spTgt spid="18"/>
                                        </p:tgtEl>
                                        <p:attrNameLst>
                                          <p:attrName>ppt_y</p:attrName>
                                        </p:attrNameLst>
                                      </p:cBhvr>
                                      <p:tavLst>
                                        <p:tav tm="0">
                                          <p:val>
                                            <p:strVal val="ppt_y"/>
                                          </p:val>
                                        </p:tav>
                                        <p:tav tm="100000">
                                          <p:val>
                                            <p:strVal val="1+ppt_h/2"/>
                                          </p:val>
                                        </p:tav>
                                      </p:tavLst>
                                    </p:anim>
                                    <p:set>
                                      <p:cBhvr>
                                        <p:cTn id="127" dur="1" fill="hold">
                                          <p:stCondLst>
                                            <p:cond delay="1999"/>
                                          </p:stCondLst>
                                        </p:cTn>
                                        <p:tgtEl>
                                          <p:spTgt spid="18"/>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9"/>
                                        </p:tgtEl>
                                        <p:attrNameLst>
                                          <p:attrName>ppt_x</p:attrName>
                                        </p:attrNameLst>
                                      </p:cBhvr>
                                      <p:tavLst>
                                        <p:tav tm="0">
                                          <p:val>
                                            <p:strVal val="ppt_x"/>
                                          </p:val>
                                        </p:tav>
                                        <p:tav tm="100000">
                                          <p:val>
                                            <p:strVal val="0-ppt_w/2"/>
                                          </p:val>
                                        </p:tav>
                                      </p:tavLst>
                                    </p:anim>
                                    <p:anim calcmode="lin" valueType="num">
                                      <p:cBhvr additive="base">
                                        <p:cTn id="130" dur="2000"/>
                                        <p:tgtEl>
                                          <p:spTgt spid="19"/>
                                        </p:tgtEl>
                                        <p:attrNameLst>
                                          <p:attrName>ppt_y</p:attrName>
                                        </p:attrNameLst>
                                      </p:cBhvr>
                                      <p:tavLst>
                                        <p:tav tm="0">
                                          <p:val>
                                            <p:strVal val="ppt_y"/>
                                          </p:val>
                                        </p:tav>
                                        <p:tav tm="100000">
                                          <p:val>
                                            <p:strVal val="1+ppt_h/2"/>
                                          </p:val>
                                        </p:tav>
                                      </p:tavLst>
                                    </p:anim>
                                    <p:set>
                                      <p:cBhvr>
                                        <p:cTn id="131" dur="1" fill="hold">
                                          <p:stCondLst>
                                            <p:cond delay="1999"/>
                                          </p:stCondLst>
                                        </p:cTn>
                                        <p:tgtEl>
                                          <p:spTgt spid="19"/>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20"/>
                                        </p:tgtEl>
                                        <p:attrNameLst>
                                          <p:attrName>ppt_x</p:attrName>
                                        </p:attrNameLst>
                                      </p:cBhvr>
                                      <p:tavLst>
                                        <p:tav tm="0">
                                          <p:val>
                                            <p:strVal val="ppt_x"/>
                                          </p:val>
                                        </p:tav>
                                        <p:tav tm="100000">
                                          <p:val>
                                            <p:strVal val="0-ppt_w/2"/>
                                          </p:val>
                                        </p:tav>
                                      </p:tavLst>
                                    </p:anim>
                                    <p:anim calcmode="lin" valueType="num">
                                      <p:cBhvr additive="base">
                                        <p:cTn id="134" dur="2000"/>
                                        <p:tgtEl>
                                          <p:spTgt spid="20"/>
                                        </p:tgtEl>
                                        <p:attrNameLst>
                                          <p:attrName>ppt_y</p:attrName>
                                        </p:attrNameLst>
                                      </p:cBhvr>
                                      <p:tavLst>
                                        <p:tav tm="0">
                                          <p:val>
                                            <p:strVal val="ppt_y"/>
                                          </p:val>
                                        </p:tav>
                                        <p:tav tm="100000">
                                          <p:val>
                                            <p:strVal val="1+ppt_h/2"/>
                                          </p:val>
                                        </p:tav>
                                      </p:tavLst>
                                    </p:anim>
                                    <p:set>
                                      <p:cBhvr>
                                        <p:cTn id="135" dur="1" fill="hold">
                                          <p:stCondLst>
                                            <p:cond delay="1999"/>
                                          </p:stCondLst>
                                        </p:cTn>
                                        <p:tgtEl>
                                          <p:spTgt spid="20"/>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2000"/>
                                        <p:tgtEl>
                                          <p:spTgt spid="6"/>
                                        </p:tgtEl>
                                        <p:attrNameLst>
                                          <p:attrName>ppt_x</p:attrName>
                                        </p:attrNameLst>
                                      </p:cBhvr>
                                      <p:tavLst>
                                        <p:tav tm="0">
                                          <p:val>
                                            <p:strVal val="ppt_x"/>
                                          </p:val>
                                        </p:tav>
                                        <p:tav tm="100000">
                                          <p:val>
                                            <p:strVal val="0-ppt_w/2"/>
                                          </p:val>
                                        </p:tav>
                                      </p:tavLst>
                                    </p:anim>
                                    <p:anim calcmode="lin" valueType="num">
                                      <p:cBhvr additive="base">
                                        <p:cTn id="138" dur="2000"/>
                                        <p:tgtEl>
                                          <p:spTgt spid="6"/>
                                        </p:tgtEl>
                                        <p:attrNameLst>
                                          <p:attrName>ppt_y</p:attrName>
                                        </p:attrNameLst>
                                      </p:cBhvr>
                                      <p:tavLst>
                                        <p:tav tm="0">
                                          <p:val>
                                            <p:strVal val="ppt_y"/>
                                          </p:val>
                                        </p:tav>
                                        <p:tav tm="100000">
                                          <p:val>
                                            <p:strVal val="0-ppt_h/2"/>
                                          </p:val>
                                        </p:tav>
                                      </p:tavLst>
                                    </p:anim>
                                    <p:set>
                                      <p:cBhvr>
                                        <p:cTn id="139" dur="1" fill="hold">
                                          <p:stCondLst>
                                            <p:cond delay="1999"/>
                                          </p:stCondLst>
                                        </p:cTn>
                                        <p:tgtEl>
                                          <p:spTgt spid="6"/>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2000"/>
                                        <p:tgtEl>
                                          <p:spTgt spid="8"/>
                                        </p:tgtEl>
                                        <p:attrNameLst>
                                          <p:attrName>ppt_x</p:attrName>
                                        </p:attrNameLst>
                                      </p:cBhvr>
                                      <p:tavLst>
                                        <p:tav tm="0">
                                          <p:val>
                                            <p:strVal val="ppt_x"/>
                                          </p:val>
                                        </p:tav>
                                        <p:tav tm="100000">
                                          <p:val>
                                            <p:strVal val="0-ppt_w/2"/>
                                          </p:val>
                                        </p:tav>
                                      </p:tavLst>
                                    </p:anim>
                                    <p:anim calcmode="lin" valueType="num">
                                      <p:cBhvr additive="base">
                                        <p:cTn id="142" dur="2000"/>
                                        <p:tgtEl>
                                          <p:spTgt spid="8"/>
                                        </p:tgtEl>
                                        <p:attrNameLst>
                                          <p:attrName>ppt_y</p:attrName>
                                        </p:attrNameLst>
                                      </p:cBhvr>
                                      <p:tavLst>
                                        <p:tav tm="0">
                                          <p:val>
                                            <p:strVal val="ppt_y"/>
                                          </p:val>
                                        </p:tav>
                                        <p:tav tm="100000">
                                          <p:val>
                                            <p:strVal val="0-ppt_h/2"/>
                                          </p:val>
                                        </p:tav>
                                      </p:tavLst>
                                    </p:anim>
                                    <p:set>
                                      <p:cBhvr>
                                        <p:cTn id="143" dur="1" fill="hold">
                                          <p:stCondLst>
                                            <p:cond delay="1999"/>
                                          </p:stCondLst>
                                        </p:cTn>
                                        <p:tgtEl>
                                          <p:spTgt spid="8"/>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0-ppt_w/2"/>
                                          </p:val>
                                        </p:tav>
                                      </p:tavLst>
                                    </p:anim>
                                    <p:anim calcmode="lin" valueType="num">
                                      <p:cBhvr additive="base">
                                        <p:cTn id="146" dur="2000"/>
                                        <p:tgtEl>
                                          <p:spTgt spid="9"/>
                                        </p:tgtEl>
                                        <p:attrNameLst>
                                          <p:attrName>ppt_y</p:attrName>
                                        </p:attrNameLst>
                                      </p:cBhvr>
                                      <p:tavLst>
                                        <p:tav tm="0">
                                          <p:val>
                                            <p:strVal val="ppt_y"/>
                                          </p:val>
                                        </p:tav>
                                        <p:tav tm="100000">
                                          <p:val>
                                            <p:strVal val="0-ppt_h/2"/>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0-ppt_w/2"/>
                                          </p:val>
                                        </p:tav>
                                      </p:tavLst>
                                    </p:anim>
                                    <p:anim calcmode="lin" valueType="num">
                                      <p:cBhvr additive="base">
                                        <p:cTn id="150" dur="2000"/>
                                        <p:tgtEl>
                                          <p:spTgt spid="11"/>
                                        </p:tgtEl>
                                        <p:attrNameLst>
                                          <p:attrName>ppt_y</p:attrName>
                                        </p:attrNameLst>
                                      </p:cBhvr>
                                      <p:tavLst>
                                        <p:tav tm="0">
                                          <p:val>
                                            <p:strVal val="ppt_y"/>
                                          </p:val>
                                        </p:tav>
                                        <p:tav tm="100000">
                                          <p:val>
                                            <p:strVal val="0-ppt_h/2"/>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0-ppt_w/2"/>
                                          </p:val>
                                        </p:tav>
                                      </p:tavLst>
                                    </p:anim>
                                    <p:anim calcmode="lin" valueType="num">
                                      <p:cBhvr additive="base">
                                        <p:cTn id="154" dur="2000"/>
                                        <p:tgtEl>
                                          <p:spTgt spid="12"/>
                                        </p:tgtEl>
                                        <p:attrNameLst>
                                          <p:attrName>ppt_y</p:attrName>
                                        </p:attrNameLst>
                                      </p:cBhvr>
                                      <p:tavLst>
                                        <p:tav tm="0">
                                          <p:val>
                                            <p:strVal val="ppt_y"/>
                                          </p:val>
                                        </p:tav>
                                        <p:tav tm="100000">
                                          <p:val>
                                            <p:strVal val="0-ppt_h/2"/>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0-ppt_w/2"/>
                                          </p:val>
                                        </p:tav>
                                      </p:tavLst>
                                    </p:anim>
                                    <p:anim calcmode="lin" valueType="num">
                                      <p:cBhvr additive="base">
                                        <p:cTn id="158" dur="2000"/>
                                        <p:tgtEl>
                                          <p:spTgt spid="13"/>
                                        </p:tgtEl>
                                        <p:attrNameLst>
                                          <p:attrName>ppt_y</p:attrName>
                                        </p:attrNameLst>
                                      </p:cBhvr>
                                      <p:tavLst>
                                        <p:tav tm="0">
                                          <p:val>
                                            <p:strVal val="ppt_y"/>
                                          </p:val>
                                        </p:tav>
                                        <p:tav tm="100000">
                                          <p:val>
                                            <p:strVal val="0-ppt_h/2"/>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0-ppt_h/2"/>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0-ppt_w/2"/>
                                          </p:val>
                                        </p:tav>
                                      </p:tavLst>
                                    </p:anim>
                                    <p:anim calcmode="lin" valueType="num">
                                      <p:cBhvr additive="base">
                                        <p:cTn id="166" dur="2000"/>
                                        <p:tgtEl>
                                          <p:spTgt spid="15"/>
                                        </p:tgtEl>
                                        <p:attrNameLst>
                                          <p:attrName>ppt_y</p:attrName>
                                        </p:attrNameLst>
                                      </p:cBhvr>
                                      <p:tavLst>
                                        <p:tav tm="0">
                                          <p:val>
                                            <p:strVal val="ppt_y"/>
                                          </p:val>
                                        </p:tav>
                                        <p:tav tm="100000">
                                          <p:val>
                                            <p:strVal val="0-ppt_h/2"/>
                                          </p:val>
                                        </p:tav>
                                      </p:tavLst>
                                    </p:anim>
                                    <p:set>
                                      <p:cBhvr>
                                        <p:cTn id="167" dur="1" fill="hold">
                                          <p:stCondLst>
                                            <p:cond delay="1999"/>
                                          </p:stCondLst>
                                        </p:cTn>
                                        <p:tgtEl>
                                          <p:spTgt spid="15"/>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6"/>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8"/>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9"/>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1"/>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2"/>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3"/>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4"/>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5"/>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5"/>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7"/>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10"/>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6"/>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7"/>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8"/>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9"/>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20"/>
                                        </p:tgtEl>
                                        <p:attrNameLst>
                                          <p:attrName>r</p:attrName>
                                        </p:attrNameLst>
                                      </p:cBhvr>
                                    </p:animRot>
                                  </p:childTnLst>
                                </p:cTn>
                              </p:par>
                              <p:par>
                                <p:cTn id="200" presetID="17" presetClass="entr" presetSubtype="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ppt_w/2"/>
                                          </p:val>
                                        </p:tav>
                                        <p:tav tm="100000">
                                          <p:val>
                                            <p:strVal val="#ppt_x"/>
                                          </p:val>
                                        </p:tav>
                                      </p:tavLst>
                                    </p:anim>
                                    <p:anim calcmode="lin" valueType="num">
                                      <p:cBhvr>
                                        <p:cTn id="203" dur="2000" fill="hold"/>
                                        <p:tgtEl>
                                          <p:spTgt spid="2"/>
                                        </p:tgtEl>
                                        <p:attrNameLst>
                                          <p:attrName>ppt_y</p:attrName>
                                        </p:attrNameLst>
                                      </p:cBhvr>
                                      <p:tavLst>
                                        <p:tav tm="0">
                                          <p:val>
                                            <p:strVal val="#ppt_y"/>
                                          </p:val>
                                        </p:tav>
                                        <p:tav tm="100000">
                                          <p:val>
                                            <p:strVal val="#ppt_y"/>
                                          </p:val>
                                        </p:tav>
                                      </p:tavLst>
                                    </p:anim>
                                    <p:anim calcmode="lin" valueType="num">
                                      <p:cBhvr>
                                        <p:cTn id="204" dur="2000" fill="hold"/>
                                        <p:tgtEl>
                                          <p:spTgt spid="2"/>
                                        </p:tgtEl>
                                        <p:attrNameLst>
                                          <p:attrName>ppt_w</p:attrName>
                                        </p:attrNameLst>
                                      </p:cBhvr>
                                      <p:tavLst>
                                        <p:tav tm="0">
                                          <p:val>
                                            <p:fltVal val="0"/>
                                          </p:val>
                                        </p:tav>
                                        <p:tav tm="100000">
                                          <p:val>
                                            <p:strVal val="#ppt_w"/>
                                          </p:val>
                                        </p:tav>
                                      </p:tavLst>
                                    </p:anim>
                                    <p:anim calcmode="lin" valueType="num">
                                      <p:cBhvr>
                                        <p:cTn id="20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C302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2239526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ulo_png_by_daniiela_smgh-d4v8odr.png"/>
          <p:cNvPicPr>
            <a:picLocks noChangeAspect="1"/>
          </p:cNvPicPr>
          <p:nvPr/>
        </p:nvPicPr>
        <p:blipFill>
          <a:blip r:embed="rId3">
            <a:lum bright="-10000" contrast="40000"/>
          </a:blip>
          <a:stretch>
            <a:fillRect/>
          </a:stretch>
        </p:blipFill>
        <p:spPr>
          <a:xfrm>
            <a:off x="0" y="1"/>
            <a:ext cx="1044761" cy="928676"/>
          </a:xfrm>
          <a:prstGeom prst="rect">
            <a:avLst/>
          </a:prstGeom>
          <a:effectLst>
            <a:reflection blurRad="6350" stA="50000" endA="295" endPos="92000" dist="101600" dir="5400000" sy="-100000" algn="bl" rotWithShape="0"/>
          </a:effectLst>
        </p:spPr>
      </p:pic>
      <p:pic>
        <p:nvPicPr>
          <p:cNvPr id="5" name="4 Imagen" descr="circulo_png_by_daniiela_smgh-d4v8odr.png"/>
          <p:cNvPicPr>
            <a:picLocks noChangeAspect="1"/>
          </p:cNvPicPr>
          <p:nvPr/>
        </p:nvPicPr>
        <p:blipFill>
          <a:blip r:embed="rId3">
            <a:lum bright="-10000" contrast="40000"/>
          </a:blip>
          <a:stretch>
            <a:fillRect/>
          </a:stretch>
        </p:blipFill>
        <p:spPr>
          <a:xfrm>
            <a:off x="3571868" y="4214824"/>
            <a:ext cx="1044761" cy="928676"/>
          </a:xfrm>
          <a:prstGeom prst="rect">
            <a:avLst/>
          </a:prstGeom>
          <a:effectLst>
            <a:reflection blurRad="6350" stA="50000" endA="295" endPos="92000" dist="101600" dir="5400000" sy="-100000" algn="bl" rotWithShape="0"/>
          </a:effectLst>
        </p:spPr>
      </p:pic>
      <p:pic>
        <p:nvPicPr>
          <p:cNvPr id="6" name="5 Imagen" descr="circulo_png_by_daniiela_smgh-d4v8odr.png"/>
          <p:cNvPicPr>
            <a:picLocks noChangeAspect="1"/>
          </p:cNvPicPr>
          <p:nvPr/>
        </p:nvPicPr>
        <p:blipFill>
          <a:blip r:embed="rId3">
            <a:lum bright="-20000" contrast="40000"/>
          </a:blip>
          <a:stretch>
            <a:fillRect/>
          </a:stretch>
        </p:blipFill>
        <p:spPr>
          <a:xfrm>
            <a:off x="4572000" y="4214824"/>
            <a:ext cx="1044761" cy="928676"/>
          </a:xfrm>
          <a:prstGeom prst="rect">
            <a:avLst/>
          </a:prstGeom>
          <a:effectLst>
            <a:reflection blurRad="6350" stA="50000" endA="295" endPos="92000" dist="101600" dir="5400000" sy="-100000" algn="bl" rotWithShape="0"/>
          </a:effectLst>
        </p:spPr>
      </p:pic>
      <p:pic>
        <p:nvPicPr>
          <p:cNvPr id="7" name="6 Imagen" descr="circulo_png_by_daniiela_smgh-d4v8odr.png"/>
          <p:cNvPicPr>
            <a:picLocks noChangeAspect="1"/>
          </p:cNvPicPr>
          <p:nvPr/>
        </p:nvPicPr>
        <p:blipFill>
          <a:blip r:embed="rId3">
            <a:lum bright="-20000" contrast="40000"/>
          </a:blip>
          <a:stretch>
            <a:fillRect/>
          </a:stretch>
        </p:blipFill>
        <p:spPr>
          <a:xfrm>
            <a:off x="8099239" y="0"/>
            <a:ext cx="1044761" cy="928676"/>
          </a:xfrm>
          <a:prstGeom prst="rect">
            <a:avLst/>
          </a:prstGeom>
          <a:effectLst>
            <a:reflection blurRad="6350" stA="50000" endA="295" endPos="92000" dist="101600" dir="5400000" sy="-100000" algn="bl" rotWithShape="0"/>
          </a:effectLst>
        </p:spPr>
      </p:pic>
      <p:pic>
        <p:nvPicPr>
          <p:cNvPr id="8" name="7 Imagen" descr="circulo_png_by_daniiela_smgh-d4v8odr.png"/>
          <p:cNvPicPr>
            <a:picLocks noChangeAspect="1"/>
          </p:cNvPicPr>
          <p:nvPr/>
        </p:nvPicPr>
        <p:blipFill>
          <a:blip r:embed="rId3">
            <a:lum bright="-10000" contrast="40000"/>
          </a:blip>
          <a:stretch>
            <a:fillRect/>
          </a:stretch>
        </p:blipFill>
        <p:spPr>
          <a:xfrm>
            <a:off x="1714480" y="1142990"/>
            <a:ext cx="1044761" cy="928676"/>
          </a:xfrm>
          <a:prstGeom prst="rect">
            <a:avLst/>
          </a:prstGeom>
          <a:effectLst>
            <a:reflection blurRad="6350" stA="50000" endA="295" endPos="92000" dist="101600" dir="5400000" sy="-100000" algn="bl" rotWithShape="0"/>
          </a:effectLst>
        </p:spPr>
      </p:pic>
      <p:pic>
        <p:nvPicPr>
          <p:cNvPr id="9" name="8 Imagen" descr="circulo_png_by_daniiela_smgh-d4v8odr.png"/>
          <p:cNvPicPr>
            <a:picLocks noChangeAspect="1"/>
          </p:cNvPicPr>
          <p:nvPr/>
        </p:nvPicPr>
        <p:blipFill>
          <a:blip r:embed="rId3">
            <a:duotone>
              <a:prstClr val="black"/>
              <a:srgbClr val="FFABFF">
                <a:tint val="45000"/>
                <a:satMod val="400000"/>
              </a:srgbClr>
            </a:duotone>
            <a:lum bright="20000" contrast="40000"/>
          </a:blip>
          <a:stretch>
            <a:fillRect/>
          </a:stretch>
        </p:blipFill>
        <p:spPr>
          <a:xfrm>
            <a:off x="928662" y="428610"/>
            <a:ext cx="1044761" cy="928676"/>
          </a:xfrm>
          <a:prstGeom prst="rect">
            <a:avLst/>
          </a:prstGeom>
          <a:effectLst>
            <a:reflection blurRad="6350" stA="50000" endA="295" endPos="92000" dist="101600" dir="5400000" sy="-100000" algn="bl" rotWithShape="0"/>
          </a:effectLst>
        </p:spPr>
      </p:pic>
      <p:pic>
        <p:nvPicPr>
          <p:cNvPr id="10" name="9 Imagen" descr="circulo_png_by_daniiela_smgh-d4v8odr.png"/>
          <p:cNvPicPr>
            <a:picLocks noChangeAspect="1"/>
          </p:cNvPicPr>
          <p:nvPr/>
        </p:nvPicPr>
        <p:blipFill>
          <a:blip r:embed="rId3">
            <a:duotone>
              <a:prstClr val="black"/>
              <a:srgbClr val="FFABFF">
                <a:tint val="45000"/>
                <a:satMod val="400000"/>
              </a:srgbClr>
            </a:duotone>
            <a:lum bright="20000" contrast="40000"/>
          </a:blip>
          <a:stretch>
            <a:fillRect/>
          </a:stretch>
        </p:blipFill>
        <p:spPr>
          <a:xfrm>
            <a:off x="2428860" y="1714494"/>
            <a:ext cx="1044761" cy="928676"/>
          </a:xfrm>
          <a:prstGeom prst="rect">
            <a:avLst/>
          </a:prstGeom>
          <a:effectLst>
            <a:reflection blurRad="6350" stA="50000" endA="295" endPos="92000" dist="101600" dir="5400000" sy="-100000" algn="bl" rotWithShape="0"/>
          </a:effectLst>
        </p:spPr>
      </p:pic>
      <p:pic>
        <p:nvPicPr>
          <p:cNvPr id="11" name="10 Imagen" descr="circulo_png_by_daniiela_smgh-d4v8odr.png"/>
          <p:cNvPicPr>
            <a:picLocks noChangeAspect="1"/>
          </p:cNvPicPr>
          <p:nvPr/>
        </p:nvPicPr>
        <p:blipFill>
          <a:blip r:embed="rId3">
            <a:lum bright="-10000" contrast="40000"/>
          </a:blip>
          <a:stretch>
            <a:fillRect/>
          </a:stretch>
        </p:blipFill>
        <p:spPr>
          <a:xfrm>
            <a:off x="3071802" y="2428874"/>
            <a:ext cx="1044761" cy="928676"/>
          </a:xfrm>
          <a:prstGeom prst="rect">
            <a:avLst/>
          </a:prstGeom>
          <a:effectLst>
            <a:reflection blurRad="6350" stA="50000" endA="295" endPos="92000" dist="101600" dir="5400000" sy="-100000" algn="bl" rotWithShape="0"/>
          </a:effectLst>
        </p:spPr>
      </p:pic>
      <p:pic>
        <p:nvPicPr>
          <p:cNvPr id="12" name="11 Imagen" descr="circulo_png_by_daniiela_smgh-d4v8odr.png"/>
          <p:cNvPicPr>
            <a:picLocks noChangeAspect="1"/>
          </p:cNvPicPr>
          <p:nvPr/>
        </p:nvPicPr>
        <p:blipFill>
          <a:blip r:embed="rId3">
            <a:duotone>
              <a:prstClr val="black"/>
              <a:srgbClr val="FFABFF">
                <a:tint val="45000"/>
                <a:satMod val="400000"/>
              </a:srgbClr>
            </a:duotone>
            <a:lum bright="20000" contrast="40000"/>
          </a:blip>
          <a:stretch>
            <a:fillRect/>
          </a:stretch>
        </p:blipFill>
        <p:spPr>
          <a:xfrm>
            <a:off x="3428992" y="3286130"/>
            <a:ext cx="1044761" cy="928676"/>
          </a:xfrm>
          <a:prstGeom prst="rect">
            <a:avLst/>
          </a:prstGeom>
          <a:effectLst>
            <a:reflection blurRad="6350" stA="50000" endA="295" endPos="92000" dist="101600" dir="5400000" sy="-100000" algn="bl" rotWithShape="0"/>
          </a:effectLst>
        </p:spPr>
      </p:pic>
      <p:pic>
        <p:nvPicPr>
          <p:cNvPr id="13" name="12 Imagen" descr="circulo_png_by_daniiela_smgh-d4v8odr.png"/>
          <p:cNvPicPr>
            <a:picLocks noChangeAspect="1"/>
          </p:cNvPicPr>
          <p:nvPr/>
        </p:nvPicPr>
        <p:blipFill>
          <a:blip r:embed="rId3">
            <a:duotone>
              <a:prstClr val="black"/>
              <a:srgbClr val="FFABFF">
                <a:tint val="45000"/>
                <a:satMod val="400000"/>
              </a:srgbClr>
            </a:duotone>
            <a:lum bright="20000" contrast="40000"/>
          </a:blip>
          <a:stretch>
            <a:fillRect/>
          </a:stretch>
        </p:blipFill>
        <p:spPr>
          <a:xfrm>
            <a:off x="4714876" y="3286130"/>
            <a:ext cx="1044761" cy="928676"/>
          </a:xfrm>
          <a:prstGeom prst="rect">
            <a:avLst/>
          </a:prstGeom>
          <a:effectLst>
            <a:reflection blurRad="6350" stA="50000" endA="295" endPos="92000" dist="101600" dir="5400000" sy="-100000" algn="bl" rotWithShape="0"/>
          </a:effectLst>
        </p:spPr>
      </p:pic>
      <p:pic>
        <p:nvPicPr>
          <p:cNvPr id="14" name="13 Imagen" descr="circulo_png_by_daniiela_smgh-d4v8odr.png"/>
          <p:cNvPicPr>
            <a:picLocks noChangeAspect="1"/>
          </p:cNvPicPr>
          <p:nvPr/>
        </p:nvPicPr>
        <p:blipFill>
          <a:blip r:embed="rId3">
            <a:lum bright="-20000" contrast="40000"/>
          </a:blip>
          <a:stretch>
            <a:fillRect/>
          </a:stretch>
        </p:blipFill>
        <p:spPr>
          <a:xfrm>
            <a:off x="5143504" y="2500312"/>
            <a:ext cx="1044761" cy="928676"/>
          </a:xfrm>
          <a:prstGeom prst="rect">
            <a:avLst/>
          </a:prstGeom>
          <a:effectLst>
            <a:reflection blurRad="6350" stA="50000" endA="295" endPos="92000" dist="101600" dir="5400000" sy="-100000" algn="bl" rotWithShape="0"/>
          </a:effectLst>
        </p:spPr>
      </p:pic>
      <p:pic>
        <p:nvPicPr>
          <p:cNvPr id="15" name="14 Imagen" descr="circulo_png_by_daniiela_smgh-d4v8odr.png"/>
          <p:cNvPicPr>
            <a:picLocks noChangeAspect="1"/>
          </p:cNvPicPr>
          <p:nvPr/>
        </p:nvPicPr>
        <p:blipFill>
          <a:blip r:embed="rId3">
            <a:duotone>
              <a:prstClr val="black"/>
              <a:srgbClr val="FFABFF">
                <a:tint val="45000"/>
                <a:satMod val="400000"/>
              </a:srgbClr>
            </a:duotone>
            <a:lum bright="20000" contrast="40000"/>
          </a:blip>
          <a:stretch>
            <a:fillRect/>
          </a:stretch>
        </p:blipFill>
        <p:spPr>
          <a:xfrm>
            <a:off x="5715008" y="1785932"/>
            <a:ext cx="1044761" cy="928676"/>
          </a:xfrm>
          <a:prstGeom prst="rect">
            <a:avLst/>
          </a:prstGeom>
          <a:effectLst>
            <a:reflection blurRad="6350" stA="50000" endA="295" endPos="92000" dist="101600" dir="5400000" sy="-100000" algn="bl" rotWithShape="0"/>
          </a:effectLst>
        </p:spPr>
      </p:pic>
      <p:pic>
        <p:nvPicPr>
          <p:cNvPr id="16" name="15 Imagen" descr="circulo_png_by_daniiela_smgh-d4v8odr.png"/>
          <p:cNvPicPr>
            <a:picLocks noChangeAspect="1"/>
          </p:cNvPicPr>
          <p:nvPr/>
        </p:nvPicPr>
        <p:blipFill>
          <a:blip r:embed="rId3">
            <a:lum bright="-20000" contrast="40000"/>
          </a:blip>
          <a:stretch>
            <a:fillRect/>
          </a:stretch>
        </p:blipFill>
        <p:spPr>
          <a:xfrm>
            <a:off x="6500826" y="1214428"/>
            <a:ext cx="1044761" cy="928676"/>
          </a:xfrm>
          <a:prstGeom prst="rect">
            <a:avLst/>
          </a:prstGeom>
          <a:effectLst>
            <a:reflection blurRad="6350" stA="50000" endA="295" endPos="92000" dist="101600" dir="5400000" sy="-100000" algn="bl" rotWithShape="0"/>
          </a:effectLst>
        </p:spPr>
      </p:pic>
      <p:pic>
        <p:nvPicPr>
          <p:cNvPr id="17" name="16 Imagen" descr="circulo_png_by_daniiela_smgh-d4v8odr.png"/>
          <p:cNvPicPr>
            <a:picLocks noChangeAspect="1"/>
          </p:cNvPicPr>
          <p:nvPr/>
        </p:nvPicPr>
        <p:blipFill>
          <a:blip r:embed="rId3">
            <a:duotone>
              <a:prstClr val="black"/>
              <a:srgbClr val="FFABFF">
                <a:tint val="45000"/>
                <a:satMod val="400000"/>
              </a:srgbClr>
            </a:duotone>
            <a:lum bright="20000" contrast="40000"/>
          </a:blip>
          <a:stretch>
            <a:fillRect/>
          </a:stretch>
        </p:blipFill>
        <p:spPr>
          <a:xfrm>
            <a:off x="7358082" y="642924"/>
            <a:ext cx="1044761" cy="928676"/>
          </a:xfrm>
          <a:prstGeom prst="rect">
            <a:avLst/>
          </a:prstGeom>
          <a:effectLst>
            <a:reflection blurRad="6350" stA="50000" endA="295" endPos="92000" dist="101600" dir="5400000" sy="-100000" algn="bl" rotWithShape="0"/>
          </a:effectLst>
        </p:spPr>
      </p:pic>
      <p:sp>
        <p:nvSpPr>
          <p:cNvPr id="18" name="17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1+#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1+#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1+#ppt_w/2"/>
                                          </p:val>
                                        </p:tav>
                                        <p:tav tm="100000">
                                          <p:val>
                                            <p:strVal val="#ppt_x"/>
                                          </p:val>
                                        </p:tav>
                                      </p:tavLst>
                                    </p:anim>
                                    <p:anim calcmode="lin" valueType="num">
                                      <p:cBhvr additive="base">
                                        <p:cTn id="34" dur="2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8"/>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9"/>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0"/>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4"/>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5"/>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7"/>
                                        </p:tgtEl>
                                        <p:attrNameLst>
                                          <p:attrName>r</p:attrName>
                                        </p:attrNameLst>
                                      </p:cBhvr>
                                    </p:animRot>
                                  </p:childTnLst>
                                </p:cTn>
                              </p:par>
                            </p:childTnLst>
                          </p:cTn>
                        </p:par>
                        <p:par>
                          <p:cTn id="91" fill="hold">
                            <p:stCondLst>
                              <p:cond delay="4000"/>
                            </p:stCondLst>
                            <p:childTnLst>
                              <p:par>
                                <p:cTn id="92" presetID="2" presetClass="exit" presetSubtype="6" fill="hold" nodeType="after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1+ppt_w/2"/>
                                          </p:val>
                                        </p:tav>
                                      </p:tavLst>
                                    </p:anim>
                                    <p:anim calcmode="lin" valueType="num">
                                      <p:cBhvr additive="base">
                                        <p:cTn id="94" dur="2000"/>
                                        <p:tgtEl>
                                          <p:spTgt spid="4"/>
                                        </p:tgtEl>
                                        <p:attrNameLst>
                                          <p:attrName>ppt_y</p:attrName>
                                        </p:attrNameLst>
                                      </p:cBhvr>
                                      <p:tavLst>
                                        <p:tav tm="0">
                                          <p:val>
                                            <p:strVal val="ppt_y"/>
                                          </p:val>
                                        </p:tav>
                                        <p:tav tm="100000">
                                          <p:val>
                                            <p:strVal val="1+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1+ppt_w/2"/>
                                          </p:val>
                                        </p:tav>
                                      </p:tavLst>
                                    </p:anim>
                                    <p:anim calcmode="lin" valueType="num">
                                      <p:cBhvr additive="base">
                                        <p:cTn id="98" dur="2000"/>
                                        <p:tgtEl>
                                          <p:spTgt spid="5"/>
                                        </p:tgtEl>
                                        <p:attrNameLst>
                                          <p:attrName>ppt_y</p:attrName>
                                        </p:attrNameLst>
                                      </p:cBhvr>
                                      <p:tavLst>
                                        <p:tav tm="0">
                                          <p:val>
                                            <p:strVal val="ppt_y"/>
                                          </p:val>
                                        </p:tav>
                                        <p:tav tm="100000">
                                          <p:val>
                                            <p:strVal val="1+ppt_h/2"/>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1+ppt_w/2"/>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1+ppt_w/2"/>
                                          </p:val>
                                        </p:tav>
                                      </p:tavLst>
                                    </p:anim>
                                    <p:anim calcmode="lin" valueType="num">
                                      <p:cBhvr additive="base">
                                        <p:cTn id="106" dur="2000"/>
                                        <p:tgtEl>
                                          <p:spTgt spid="9"/>
                                        </p:tgtEl>
                                        <p:attrNameLst>
                                          <p:attrName>ppt_y</p:attrName>
                                        </p:attrNameLst>
                                      </p:cBhvr>
                                      <p:tavLst>
                                        <p:tav tm="0">
                                          <p:val>
                                            <p:strVal val="ppt_y"/>
                                          </p:val>
                                        </p:tav>
                                        <p:tav tm="100000">
                                          <p:val>
                                            <p:strVal val="1+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10"/>
                                        </p:tgtEl>
                                        <p:attrNameLst>
                                          <p:attrName>ppt_x</p:attrName>
                                        </p:attrNameLst>
                                      </p:cBhvr>
                                      <p:tavLst>
                                        <p:tav tm="0">
                                          <p:val>
                                            <p:strVal val="ppt_x"/>
                                          </p:val>
                                        </p:tav>
                                        <p:tav tm="100000">
                                          <p:val>
                                            <p:strVal val="1+ppt_w/2"/>
                                          </p:val>
                                        </p:tav>
                                      </p:tavLst>
                                    </p:anim>
                                    <p:anim calcmode="lin" valueType="num">
                                      <p:cBhvr additive="base">
                                        <p:cTn id="110" dur="2000"/>
                                        <p:tgtEl>
                                          <p:spTgt spid="10"/>
                                        </p:tgtEl>
                                        <p:attrNameLst>
                                          <p:attrName>ppt_y</p:attrName>
                                        </p:attrNameLst>
                                      </p:cBhvr>
                                      <p:tavLst>
                                        <p:tav tm="0">
                                          <p:val>
                                            <p:strVal val="ppt_y"/>
                                          </p:val>
                                        </p:tav>
                                        <p:tav tm="100000">
                                          <p:val>
                                            <p:strVal val="1+ppt_h/2"/>
                                          </p:val>
                                        </p:tav>
                                      </p:tavLst>
                                    </p:anim>
                                    <p:set>
                                      <p:cBhvr>
                                        <p:cTn id="111" dur="1" fill="hold">
                                          <p:stCondLst>
                                            <p:cond delay="1999"/>
                                          </p:stCondLst>
                                        </p:cTn>
                                        <p:tgtEl>
                                          <p:spTgt spid="10"/>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1+ppt_w/2"/>
                                          </p:val>
                                        </p:tav>
                                      </p:tavLst>
                                    </p:anim>
                                    <p:anim calcmode="lin" valueType="num">
                                      <p:cBhvr additive="base">
                                        <p:cTn id="114" dur="2000"/>
                                        <p:tgtEl>
                                          <p:spTgt spid="11"/>
                                        </p:tgtEl>
                                        <p:attrNameLst>
                                          <p:attrName>ppt_y</p:attrName>
                                        </p:attrNameLst>
                                      </p:cBhvr>
                                      <p:tavLst>
                                        <p:tav tm="0">
                                          <p:val>
                                            <p:strVal val="ppt_y"/>
                                          </p:val>
                                        </p:tav>
                                        <p:tav tm="100000">
                                          <p:val>
                                            <p:strVal val="1+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1+ppt_w/2"/>
                                          </p:val>
                                        </p:tav>
                                      </p:tavLst>
                                    </p:anim>
                                    <p:anim calcmode="lin" valueType="num">
                                      <p:cBhvr additive="base">
                                        <p:cTn id="118" dur="2000"/>
                                        <p:tgtEl>
                                          <p:spTgt spid="12"/>
                                        </p:tgtEl>
                                        <p:attrNameLst>
                                          <p:attrName>ppt_y</p:attrName>
                                        </p:attrNameLst>
                                      </p:cBhvr>
                                      <p:tavLst>
                                        <p:tav tm="0">
                                          <p:val>
                                            <p:strVal val="ppt_y"/>
                                          </p:val>
                                        </p:tav>
                                        <p:tav tm="100000">
                                          <p:val>
                                            <p:strVal val="1+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0-ppt_w/2"/>
                                          </p:val>
                                        </p:tav>
                                      </p:tavLst>
                                    </p:anim>
                                    <p:anim calcmode="lin" valueType="num">
                                      <p:cBhvr additive="base">
                                        <p:cTn id="122" dur="2000"/>
                                        <p:tgtEl>
                                          <p:spTgt spid="6"/>
                                        </p:tgtEl>
                                        <p:attrNameLst>
                                          <p:attrName>ppt_y</p:attrName>
                                        </p:attrNameLst>
                                      </p:cBhvr>
                                      <p:tavLst>
                                        <p:tav tm="0">
                                          <p:val>
                                            <p:strVal val="ppt_y"/>
                                          </p:val>
                                        </p:tav>
                                        <p:tav tm="100000">
                                          <p:val>
                                            <p:strVal val="1+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0-ppt_w/2"/>
                                          </p:val>
                                        </p:tav>
                                      </p:tavLst>
                                    </p:anim>
                                    <p:anim calcmode="lin" valueType="num">
                                      <p:cBhvr additive="base">
                                        <p:cTn id="126" dur="2000"/>
                                        <p:tgtEl>
                                          <p:spTgt spid="7"/>
                                        </p:tgtEl>
                                        <p:attrNameLst>
                                          <p:attrName>ppt_y</p:attrName>
                                        </p:attrNameLst>
                                      </p:cBhvr>
                                      <p:tavLst>
                                        <p:tav tm="0">
                                          <p:val>
                                            <p:strVal val="ppt_y"/>
                                          </p:val>
                                        </p:tav>
                                        <p:tav tm="100000">
                                          <p:val>
                                            <p:strVal val="1+ppt_h/2"/>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3"/>
                                        </p:tgtEl>
                                        <p:attrNameLst>
                                          <p:attrName>ppt_x</p:attrName>
                                        </p:attrNameLst>
                                      </p:cBhvr>
                                      <p:tavLst>
                                        <p:tav tm="0">
                                          <p:val>
                                            <p:strVal val="ppt_x"/>
                                          </p:val>
                                        </p:tav>
                                        <p:tav tm="100000">
                                          <p:val>
                                            <p:strVal val="0-ppt_w/2"/>
                                          </p:val>
                                        </p:tav>
                                      </p:tavLst>
                                    </p:anim>
                                    <p:anim calcmode="lin" valueType="num">
                                      <p:cBhvr additive="base">
                                        <p:cTn id="130" dur="2000"/>
                                        <p:tgtEl>
                                          <p:spTgt spid="13"/>
                                        </p:tgtEl>
                                        <p:attrNameLst>
                                          <p:attrName>ppt_y</p:attrName>
                                        </p:attrNameLst>
                                      </p:cBhvr>
                                      <p:tavLst>
                                        <p:tav tm="0">
                                          <p:val>
                                            <p:strVal val="ppt_y"/>
                                          </p:val>
                                        </p:tav>
                                        <p:tav tm="100000">
                                          <p:val>
                                            <p:strVal val="1+ppt_h/2"/>
                                          </p:val>
                                        </p:tav>
                                      </p:tavLst>
                                    </p:anim>
                                    <p:set>
                                      <p:cBhvr>
                                        <p:cTn id="131" dur="1" fill="hold">
                                          <p:stCondLst>
                                            <p:cond delay="1999"/>
                                          </p:stCondLst>
                                        </p:cTn>
                                        <p:tgtEl>
                                          <p:spTgt spid="13"/>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4"/>
                                        </p:tgtEl>
                                        <p:attrNameLst>
                                          <p:attrName>ppt_x</p:attrName>
                                        </p:attrNameLst>
                                      </p:cBhvr>
                                      <p:tavLst>
                                        <p:tav tm="0">
                                          <p:val>
                                            <p:strVal val="ppt_x"/>
                                          </p:val>
                                        </p:tav>
                                        <p:tav tm="100000">
                                          <p:val>
                                            <p:strVal val="0-ppt_w/2"/>
                                          </p:val>
                                        </p:tav>
                                      </p:tavLst>
                                    </p:anim>
                                    <p:anim calcmode="lin" valueType="num">
                                      <p:cBhvr additive="base">
                                        <p:cTn id="134" dur="2000"/>
                                        <p:tgtEl>
                                          <p:spTgt spid="14"/>
                                        </p:tgtEl>
                                        <p:attrNameLst>
                                          <p:attrName>ppt_y</p:attrName>
                                        </p:attrNameLst>
                                      </p:cBhvr>
                                      <p:tavLst>
                                        <p:tav tm="0">
                                          <p:val>
                                            <p:strVal val="ppt_y"/>
                                          </p:val>
                                        </p:tav>
                                        <p:tav tm="100000">
                                          <p:val>
                                            <p:strVal val="1+ppt_h/2"/>
                                          </p:val>
                                        </p:tav>
                                      </p:tavLst>
                                    </p:anim>
                                    <p:set>
                                      <p:cBhvr>
                                        <p:cTn id="135" dur="1" fill="hold">
                                          <p:stCondLst>
                                            <p:cond delay="1999"/>
                                          </p:stCondLst>
                                        </p:cTn>
                                        <p:tgtEl>
                                          <p:spTgt spid="14"/>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0-ppt_w/2"/>
                                          </p:val>
                                        </p:tav>
                                      </p:tavLst>
                                    </p:anim>
                                    <p:anim calcmode="lin" valueType="num">
                                      <p:cBhvr additive="base">
                                        <p:cTn id="138" dur="2000"/>
                                        <p:tgtEl>
                                          <p:spTgt spid="15"/>
                                        </p:tgtEl>
                                        <p:attrNameLst>
                                          <p:attrName>ppt_y</p:attrName>
                                        </p:attrNameLst>
                                      </p:cBhvr>
                                      <p:tavLst>
                                        <p:tav tm="0">
                                          <p:val>
                                            <p:strVal val="ppt_y"/>
                                          </p:val>
                                        </p:tav>
                                        <p:tav tm="100000">
                                          <p:val>
                                            <p:strVal val="1+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0-ppt_w/2"/>
                                          </p:val>
                                        </p:tav>
                                      </p:tavLst>
                                    </p:anim>
                                    <p:anim calcmode="lin" valueType="num">
                                      <p:cBhvr additive="base">
                                        <p:cTn id="142" dur="2000"/>
                                        <p:tgtEl>
                                          <p:spTgt spid="16"/>
                                        </p:tgtEl>
                                        <p:attrNameLst>
                                          <p:attrName>ppt_y</p:attrName>
                                        </p:attrNameLst>
                                      </p:cBhvr>
                                      <p:tavLst>
                                        <p:tav tm="0">
                                          <p:val>
                                            <p:strVal val="ppt_y"/>
                                          </p:val>
                                        </p:tav>
                                        <p:tav tm="100000">
                                          <p:val>
                                            <p:strVal val="1+ppt_h/2"/>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0-ppt_w/2"/>
                                          </p:val>
                                        </p:tav>
                                      </p:tavLst>
                                    </p:anim>
                                    <p:anim calcmode="lin" valueType="num">
                                      <p:cBhvr additive="base">
                                        <p:cTn id="146" dur="2000"/>
                                        <p:tgtEl>
                                          <p:spTgt spid="17"/>
                                        </p:tgtEl>
                                        <p:attrNameLst>
                                          <p:attrName>ppt_y</p:attrName>
                                        </p:attrNameLst>
                                      </p:cBhvr>
                                      <p:tavLst>
                                        <p:tav tm="0">
                                          <p:val>
                                            <p:strVal val="ppt_y"/>
                                          </p:val>
                                        </p:tav>
                                        <p:tav tm="100000">
                                          <p:val>
                                            <p:strVal val="1+ppt_h/2"/>
                                          </p:val>
                                        </p:tav>
                                      </p:tavLst>
                                    </p:anim>
                                    <p:set>
                                      <p:cBhvr>
                                        <p:cTn id="147" dur="1" fill="hold">
                                          <p:stCondLst>
                                            <p:cond delay="1999"/>
                                          </p:stCondLst>
                                        </p:cTn>
                                        <p:tgtEl>
                                          <p:spTgt spid="17"/>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6"/>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7"/>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13"/>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4"/>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5"/>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6"/>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7"/>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4"/>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5"/>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8"/>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9"/>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0"/>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1"/>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2"/>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par>
                                <p:cTn id="182" presetID="16" presetClass="entr" presetSubtype="37"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arn(outVertical)">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483504a.png"/>
          <p:cNvPicPr>
            <a:picLocks noChangeAspect="1"/>
          </p:cNvPicPr>
          <p:nvPr/>
        </p:nvPicPr>
        <p:blipFill>
          <a:blip r:embed="rId2"/>
          <a:stretch>
            <a:fillRect/>
          </a:stretch>
        </p:blipFill>
        <p:spPr>
          <a:xfrm>
            <a:off x="0" y="0"/>
            <a:ext cx="9144000" cy="5143500"/>
          </a:xfrm>
          <a:prstGeom prst="rect">
            <a:avLst/>
          </a:prstGeom>
        </p:spPr>
      </p:pic>
      <p:pic>
        <p:nvPicPr>
          <p:cNvPr id="5" name="4 Imagen" descr="Colibri-32.gif"/>
          <p:cNvPicPr>
            <a:picLocks noChangeAspect="1"/>
          </p:cNvPicPr>
          <p:nvPr/>
        </p:nvPicPr>
        <p:blipFill>
          <a:blip r:embed="rId3"/>
          <a:stretch>
            <a:fillRect/>
          </a:stretch>
        </p:blipFill>
        <p:spPr>
          <a:xfrm rot="17014205" flipH="1">
            <a:off x="7165243" y="1413486"/>
            <a:ext cx="1880971" cy="1682163"/>
          </a:xfrm>
          <a:prstGeom prst="rect">
            <a:avLst/>
          </a:prstGeom>
        </p:spPr>
      </p:pic>
      <p:sp>
        <p:nvSpPr>
          <p:cNvPr id="4" name="3 CuadroTexto"/>
          <p:cNvSpPr txBox="1"/>
          <p:nvPr/>
        </p:nvSpPr>
        <p:spPr>
          <a:xfrm>
            <a:off x="1142976" y="1214428"/>
            <a:ext cx="3071834" cy="2800767"/>
          </a:xfrm>
          <a:prstGeom prst="rect">
            <a:avLst/>
          </a:prstGeom>
          <a:noFill/>
        </p:spPr>
        <p:txBody>
          <a:bodyPr wrap="square" rtlCol="0">
            <a:spAutoFit/>
          </a:bodyPr>
          <a:lstStyle/>
          <a:p>
            <a:pPr algn="ctr"/>
            <a:r>
              <a:rPr lang="es-PE" sz="1600" dirty="0" smtClean="0"/>
              <a:t>6. Cuando un colibrí se muestra ante ti, te está mostrando la alegría de la vida, reflejado en cosas pequeñas, así que empieza a reflexionar sobre eso. Es importante que tú aprendas a desechar las cosas negativas y tóxicas. Trata de resaltar siempre las cosas pequeñas de manera positiva acerca de lo que tienes y de lo que adquieres. </a:t>
            </a:r>
          </a:p>
          <a:p>
            <a:pPr algn="ctr"/>
            <a:r>
              <a:rPr lang="es-PE" sz="1600" dirty="0" smtClean="0"/>
              <a:t>Darle valor a las pequeñas cosas es siempre una motivación.</a:t>
            </a:r>
            <a:endParaRPr lang="es-PE" sz="1600" dirty="0"/>
          </a:p>
        </p:txBody>
      </p:sp>
      <p:sp>
        <p:nvSpPr>
          <p:cNvPr id="6" name="5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0" presetClass="path" presetSubtype="0" accel="50000" decel="50000" fill="hold" nodeType="withEffect">
                                  <p:stCondLst>
                                    <p:cond delay="0"/>
                                  </p:stCondLst>
                                  <p:childTnLst>
                                    <p:animMotion origin="layout" path="M 0.18194 -0.67386 C 0.19653 -0.65289 0.2059 -0.62238 0.21458 -0.59494 C 0.21701 -0.57336 0.22309 -0.55302 0.22031 -0.53236 C 0.21736 -0.5074 0.20712 -0.48335 0.19479 -0.4701 C 0.18611 -0.45314 0.17448 -0.44513 0.16354 -0.43403 C 0.14861 -0.418 0.13542 -0.4069 0.11875 -0.39704 C 0.11163 -0.38871 0.10365 -0.3844 0.09566 -0.37885 C 0.0776 -0.33816 0.09201 -0.37361 0.08368 -0.34587 C 0.08177 -0.33939 0.0776 -0.32583 0.07778 -0.32583 C 0.07621 -0.30579 0.07847 -0.33261 0.07344 -0.31165 C 0.07274 -0.30918 0.07344 -0.3061 0.07309 -0.30333 C 0.07187 -0.28576 0.06927 -0.26942 0.06111 -0.26017 C 0.04253 -0.20437 -0.0283 -0.19297 -0.04618 -0.18341 C -0.0533 -0.17016 -0.05764 -0.15259 -0.06528 -0.13964 C -0.06806 -0.12793 -0.07049 -0.11529 -0.07604 -0.10604 C -0.07552 -0.08754 -0.07257 -0.06442 -0.0783 -0.0487 C -0.08438 -0.0299 -0.0875 -0.02836 -0.08455 -0.0077 " pathEditMode="relative" rAng="-865453" ptsTypes="ffffffffffffffffA">
                                      <p:cBhvr>
                                        <p:cTn id="8" dur="2000" fill="hold"/>
                                        <p:tgtEl>
                                          <p:spTgt spid="5"/>
                                        </p:tgtEl>
                                        <p:attrNameLst>
                                          <p:attrName>ppt_x</p:attrName>
                                          <p:attrName>ppt_y</p:attrName>
                                        </p:attrNameLst>
                                      </p:cBhvr>
                                      <p:rCtr x="-122" y="32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11000">
              <a:srgbClr val="283214"/>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stock-photo-19250564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7" name="16 Imagen" descr="2bfb04ad814c4995f0c537c68db5cd0b-multicolor-swirls-circle-logo-by-vexels.png"/>
          <p:cNvPicPr>
            <a:picLocks noChangeAspect="1"/>
          </p:cNvPicPr>
          <p:nvPr/>
        </p:nvPicPr>
        <p:blipFill>
          <a:blip r:embed="rId3" cstate="print">
            <a:duotone>
              <a:schemeClr val="accent3">
                <a:shade val="45000"/>
                <a:satMod val="135000"/>
              </a:schemeClr>
              <a:prstClr val="white"/>
            </a:duotone>
            <a:lum bright="-20000" contrast="40000"/>
          </a:blip>
          <a:srcRect t="2506" b="5006"/>
          <a:stretch>
            <a:fillRect/>
          </a:stretch>
        </p:blipFill>
        <p:spPr>
          <a:xfrm>
            <a:off x="0" y="4284601"/>
            <a:ext cx="928662" cy="858899"/>
          </a:xfrm>
          <a:prstGeom prst="rect">
            <a:avLst/>
          </a:prstGeom>
        </p:spPr>
      </p:pic>
      <p:pic>
        <p:nvPicPr>
          <p:cNvPr id="18" name="17 Imagen" descr="2bfb04ad814c4995f0c537c68db5cd0b-multicolor-swirls-circle-logo-by-vexels.png"/>
          <p:cNvPicPr>
            <a:picLocks noChangeAspect="1"/>
          </p:cNvPicPr>
          <p:nvPr/>
        </p:nvPicPr>
        <p:blipFill>
          <a:blip r:embed="rId3" cstate="print">
            <a:duotone>
              <a:schemeClr val="accent6">
                <a:shade val="45000"/>
                <a:satMod val="135000"/>
              </a:schemeClr>
              <a:prstClr val="white"/>
            </a:duotone>
            <a:lum contrast="40000"/>
          </a:blip>
          <a:srcRect t="2506" b="5006"/>
          <a:stretch>
            <a:fillRect/>
          </a:stretch>
        </p:blipFill>
        <p:spPr>
          <a:xfrm>
            <a:off x="8215338" y="0"/>
            <a:ext cx="928662" cy="858899"/>
          </a:xfrm>
          <a:prstGeom prst="rect">
            <a:avLst/>
          </a:prstGeom>
        </p:spPr>
      </p:pic>
      <p:pic>
        <p:nvPicPr>
          <p:cNvPr id="19" name="18 Imagen" descr="2bfb04ad814c4995f0c537c68db5cd0b-multicolor-swirls-circle-logo-by-vexels.png"/>
          <p:cNvPicPr>
            <a:picLocks noChangeAspect="1"/>
          </p:cNvPicPr>
          <p:nvPr/>
        </p:nvPicPr>
        <p:blipFill>
          <a:blip r:embed="rId3" cstate="print">
            <a:duotone>
              <a:schemeClr val="accent6">
                <a:shade val="45000"/>
                <a:satMod val="135000"/>
              </a:schemeClr>
              <a:prstClr val="white"/>
            </a:duotone>
            <a:lum contrast="40000"/>
          </a:blip>
          <a:srcRect t="2506" b="5006"/>
          <a:stretch>
            <a:fillRect/>
          </a:stretch>
        </p:blipFill>
        <p:spPr>
          <a:xfrm>
            <a:off x="4214810" y="3357568"/>
            <a:ext cx="928662" cy="858899"/>
          </a:xfrm>
          <a:prstGeom prst="rect">
            <a:avLst/>
          </a:prstGeom>
        </p:spPr>
      </p:pic>
      <p:pic>
        <p:nvPicPr>
          <p:cNvPr id="20" name="19 Imagen" descr="2bfb04ad814c4995f0c537c68db5cd0b-multicolor-swirls-circle-logo-by-vexels.png"/>
          <p:cNvPicPr>
            <a:picLocks noChangeAspect="1"/>
          </p:cNvPicPr>
          <p:nvPr/>
        </p:nvPicPr>
        <p:blipFill>
          <a:blip r:embed="rId3" cstate="print">
            <a:duotone>
              <a:schemeClr val="accent6">
                <a:shade val="45000"/>
                <a:satMod val="135000"/>
              </a:schemeClr>
              <a:prstClr val="white"/>
            </a:duotone>
            <a:lum contrast="40000"/>
          </a:blip>
          <a:srcRect t="2506" b="5006"/>
          <a:stretch>
            <a:fillRect/>
          </a:stretch>
        </p:blipFill>
        <p:spPr>
          <a:xfrm>
            <a:off x="928662" y="4284601"/>
            <a:ext cx="928662" cy="858899"/>
          </a:xfrm>
          <a:prstGeom prst="rect">
            <a:avLst/>
          </a:prstGeom>
        </p:spPr>
      </p:pic>
      <p:pic>
        <p:nvPicPr>
          <p:cNvPr id="21" name="20 Imagen" descr="2bfb04ad814c4995f0c537c68db5cd0b-multicolor-swirls-circle-logo-by-vexels.png"/>
          <p:cNvPicPr>
            <a:picLocks noChangeAspect="1"/>
          </p:cNvPicPr>
          <p:nvPr/>
        </p:nvPicPr>
        <p:blipFill>
          <a:blip r:embed="rId3" cstate="print">
            <a:duotone>
              <a:schemeClr val="accent3">
                <a:shade val="45000"/>
                <a:satMod val="135000"/>
              </a:schemeClr>
              <a:prstClr val="white"/>
            </a:duotone>
            <a:lum bright="-20000" contrast="40000"/>
          </a:blip>
          <a:srcRect t="2506" b="5006"/>
          <a:stretch>
            <a:fillRect/>
          </a:stretch>
        </p:blipFill>
        <p:spPr>
          <a:xfrm>
            <a:off x="1785918" y="4284601"/>
            <a:ext cx="928662" cy="858899"/>
          </a:xfrm>
          <a:prstGeom prst="rect">
            <a:avLst/>
          </a:prstGeom>
        </p:spPr>
      </p:pic>
      <p:pic>
        <p:nvPicPr>
          <p:cNvPr id="22" name="21 Imagen" descr="2bfb04ad814c4995f0c537c68db5cd0b-multicolor-swirls-circle-logo-by-vexels.png"/>
          <p:cNvPicPr>
            <a:picLocks noChangeAspect="1"/>
          </p:cNvPicPr>
          <p:nvPr/>
        </p:nvPicPr>
        <p:blipFill>
          <a:blip r:embed="rId3" cstate="print">
            <a:duotone>
              <a:schemeClr val="accent6">
                <a:shade val="45000"/>
                <a:satMod val="135000"/>
              </a:schemeClr>
              <a:prstClr val="white"/>
            </a:duotone>
            <a:lum contrast="40000"/>
          </a:blip>
          <a:srcRect t="2506" b="5006"/>
          <a:stretch>
            <a:fillRect/>
          </a:stretch>
        </p:blipFill>
        <p:spPr>
          <a:xfrm>
            <a:off x="2643174" y="4000510"/>
            <a:ext cx="928662" cy="858899"/>
          </a:xfrm>
          <a:prstGeom prst="rect">
            <a:avLst/>
          </a:prstGeom>
        </p:spPr>
      </p:pic>
      <p:pic>
        <p:nvPicPr>
          <p:cNvPr id="23" name="22 Imagen" descr="2bfb04ad814c4995f0c537c68db5cd0b-multicolor-swirls-circle-logo-by-vexels.png"/>
          <p:cNvPicPr>
            <a:picLocks noChangeAspect="1"/>
          </p:cNvPicPr>
          <p:nvPr/>
        </p:nvPicPr>
        <p:blipFill>
          <a:blip r:embed="rId3" cstate="print">
            <a:duotone>
              <a:schemeClr val="accent3">
                <a:shade val="45000"/>
                <a:satMod val="135000"/>
              </a:schemeClr>
              <a:prstClr val="white"/>
            </a:duotone>
            <a:lum bright="-20000" contrast="40000"/>
          </a:blip>
          <a:srcRect t="2506" b="5006"/>
          <a:stretch>
            <a:fillRect/>
          </a:stretch>
        </p:blipFill>
        <p:spPr>
          <a:xfrm>
            <a:off x="3428992" y="3714758"/>
            <a:ext cx="928662" cy="858899"/>
          </a:xfrm>
          <a:prstGeom prst="rect">
            <a:avLst/>
          </a:prstGeom>
        </p:spPr>
      </p:pic>
      <p:pic>
        <p:nvPicPr>
          <p:cNvPr id="24" name="23 Imagen" descr="2bfb04ad814c4995f0c537c68db5cd0b-multicolor-swirls-circle-logo-by-vexels.png"/>
          <p:cNvPicPr>
            <a:picLocks noChangeAspect="1"/>
          </p:cNvPicPr>
          <p:nvPr/>
        </p:nvPicPr>
        <p:blipFill>
          <a:blip r:embed="rId3" cstate="print">
            <a:duotone>
              <a:schemeClr val="accent3">
                <a:shade val="45000"/>
                <a:satMod val="135000"/>
              </a:schemeClr>
              <a:prstClr val="white"/>
            </a:duotone>
            <a:lum bright="-20000" contrast="40000"/>
          </a:blip>
          <a:srcRect t="2506" b="5006"/>
          <a:stretch>
            <a:fillRect/>
          </a:stretch>
        </p:blipFill>
        <p:spPr>
          <a:xfrm>
            <a:off x="5214942" y="2928940"/>
            <a:ext cx="928662" cy="858899"/>
          </a:xfrm>
          <a:prstGeom prst="rect">
            <a:avLst/>
          </a:prstGeom>
        </p:spPr>
      </p:pic>
      <p:pic>
        <p:nvPicPr>
          <p:cNvPr id="25" name="24 Imagen" descr="2bfb04ad814c4995f0c537c68db5cd0b-multicolor-swirls-circle-logo-by-vexels.png"/>
          <p:cNvPicPr>
            <a:picLocks noChangeAspect="1"/>
          </p:cNvPicPr>
          <p:nvPr/>
        </p:nvPicPr>
        <p:blipFill>
          <a:blip r:embed="rId3" cstate="print">
            <a:duotone>
              <a:schemeClr val="accent6">
                <a:shade val="45000"/>
                <a:satMod val="135000"/>
              </a:schemeClr>
              <a:prstClr val="white"/>
            </a:duotone>
            <a:lum contrast="40000"/>
          </a:blip>
          <a:srcRect t="2506" b="5006"/>
          <a:stretch>
            <a:fillRect/>
          </a:stretch>
        </p:blipFill>
        <p:spPr>
          <a:xfrm>
            <a:off x="5857884" y="2428874"/>
            <a:ext cx="928662" cy="858899"/>
          </a:xfrm>
          <a:prstGeom prst="rect">
            <a:avLst/>
          </a:prstGeom>
        </p:spPr>
      </p:pic>
      <p:pic>
        <p:nvPicPr>
          <p:cNvPr id="26" name="25 Imagen" descr="2bfb04ad814c4995f0c537c68db5cd0b-multicolor-swirls-circle-logo-by-vexels.png"/>
          <p:cNvPicPr>
            <a:picLocks noChangeAspect="1"/>
          </p:cNvPicPr>
          <p:nvPr/>
        </p:nvPicPr>
        <p:blipFill>
          <a:blip r:embed="rId3" cstate="print">
            <a:duotone>
              <a:schemeClr val="accent3">
                <a:shade val="45000"/>
                <a:satMod val="135000"/>
              </a:schemeClr>
              <a:prstClr val="white"/>
            </a:duotone>
            <a:lum bright="-20000" contrast="40000"/>
          </a:blip>
          <a:srcRect t="2506" b="5006"/>
          <a:stretch>
            <a:fillRect/>
          </a:stretch>
        </p:blipFill>
        <p:spPr>
          <a:xfrm>
            <a:off x="6643702" y="2000246"/>
            <a:ext cx="928662" cy="858899"/>
          </a:xfrm>
          <a:prstGeom prst="rect">
            <a:avLst/>
          </a:prstGeom>
        </p:spPr>
      </p:pic>
      <p:pic>
        <p:nvPicPr>
          <p:cNvPr id="27" name="26 Imagen" descr="2bfb04ad814c4995f0c537c68db5cd0b-multicolor-swirls-circle-logo-by-vexels.png"/>
          <p:cNvPicPr>
            <a:picLocks noChangeAspect="1"/>
          </p:cNvPicPr>
          <p:nvPr/>
        </p:nvPicPr>
        <p:blipFill>
          <a:blip r:embed="rId3" cstate="print">
            <a:duotone>
              <a:schemeClr val="accent6">
                <a:shade val="45000"/>
                <a:satMod val="135000"/>
              </a:schemeClr>
              <a:prstClr val="white"/>
            </a:duotone>
            <a:lum contrast="40000"/>
          </a:blip>
          <a:srcRect t="2506" b="5006"/>
          <a:stretch>
            <a:fillRect/>
          </a:stretch>
        </p:blipFill>
        <p:spPr>
          <a:xfrm>
            <a:off x="7286644" y="1357304"/>
            <a:ext cx="928662" cy="858899"/>
          </a:xfrm>
          <a:prstGeom prst="rect">
            <a:avLst/>
          </a:prstGeom>
        </p:spPr>
      </p:pic>
      <p:pic>
        <p:nvPicPr>
          <p:cNvPr id="28" name="27 Imagen" descr="2bfb04ad814c4995f0c537c68db5cd0b-multicolor-swirls-circle-logo-by-vexels.png"/>
          <p:cNvPicPr>
            <a:picLocks noChangeAspect="1"/>
          </p:cNvPicPr>
          <p:nvPr/>
        </p:nvPicPr>
        <p:blipFill>
          <a:blip r:embed="rId3" cstate="print">
            <a:duotone>
              <a:schemeClr val="accent3">
                <a:shade val="45000"/>
                <a:satMod val="135000"/>
              </a:schemeClr>
              <a:prstClr val="white"/>
            </a:duotone>
            <a:lum bright="-20000" contrast="40000"/>
          </a:blip>
          <a:srcRect t="2506" b="5006"/>
          <a:stretch>
            <a:fillRect/>
          </a:stretch>
        </p:blipFill>
        <p:spPr>
          <a:xfrm>
            <a:off x="7786710" y="642924"/>
            <a:ext cx="928662" cy="858899"/>
          </a:xfrm>
          <a:prstGeom prst="rect">
            <a:avLst/>
          </a:prstGeom>
        </p:spPr>
      </p:pic>
      <p:sp>
        <p:nvSpPr>
          <p:cNvPr id="15" name="14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17"/>
                                        </p:tgtEl>
                                        <p:attrNameLst>
                                          <p:attrName>style.visibility</p:attrName>
                                        </p:attrNameLst>
                                      </p:cBhvr>
                                      <p:to>
                                        <p:strVal val="visible"/>
                                      </p:to>
                                    </p:set>
                                    <p:anim calcmode="lin" valueType="num">
                                      <p:cBhvr additive="base">
                                        <p:cTn id="9" dur="2000" fill="hold"/>
                                        <p:tgtEl>
                                          <p:spTgt spid="17"/>
                                        </p:tgtEl>
                                        <p:attrNameLst>
                                          <p:attrName>ppt_x</p:attrName>
                                        </p:attrNameLst>
                                      </p:cBhvr>
                                      <p:tavLst>
                                        <p:tav tm="0">
                                          <p:val>
                                            <p:strVal val="1+#ppt_w/2"/>
                                          </p:val>
                                        </p:tav>
                                        <p:tav tm="100000">
                                          <p:val>
                                            <p:strVal val="#ppt_x"/>
                                          </p:val>
                                        </p:tav>
                                      </p:tavLst>
                                    </p:anim>
                                    <p:anim calcmode="lin" valueType="num">
                                      <p:cBhvr additive="base">
                                        <p:cTn id="10" dur="2000" fill="hold"/>
                                        <p:tgtEl>
                                          <p:spTgt spid="17"/>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2000" fill="hold"/>
                                        <p:tgtEl>
                                          <p:spTgt spid="18"/>
                                        </p:tgtEl>
                                        <p:attrNameLst>
                                          <p:attrName>ppt_x</p:attrName>
                                        </p:attrNameLst>
                                      </p:cBhvr>
                                      <p:tavLst>
                                        <p:tav tm="0">
                                          <p:val>
                                            <p:strVal val="1+#ppt_w/2"/>
                                          </p:val>
                                        </p:tav>
                                        <p:tav tm="100000">
                                          <p:val>
                                            <p:strVal val="#ppt_x"/>
                                          </p:val>
                                        </p:tav>
                                      </p:tavLst>
                                    </p:anim>
                                    <p:anim calcmode="lin" valueType="num">
                                      <p:cBhvr additive="base">
                                        <p:cTn id="14" dur="2000" fill="hold"/>
                                        <p:tgtEl>
                                          <p:spTgt spid="18"/>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2000" fill="hold"/>
                                        <p:tgtEl>
                                          <p:spTgt spid="19"/>
                                        </p:tgtEl>
                                        <p:attrNameLst>
                                          <p:attrName>ppt_x</p:attrName>
                                        </p:attrNameLst>
                                      </p:cBhvr>
                                      <p:tavLst>
                                        <p:tav tm="0">
                                          <p:val>
                                            <p:strVal val="1+#ppt_w/2"/>
                                          </p:val>
                                        </p:tav>
                                        <p:tav tm="100000">
                                          <p:val>
                                            <p:strVal val="#ppt_x"/>
                                          </p:val>
                                        </p:tav>
                                      </p:tavLst>
                                    </p:anim>
                                    <p:anim calcmode="lin" valueType="num">
                                      <p:cBhvr additive="base">
                                        <p:cTn id="18" dur="2000" fill="hold"/>
                                        <p:tgtEl>
                                          <p:spTgt spid="19"/>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2000" fill="hold"/>
                                        <p:tgtEl>
                                          <p:spTgt spid="20"/>
                                        </p:tgtEl>
                                        <p:attrNameLst>
                                          <p:attrName>ppt_x</p:attrName>
                                        </p:attrNameLst>
                                      </p:cBhvr>
                                      <p:tavLst>
                                        <p:tav tm="0">
                                          <p:val>
                                            <p:strVal val="1+#ppt_w/2"/>
                                          </p:val>
                                        </p:tav>
                                        <p:tav tm="100000">
                                          <p:val>
                                            <p:strVal val="#ppt_x"/>
                                          </p:val>
                                        </p:tav>
                                      </p:tavLst>
                                    </p:anim>
                                    <p:anim calcmode="lin" valueType="num">
                                      <p:cBhvr additive="base">
                                        <p:cTn id="22" dur="2000" fill="hold"/>
                                        <p:tgtEl>
                                          <p:spTgt spid="2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2000" fill="hold"/>
                                        <p:tgtEl>
                                          <p:spTgt spid="21"/>
                                        </p:tgtEl>
                                        <p:attrNameLst>
                                          <p:attrName>ppt_x</p:attrName>
                                        </p:attrNameLst>
                                      </p:cBhvr>
                                      <p:tavLst>
                                        <p:tav tm="0">
                                          <p:val>
                                            <p:strVal val="1+#ppt_w/2"/>
                                          </p:val>
                                        </p:tav>
                                        <p:tav tm="100000">
                                          <p:val>
                                            <p:strVal val="#ppt_x"/>
                                          </p:val>
                                        </p:tav>
                                      </p:tavLst>
                                    </p:anim>
                                    <p:anim calcmode="lin" valueType="num">
                                      <p:cBhvr additive="base">
                                        <p:cTn id="26" dur="2000" fill="hold"/>
                                        <p:tgtEl>
                                          <p:spTgt spid="21"/>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2000" fill="hold"/>
                                        <p:tgtEl>
                                          <p:spTgt spid="22"/>
                                        </p:tgtEl>
                                        <p:attrNameLst>
                                          <p:attrName>ppt_x</p:attrName>
                                        </p:attrNameLst>
                                      </p:cBhvr>
                                      <p:tavLst>
                                        <p:tav tm="0">
                                          <p:val>
                                            <p:strVal val="1+#ppt_w/2"/>
                                          </p:val>
                                        </p:tav>
                                        <p:tav tm="100000">
                                          <p:val>
                                            <p:strVal val="#ppt_x"/>
                                          </p:val>
                                        </p:tav>
                                      </p:tavLst>
                                    </p:anim>
                                    <p:anim calcmode="lin" valueType="num">
                                      <p:cBhvr additive="base">
                                        <p:cTn id="30" dur="2000" fill="hold"/>
                                        <p:tgtEl>
                                          <p:spTgt spid="22"/>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additive="base">
                                        <p:cTn id="33" dur="2000" fill="hold"/>
                                        <p:tgtEl>
                                          <p:spTgt spid="23"/>
                                        </p:tgtEl>
                                        <p:attrNameLst>
                                          <p:attrName>ppt_x</p:attrName>
                                        </p:attrNameLst>
                                      </p:cBhvr>
                                      <p:tavLst>
                                        <p:tav tm="0">
                                          <p:val>
                                            <p:strVal val="1+#ppt_w/2"/>
                                          </p:val>
                                        </p:tav>
                                        <p:tav tm="100000">
                                          <p:val>
                                            <p:strVal val="#ppt_x"/>
                                          </p:val>
                                        </p:tav>
                                      </p:tavLst>
                                    </p:anim>
                                    <p:anim calcmode="lin" valueType="num">
                                      <p:cBhvr additive="base">
                                        <p:cTn id="34" dur="2000" fill="hold"/>
                                        <p:tgtEl>
                                          <p:spTgt spid="23"/>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2000" fill="hold"/>
                                        <p:tgtEl>
                                          <p:spTgt spid="24"/>
                                        </p:tgtEl>
                                        <p:attrNameLst>
                                          <p:attrName>ppt_x</p:attrName>
                                        </p:attrNameLst>
                                      </p:cBhvr>
                                      <p:tavLst>
                                        <p:tav tm="0">
                                          <p:val>
                                            <p:strVal val="1+#ppt_w/2"/>
                                          </p:val>
                                        </p:tav>
                                        <p:tav tm="100000">
                                          <p:val>
                                            <p:strVal val="#ppt_x"/>
                                          </p:val>
                                        </p:tav>
                                      </p:tavLst>
                                    </p:anim>
                                    <p:anim calcmode="lin" valueType="num">
                                      <p:cBhvr additive="base">
                                        <p:cTn id="38" dur="2000" fill="hold"/>
                                        <p:tgtEl>
                                          <p:spTgt spid="24"/>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2000" fill="hold"/>
                                        <p:tgtEl>
                                          <p:spTgt spid="25"/>
                                        </p:tgtEl>
                                        <p:attrNameLst>
                                          <p:attrName>ppt_x</p:attrName>
                                        </p:attrNameLst>
                                      </p:cBhvr>
                                      <p:tavLst>
                                        <p:tav tm="0">
                                          <p:val>
                                            <p:strVal val="1+#ppt_w/2"/>
                                          </p:val>
                                        </p:tav>
                                        <p:tav tm="100000">
                                          <p:val>
                                            <p:strVal val="#ppt_x"/>
                                          </p:val>
                                        </p:tav>
                                      </p:tavLst>
                                    </p:anim>
                                    <p:anim calcmode="lin" valueType="num">
                                      <p:cBhvr additive="base">
                                        <p:cTn id="42" dur="2000" fill="hold"/>
                                        <p:tgtEl>
                                          <p:spTgt spid="25"/>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2000" fill="hold"/>
                                        <p:tgtEl>
                                          <p:spTgt spid="26"/>
                                        </p:tgtEl>
                                        <p:attrNameLst>
                                          <p:attrName>ppt_x</p:attrName>
                                        </p:attrNameLst>
                                      </p:cBhvr>
                                      <p:tavLst>
                                        <p:tav tm="0">
                                          <p:val>
                                            <p:strVal val="1+#ppt_w/2"/>
                                          </p:val>
                                        </p:tav>
                                        <p:tav tm="100000">
                                          <p:val>
                                            <p:strVal val="#ppt_x"/>
                                          </p:val>
                                        </p:tav>
                                      </p:tavLst>
                                    </p:anim>
                                    <p:anim calcmode="lin" valueType="num">
                                      <p:cBhvr additive="base">
                                        <p:cTn id="46" dur="2000" fill="hold"/>
                                        <p:tgtEl>
                                          <p:spTgt spid="26"/>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2000" fill="hold"/>
                                        <p:tgtEl>
                                          <p:spTgt spid="27"/>
                                        </p:tgtEl>
                                        <p:attrNameLst>
                                          <p:attrName>ppt_x</p:attrName>
                                        </p:attrNameLst>
                                      </p:cBhvr>
                                      <p:tavLst>
                                        <p:tav tm="0">
                                          <p:val>
                                            <p:strVal val="1+#ppt_w/2"/>
                                          </p:val>
                                        </p:tav>
                                        <p:tav tm="100000">
                                          <p:val>
                                            <p:strVal val="#ppt_x"/>
                                          </p:val>
                                        </p:tav>
                                      </p:tavLst>
                                    </p:anim>
                                    <p:anim calcmode="lin" valueType="num">
                                      <p:cBhvr additive="base">
                                        <p:cTn id="50" dur="2000" fill="hold"/>
                                        <p:tgtEl>
                                          <p:spTgt spid="27"/>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2000" fill="hold"/>
                                        <p:tgtEl>
                                          <p:spTgt spid="28"/>
                                        </p:tgtEl>
                                        <p:attrNameLst>
                                          <p:attrName>ppt_x</p:attrName>
                                        </p:attrNameLst>
                                      </p:cBhvr>
                                      <p:tavLst>
                                        <p:tav tm="0">
                                          <p:val>
                                            <p:strVal val="1+#ppt_w/2"/>
                                          </p:val>
                                        </p:tav>
                                        <p:tav tm="100000">
                                          <p:val>
                                            <p:strVal val="#ppt_x"/>
                                          </p:val>
                                        </p:tav>
                                      </p:tavLst>
                                    </p:anim>
                                    <p:anim calcmode="lin" valueType="num">
                                      <p:cBhvr additive="base">
                                        <p:cTn id="54" dur="2000" fill="hold"/>
                                        <p:tgtEl>
                                          <p:spTgt spid="28"/>
                                        </p:tgtEl>
                                        <p:attrNameLst>
                                          <p:attrName>ppt_y</p:attrName>
                                        </p:attrNameLst>
                                      </p:cBhvr>
                                      <p:tavLst>
                                        <p:tav tm="0">
                                          <p:val>
                                            <p:strVal val="0-#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17"/>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18"/>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19"/>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20"/>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21"/>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22"/>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23"/>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24"/>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25"/>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26"/>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2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28"/>
                                        </p:tgtEl>
                                        <p:attrNameLst>
                                          <p:attrName>r</p:attrName>
                                        </p:attrNameLst>
                                      </p:cBhvr>
                                    </p:animRot>
                                  </p:childTnLst>
                                </p:cTn>
                              </p:par>
                            </p:childTnLst>
                          </p:cTn>
                        </p:par>
                        <p:par>
                          <p:cTn id="79" fill="hold">
                            <p:stCondLst>
                              <p:cond delay="4000"/>
                            </p:stCondLst>
                            <p:childTnLst>
                              <p:par>
                                <p:cTn id="80" presetID="2" presetClass="exit" presetSubtype="3" fill="hold" nodeType="afterEffect">
                                  <p:stCondLst>
                                    <p:cond delay="0"/>
                                  </p:stCondLst>
                                  <p:childTnLst>
                                    <p:anim calcmode="lin" valueType="num">
                                      <p:cBhvr additive="base">
                                        <p:cTn id="81" dur="2000"/>
                                        <p:tgtEl>
                                          <p:spTgt spid="17"/>
                                        </p:tgtEl>
                                        <p:attrNameLst>
                                          <p:attrName>ppt_x</p:attrName>
                                        </p:attrNameLst>
                                      </p:cBhvr>
                                      <p:tavLst>
                                        <p:tav tm="0">
                                          <p:val>
                                            <p:strVal val="ppt_x"/>
                                          </p:val>
                                        </p:tav>
                                        <p:tav tm="100000">
                                          <p:val>
                                            <p:strVal val="1+ppt_w/2"/>
                                          </p:val>
                                        </p:tav>
                                      </p:tavLst>
                                    </p:anim>
                                    <p:anim calcmode="lin" valueType="num">
                                      <p:cBhvr additive="base">
                                        <p:cTn id="82" dur="2000"/>
                                        <p:tgtEl>
                                          <p:spTgt spid="17"/>
                                        </p:tgtEl>
                                        <p:attrNameLst>
                                          <p:attrName>ppt_y</p:attrName>
                                        </p:attrNameLst>
                                      </p:cBhvr>
                                      <p:tavLst>
                                        <p:tav tm="0">
                                          <p:val>
                                            <p:strVal val="ppt_y"/>
                                          </p:val>
                                        </p:tav>
                                        <p:tav tm="100000">
                                          <p:val>
                                            <p:strVal val="0-ppt_h/2"/>
                                          </p:val>
                                        </p:tav>
                                      </p:tavLst>
                                    </p:anim>
                                    <p:set>
                                      <p:cBhvr>
                                        <p:cTn id="83" dur="1" fill="hold">
                                          <p:stCondLst>
                                            <p:cond delay="1999"/>
                                          </p:stCondLst>
                                        </p:cTn>
                                        <p:tgtEl>
                                          <p:spTgt spid="17"/>
                                        </p:tgtEl>
                                        <p:attrNameLst>
                                          <p:attrName>style.visibility</p:attrName>
                                        </p:attrNameLst>
                                      </p:cBhvr>
                                      <p:to>
                                        <p:strVal val="hidden"/>
                                      </p:to>
                                    </p:set>
                                  </p:childTnLst>
                                </p:cTn>
                              </p:par>
                              <p:par>
                                <p:cTn id="84" presetID="2" presetClass="exit" presetSubtype="3" fill="hold" nodeType="withEffect">
                                  <p:stCondLst>
                                    <p:cond delay="0"/>
                                  </p:stCondLst>
                                  <p:childTnLst>
                                    <p:anim calcmode="lin" valueType="num">
                                      <p:cBhvr additive="base">
                                        <p:cTn id="85" dur="2000"/>
                                        <p:tgtEl>
                                          <p:spTgt spid="18"/>
                                        </p:tgtEl>
                                        <p:attrNameLst>
                                          <p:attrName>ppt_x</p:attrName>
                                        </p:attrNameLst>
                                      </p:cBhvr>
                                      <p:tavLst>
                                        <p:tav tm="0">
                                          <p:val>
                                            <p:strVal val="ppt_x"/>
                                          </p:val>
                                        </p:tav>
                                        <p:tav tm="100000">
                                          <p:val>
                                            <p:strVal val="1+ppt_w/2"/>
                                          </p:val>
                                        </p:tav>
                                      </p:tavLst>
                                    </p:anim>
                                    <p:anim calcmode="lin" valueType="num">
                                      <p:cBhvr additive="base">
                                        <p:cTn id="86" dur="2000"/>
                                        <p:tgtEl>
                                          <p:spTgt spid="18"/>
                                        </p:tgtEl>
                                        <p:attrNameLst>
                                          <p:attrName>ppt_y</p:attrName>
                                        </p:attrNameLst>
                                      </p:cBhvr>
                                      <p:tavLst>
                                        <p:tav tm="0">
                                          <p:val>
                                            <p:strVal val="ppt_y"/>
                                          </p:val>
                                        </p:tav>
                                        <p:tav tm="100000">
                                          <p:val>
                                            <p:strVal val="0-ppt_h/2"/>
                                          </p:val>
                                        </p:tav>
                                      </p:tavLst>
                                    </p:anim>
                                    <p:set>
                                      <p:cBhvr>
                                        <p:cTn id="87" dur="1" fill="hold">
                                          <p:stCondLst>
                                            <p:cond delay="1999"/>
                                          </p:stCondLst>
                                        </p:cTn>
                                        <p:tgtEl>
                                          <p:spTgt spid="18"/>
                                        </p:tgtEl>
                                        <p:attrNameLst>
                                          <p:attrName>style.visibility</p:attrName>
                                        </p:attrNameLst>
                                      </p:cBhvr>
                                      <p:to>
                                        <p:strVal val="hidden"/>
                                      </p:to>
                                    </p:set>
                                  </p:childTnLst>
                                </p:cTn>
                              </p:par>
                              <p:par>
                                <p:cTn id="88" presetID="2" presetClass="exit" presetSubtype="3" fill="hold" nodeType="withEffect">
                                  <p:stCondLst>
                                    <p:cond delay="0"/>
                                  </p:stCondLst>
                                  <p:childTnLst>
                                    <p:anim calcmode="lin" valueType="num">
                                      <p:cBhvr additive="base">
                                        <p:cTn id="89" dur="2000"/>
                                        <p:tgtEl>
                                          <p:spTgt spid="19"/>
                                        </p:tgtEl>
                                        <p:attrNameLst>
                                          <p:attrName>ppt_x</p:attrName>
                                        </p:attrNameLst>
                                      </p:cBhvr>
                                      <p:tavLst>
                                        <p:tav tm="0">
                                          <p:val>
                                            <p:strVal val="ppt_x"/>
                                          </p:val>
                                        </p:tav>
                                        <p:tav tm="100000">
                                          <p:val>
                                            <p:strVal val="1+ppt_w/2"/>
                                          </p:val>
                                        </p:tav>
                                      </p:tavLst>
                                    </p:anim>
                                    <p:anim calcmode="lin" valueType="num">
                                      <p:cBhvr additive="base">
                                        <p:cTn id="90" dur="2000"/>
                                        <p:tgtEl>
                                          <p:spTgt spid="19"/>
                                        </p:tgtEl>
                                        <p:attrNameLst>
                                          <p:attrName>ppt_y</p:attrName>
                                        </p:attrNameLst>
                                      </p:cBhvr>
                                      <p:tavLst>
                                        <p:tav tm="0">
                                          <p:val>
                                            <p:strVal val="ppt_y"/>
                                          </p:val>
                                        </p:tav>
                                        <p:tav tm="100000">
                                          <p:val>
                                            <p:strVal val="0-ppt_h/2"/>
                                          </p:val>
                                        </p:tav>
                                      </p:tavLst>
                                    </p:anim>
                                    <p:set>
                                      <p:cBhvr>
                                        <p:cTn id="91" dur="1" fill="hold">
                                          <p:stCondLst>
                                            <p:cond delay="1999"/>
                                          </p:stCondLst>
                                        </p:cTn>
                                        <p:tgtEl>
                                          <p:spTgt spid="19"/>
                                        </p:tgtEl>
                                        <p:attrNameLst>
                                          <p:attrName>style.visibility</p:attrName>
                                        </p:attrNameLst>
                                      </p:cBhvr>
                                      <p:to>
                                        <p:strVal val="hidden"/>
                                      </p:to>
                                    </p:set>
                                  </p:childTnLst>
                                </p:cTn>
                              </p:par>
                              <p:par>
                                <p:cTn id="92" presetID="2" presetClass="exit" presetSubtype="3" fill="hold" nodeType="withEffect">
                                  <p:stCondLst>
                                    <p:cond delay="0"/>
                                  </p:stCondLst>
                                  <p:childTnLst>
                                    <p:anim calcmode="lin" valueType="num">
                                      <p:cBhvr additive="base">
                                        <p:cTn id="93" dur="2000"/>
                                        <p:tgtEl>
                                          <p:spTgt spid="20"/>
                                        </p:tgtEl>
                                        <p:attrNameLst>
                                          <p:attrName>ppt_x</p:attrName>
                                        </p:attrNameLst>
                                      </p:cBhvr>
                                      <p:tavLst>
                                        <p:tav tm="0">
                                          <p:val>
                                            <p:strVal val="ppt_x"/>
                                          </p:val>
                                        </p:tav>
                                        <p:tav tm="100000">
                                          <p:val>
                                            <p:strVal val="1+ppt_w/2"/>
                                          </p:val>
                                        </p:tav>
                                      </p:tavLst>
                                    </p:anim>
                                    <p:anim calcmode="lin" valueType="num">
                                      <p:cBhvr additive="base">
                                        <p:cTn id="94" dur="2000"/>
                                        <p:tgtEl>
                                          <p:spTgt spid="20"/>
                                        </p:tgtEl>
                                        <p:attrNameLst>
                                          <p:attrName>ppt_y</p:attrName>
                                        </p:attrNameLst>
                                      </p:cBhvr>
                                      <p:tavLst>
                                        <p:tav tm="0">
                                          <p:val>
                                            <p:strVal val="ppt_y"/>
                                          </p:val>
                                        </p:tav>
                                        <p:tav tm="100000">
                                          <p:val>
                                            <p:strVal val="0-ppt_h/2"/>
                                          </p:val>
                                        </p:tav>
                                      </p:tavLst>
                                    </p:anim>
                                    <p:set>
                                      <p:cBhvr>
                                        <p:cTn id="95" dur="1" fill="hold">
                                          <p:stCondLst>
                                            <p:cond delay="1999"/>
                                          </p:stCondLst>
                                        </p:cTn>
                                        <p:tgtEl>
                                          <p:spTgt spid="20"/>
                                        </p:tgtEl>
                                        <p:attrNameLst>
                                          <p:attrName>style.visibility</p:attrName>
                                        </p:attrNameLst>
                                      </p:cBhvr>
                                      <p:to>
                                        <p:strVal val="hidden"/>
                                      </p:to>
                                    </p:set>
                                  </p:childTnLst>
                                </p:cTn>
                              </p:par>
                              <p:par>
                                <p:cTn id="96" presetID="2" presetClass="exit" presetSubtype="3" fill="hold" nodeType="withEffect">
                                  <p:stCondLst>
                                    <p:cond delay="0"/>
                                  </p:stCondLst>
                                  <p:childTnLst>
                                    <p:anim calcmode="lin" valueType="num">
                                      <p:cBhvr additive="base">
                                        <p:cTn id="97" dur="2000"/>
                                        <p:tgtEl>
                                          <p:spTgt spid="21"/>
                                        </p:tgtEl>
                                        <p:attrNameLst>
                                          <p:attrName>ppt_x</p:attrName>
                                        </p:attrNameLst>
                                      </p:cBhvr>
                                      <p:tavLst>
                                        <p:tav tm="0">
                                          <p:val>
                                            <p:strVal val="ppt_x"/>
                                          </p:val>
                                        </p:tav>
                                        <p:tav tm="100000">
                                          <p:val>
                                            <p:strVal val="1+ppt_w/2"/>
                                          </p:val>
                                        </p:tav>
                                      </p:tavLst>
                                    </p:anim>
                                    <p:anim calcmode="lin" valueType="num">
                                      <p:cBhvr additive="base">
                                        <p:cTn id="98" dur="2000"/>
                                        <p:tgtEl>
                                          <p:spTgt spid="21"/>
                                        </p:tgtEl>
                                        <p:attrNameLst>
                                          <p:attrName>ppt_y</p:attrName>
                                        </p:attrNameLst>
                                      </p:cBhvr>
                                      <p:tavLst>
                                        <p:tav tm="0">
                                          <p:val>
                                            <p:strVal val="ppt_y"/>
                                          </p:val>
                                        </p:tav>
                                        <p:tav tm="100000">
                                          <p:val>
                                            <p:strVal val="0-ppt_h/2"/>
                                          </p:val>
                                        </p:tav>
                                      </p:tavLst>
                                    </p:anim>
                                    <p:set>
                                      <p:cBhvr>
                                        <p:cTn id="99" dur="1" fill="hold">
                                          <p:stCondLst>
                                            <p:cond delay="1999"/>
                                          </p:stCondLst>
                                        </p:cTn>
                                        <p:tgtEl>
                                          <p:spTgt spid="21"/>
                                        </p:tgtEl>
                                        <p:attrNameLst>
                                          <p:attrName>style.visibility</p:attrName>
                                        </p:attrNameLst>
                                      </p:cBhvr>
                                      <p:to>
                                        <p:strVal val="hidden"/>
                                      </p:to>
                                    </p:set>
                                  </p:childTnLst>
                                </p:cTn>
                              </p:par>
                              <p:par>
                                <p:cTn id="100" presetID="2" presetClass="exit" presetSubtype="3" fill="hold" nodeType="withEffect">
                                  <p:stCondLst>
                                    <p:cond delay="0"/>
                                  </p:stCondLst>
                                  <p:childTnLst>
                                    <p:anim calcmode="lin" valueType="num">
                                      <p:cBhvr additive="base">
                                        <p:cTn id="101" dur="2000"/>
                                        <p:tgtEl>
                                          <p:spTgt spid="22"/>
                                        </p:tgtEl>
                                        <p:attrNameLst>
                                          <p:attrName>ppt_x</p:attrName>
                                        </p:attrNameLst>
                                      </p:cBhvr>
                                      <p:tavLst>
                                        <p:tav tm="0">
                                          <p:val>
                                            <p:strVal val="ppt_x"/>
                                          </p:val>
                                        </p:tav>
                                        <p:tav tm="100000">
                                          <p:val>
                                            <p:strVal val="1+ppt_w/2"/>
                                          </p:val>
                                        </p:tav>
                                      </p:tavLst>
                                    </p:anim>
                                    <p:anim calcmode="lin" valueType="num">
                                      <p:cBhvr additive="base">
                                        <p:cTn id="102" dur="2000"/>
                                        <p:tgtEl>
                                          <p:spTgt spid="22"/>
                                        </p:tgtEl>
                                        <p:attrNameLst>
                                          <p:attrName>ppt_y</p:attrName>
                                        </p:attrNameLst>
                                      </p:cBhvr>
                                      <p:tavLst>
                                        <p:tav tm="0">
                                          <p:val>
                                            <p:strVal val="ppt_y"/>
                                          </p:val>
                                        </p:tav>
                                        <p:tav tm="100000">
                                          <p:val>
                                            <p:strVal val="0-ppt_h/2"/>
                                          </p:val>
                                        </p:tav>
                                      </p:tavLst>
                                    </p:anim>
                                    <p:set>
                                      <p:cBhvr>
                                        <p:cTn id="103" dur="1" fill="hold">
                                          <p:stCondLst>
                                            <p:cond delay="1999"/>
                                          </p:stCondLst>
                                        </p:cTn>
                                        <p:tgtEl>
                                          <p:spTgt spid="22"/>
                                        </p:tgtEl>
                                        <p:attrNameLst>
                                          <p:attrName>style.visibility</p:attrName>
                                        </p:attrNameLst>
                                      </p:cBhvr>
                                      <p:to>
                                        <p:strVal val="hidden"/>
                                      </p:to>
                                    </p:set>
                                  </p:childTnLst>
                                </p:cTn>
                              </p:par>
                              <p:par>
                                <p:cTn id="104" presetID="2" presetClass="exit" presetSubtype="3" fill="hold" nodeType="withEffect">
                                  <p:stCondLst>
                                    <p:cond delay="0"/>
                                  </p:stCondLst>
                                  <p:childTnLst>
                                    <p:anim calcmode="lin" valueType="num">
                                      <p:cBhvr additive="base">
                                        <p:cTn id="105" dur="2000"/>
                                        <p:tgtEl>
                                          <p:spTgt spid="23"/>
                                        </p:tgtEl>
                                        <p:attrNameLst>
                                          <p:attrName>ppt_x</p:attrName>
                                        </p:attrNameLst>
                                      </p:cBhvr>
                                      <p:tavLst>
                                        <p:tav tm="0">
                                          <p:val>
                                            <p:strVal val="ppt_x"/>
                                          </p:val>
                                        </p:tav>
                                        <p:tav tm="100000">
                                          <p:val>
                                            <p:strVal val="1+ppt_w/2"/>
                                          </p:val>
                                        </p:tav>
                                      </p:tavLst>
                                    </p:anim>
                                    <p:anim calcmode="lin" valueType="num">
                                      <p:cBhvr additive="base">
                                        <p:cTn id="106" dur="2000"/>
                                        <p:tgtEl>
                                          <p:spTgt spid="23"/>
                                        </p:tgtEl>
                                        <p:attrNameLst>
                                          <p:attrName>ppt_y</p:attrName>
                                        </p:attrNameLst>
                                      </p:cBhvr>
                                      <p:tavLst>
                                        <p:tav tm="0">
                                          <p:val>
                                            <p:strVal val="ppt_y"/>
                                          </p:val>
                                        </p:tav>
                                        <p:tav tm="100000">
                                          <p:val>
                                            <p:strVal val="0-ppt_h/2"/>
                                          </p:val>
                                        </p:tav>
                                      </p:tavLst>
                                    </p:anim>
                                    <p:set>
                                      <p:cBhvr>
                                        <p:cTn id="107" dur="1" fill="hold">
                                          <p:stCondLst>
                                            <p:cond delay="1999"/>
                                          </p:stCondLst>
                                        </p:cTn>
                                        <p:tgtEl>
                                          <p:spTgt spid="23"/>
                                        </p:tgtEl>
                                        <p:attrNameLst>
                                          <p:attrName>style.visibility</p:attrName>
                                        </p:attrNameLst>
                                      </p:cBhvr>
                                      <p:to>
                                        <p:strVal val="hidden"/>
                                      </p:to>
                                    </p:set>
                                  </p:childTnLst>
                                </p:cTn>
                              </p:par>
                              <p:par>
                                <p:cTn id="108" presetID="2" presetClass="exit" presetSubtype="3" fill="hold" nodeType="withEffect">
                                  <p:stCondLst>
                                    <p:cond delay="0"/>
                                  </p:stCondLst>
                                  <p:childTnLst>
                                    <p:anim calcmode="lin" valueType="num">
                                      <p:cBhvr additive="base">
                                        <p:cTn id="109" dur="2000"/>
                                        <p:tgtEl>
                                          <p:spTgt spid="24"/>
                                        </p:tgtEl>
                                        <p:attrNameLst>
                                          <p:attrName>ppt_x</p:attrName>
                                        </p:attrNameLst>
                                      </p:cBhvr>
                                      <p:tavLst>
                                        <p:tav tm="0">
                                          <p:val>
                                            <p:strVal val="ppt_x"/>
                                          </p:val>
                                        </p:tav>
                                        <p:tav tm="100000">
                                          <p:val>
                                            <p:strVal val="1+ppt_w/2"/>
                                          </p:val>
                                        </p:tav>
                                      </p:tavLst>
                                    </p:anim>
                                    <p:anim calcmode="lin" valueType="num">
                                      <p:cBhvr additive="base">
                                        <p:cTn id="110" dur="2000"/>
                                        <p:tgtEl>
                                          <p:spTgt spid="24"/>
                                        </p:tgtEl>
                                        <p:attrNameLst>
                                          <p:attrName>ppt_y</p:attrName>
                                        </p:attrNameLst>
                                      </p:cBhvr>
                                      <p:tavLst>
                                        <p:tav tm="0">
                                          <p:val>
                                            <p:strVal val="ppt_y"/>
                                          </p:val>
                                        </p:tav>
                                        <p:tav tm="100000">
                                          <p:val>
                                            <p:strVal val="0-ppt_h/2"/>
                                          </p:val>
                                        </p:tav>
                                      </p:tavLst>
                                    </p:anim>
                                    <p:set>
                                      <p:cBhvr>
                                        <p:cTn id="111" dur="1" fill="hold">
                                          <p:stCondLst>
                                            <p:cond delay="1999"/>
                                          </p:stCondLst>
                                        </p:cTn>
                                        <p:tgtEl>
                                          <p:spTgt spid="24"/>
                                        </p:tgtEl>
                                        <p:attrNameLst>
                                          <p:attrName>style.visibility</p:attrName>
                                        </p:attrNameLst>
                                      </p:cBhvr>
                                      <p:to>
                                        <p:strVal val="hidden"/>
                                      </p:to>
                                    </p:set>
                                  </p:childTnLst>
                                </p:cTn>
                              </p:par>
                              <p:par>
                                <p:cTn id="112" presetID="2" presetClass="exit" presetSubtype="3" fill="hold" nodeType="withEffect">
                                  <p:stCondLst>
                                    <p:cond delay="0"/>
                                  </p:stCondLst>
                                  <p:childTnLst>
                                    <p:anim calcmode="lin" valueType="num">
                                      <p:cBhvr additive="base">
                                        <p:cTn id="113" dur="2000"/>
                                        <p:tgtEl>
                                          <p:spTgt spid="25"/>
                                        </p:tgtEl>
                                        <p:attrNameLst>
                                          <p:attrName>ppt_x</p:attrName>
                                        </p:attrNameLst>
                                      </p:cBhvr>
                                      <p:tavLst>
                                        <p:tav tm="0">
                                          <p:val>
                                            <p:strVal val="ppt_x"/>
                                          </p:val>
                                        </p:tav>
                                        <p:tav tm="100000">
                                          <p:val>
                                            <p:strVal val="1+ppt_w/2"/>
                                          </p:val>
                                        </p:tav>
                                      </p:tavLst>
                                    </p:anim>
                                    <p:anim calcmode="lin" valueType="num">
                                      <p:cBhvr additive="base">
                                        <p:cTn id="114" dur="2000"/>
                                        <p:tgtEl>
                                          <p:spTgt spid="25"/>
                                        </p:tgtEl>
                                        <p:attrNameLst>
                                          <p:attrName>ppt_y</p:attrName>
                                        </p:attrNameLst>
                                      </p:cBhvr>
                                      <p:tavLst>
                                        <p:tav tm="0">
                                          <p:val>
                                            <p:strVal val="ppt_y"/>
                                          </p:val>
                                        </p:tav>
                                        <p:tav tm="100000">
                                          <p:val>
                                            <p:strVal val="0-ppt_h/2"/>
                                          </p:val>
                                        </p:tav>
                                      </p:tavLst>
                                    </p:anim>
                                    <p:set>
                                      <p:cBhvr>
                                        <p:cTn id="115" dur="1" fill="hold">
                                          <p:stCondLst>
                                            <p:cond delay="1999"/>
                                          </p:stCondLst>
                                        </p:cTn>
                                        <p:tgtEl>
                                          <p:spTgt spid="25"/>
                                        </p:tgtEl>
                                        <p:attrNameLst>
                                          <p:attrName>style.visibility</p:attrName>
                                        </p:attrNameLst>
                                      </p:cBhvr>
                                      <p:to>
                                        <p:strVal val="hidden"/>
                                      </p:to>
                                    </p:set>
                                  </p:childTnLst>
                                </p:cTn>
                              </p:par>
                              <p:par>
                                <p:cTn id="116" presetID="2" presetClass="exit" presetSubtype="3" fill="hold" nodeType="withEffect">
                                  <p:stCondLst>
                                    <p:cond delay="0"/>
                                  </p:stCondLst>
                                  <p:childTnLst>
                                    <p:anim calcmode="lin" valueType="num">
                                      <p:cBhvr additive="base">
                                        <p:cTn id="117" dur="2000"/>
                                        <p:tgtEl>
                                          <p:spTgt spid="26"/>
                                        </p:tgtEl>
                                        <p:attrNameLst>
                                          <p:attrName>ppt_x</p:attrName>
                                        </p:attrNameLst>
                                      </p:cBhvr>
                                      <p:tavLst>
                                        <p:tav tm="0">
                                          <p:val>
                                            <p:strVal val="ppt_x"/>
                                          </p:val>
                                        </p:tav>
                                        <p:tav tm="100000">
                                          <p:val>
                                            <p:strVal val="1+ppt_w/2"/>
                                          </p:val>
                                        </p:tav>
                                      </p:tavLst>
                                    </p:anim>
                                    <p:anim calcmode="lin" valueType="num">
                                      <p:cBhvr additive="base">
                                        <p:cTn id="118" dur="2000"/>
                                        <p:tgtEl>
                                          <p:spTgt spid="26"/>
                                        </p:tgtEl>
                                        <p:attrNameLst>
                                          <p:attrName>ppt_y</p:attrName>
                                        </p:attrNameLst>
                                      </p:cBhvr>
                                      <p:tavLst>
                                        <p:tav tm="0">
                                          <p:val>
                                            <p:strVal val="ppt_y"/>
                                          </p:val>
                                        </p:tav>
                                        <p:tav tm="100000">
                                          <p:val>
                                            <p:strVal val="0-ppt_h/2"/>
                                          </p:val>
                                        </p:tav>
                                      </p:tavLst>
                                    </p:anim>
                                    <p:set>
                                      <p:cBhvr>
                                        <p:cTn id="119" dur="1" fill="hold">
                                          <p:stCondLst>
                                            <p:cond delay="1999"/>
                                          </p:stCondLst>
                                        </p:cTn>
                                        <p:tgtEl>
                                          <p:spTgt spid="26"/>
                                        </p:tgtEl>
                                        <p:attrNameLst>
                                          <p:attrName>style.visibility</p:attrName>
                                        </p:attrNameLst>
                                      </p:cBhvr>
                                      <p:to>
                                        <p:strVal val="hidden"/>
                                      </p:to>
                                    </p:set>
                                  </p:childTnLst>
                                </p:cTn>
                              </p:par>
                              <p:par>
                                <p:cTn id="120" presetID="2" presetClass="exit" presetSubtype="3" fill="hold" nodeType="withEffect">
                                  <p:stCondLst>
                                    <p:cond delay="0"/>
                                  </p:stCondLst>
                                  <p:childTnLst>
                                    <p:anim calcmode="lin" valueType="num">
                                      <p:cBhvr additive="base">
                                        <p:cTn id="121" dur="2000"/>
                                        <p:tgtEl>
                                          <p:spTgt spid="27"/>
                                        </p:tgtEl>
                                        <p:attrNameLst>
                                          <p:attrName>ppt_x</p:attrName>
                                        </p:attrNameLst>
                                      </p:cBhvr>
                                      <p:tavLst>
                                        <p:tav tm="0">
                                          <p:val>
                                            <p:strVal val="ppt_x"/>
                                          </p:val>
                                        </p:tav>
                                        <p:tav tm="100000">
                                          <p:val>
                                            <p:strVal val="1+ppt_w/2"/>
                                          </p:val>
                                        </p:tav>
                                      </p:tavLst>
                                    </p:anim>
                                    <p:anim calcmode="lin" valueType="num">
                                      <p:cBhvr additive="base">
                                        <p:cTn id="122" dur="2000"/>
                                        <p:tgtEl>
                                          <p:spTgt spid="27"/>
                                        </p:tgtEl>
                                        <p:attrNameLst>
                                          <p:attrName>ppt_y</p:attrName>
                                        </p:attrNameLst>
                                      </p:cBhvr>
                                      <p:tavLst>
                                        <p:tav tm="0">
                                          <p:val>
                                            <p:strVal val="ppt_y"/>
                                          </p:val>
                                        </p:tav>
                                        <p:tav tm="100000">
                                          <p:val>
                                            <p:strVal val="0-ppt_h/2"/>
                                          </p:val>
                                        </p:tav>
                                      </p:tavLst>
                                    </p:anim>
                                    <p:set>
                                      <p:cBhvr>
                                        <p:cTn id="123" dur="1" fill="hold">
                                          <p:stCondLst>
                                            <p:cond delay="1999"/>
                                          </p:stCondLst>
                                        </p:cTn>
                                        <p:tgtEl>
                                          <p:spTgt spid="27"/>
                                        </p:tgtEl>
                                        <p:attrNameLst>
                                          <p:attrName>style.visibility</p:attrName>
                                        </p:attrNameLst>
                                      </p:cBhvr>
                                      <p:to>
                                        <p:strVal val="hidden"/>
                                      </p:to>
                                    </p:set>
                                  </p:childTnLst>
                                </p:cTn>
                              </p:par>
                              <p:par>
                                <p:cTn id="124" presetID="2" presetClass="exit" presetSubtype="3" fill="hold" nodeType="withEffect">
                                  <p:stCondLst>
                                    <p:cond delay="0"/>
                                  </p:stCondLst>
                                  <p:childTnLst>
                                    <p:anim calcmode="lin" valueType="num">
                                      <p:cBhvr additive="base">
                                        <p:cTn id="125" dur="2000"/>
                                        <p:tgtEl>
                                          <p:spTgt spid="28"/>
                                        </p:tgtEl>
                                        <p:attrNameLst>
                                          <p:attrName>ppt_x</p:attrName>
                                        </p:attrNameLst>
                                      </p:cBhvr>
                                      <p:tavLst>
                                        <p:tav tm="0">
                                          <p:val>
                                            <p:strVal val="ppt_x"/>
                                          </p:val>
                                        </p:tav>
                                        <p:tav tm="100000">
                                          <p:val>
                                            <p:strVal val="1+ppt_w/2"/>
                                          </p:val>
                                        </p:tav>
                                      </p:tavLst>
                                    </p:anim>
                                    <p:anim calcmode="lin" valueType="num">
                                      <p:cBhvr additive="base">
                                        <p:cTn id="126" dur="2000"/>
                                        <p:tgtEl>
                                          <p:spTgt spid="28"/>
                                        </p:tgtEl>
                                        <p:attrNameLst>
                                          <p:attrName>ppt_y</p:attrName>
                                        </p:attrNameLst>
                                      </p:cBhvr>
                                      <p:tavLst>
                                        <p:tav tm="0">
                                          <p:val>
                                            <p:strVal val="ppt_y"/>
                                          </p:val>
                                        </p:tav>
                                        <p:tav tm="100000">
                                          <p:val>
                                            <p:strVal val="0-ppt_h/2"/>
                                          </p:val>
                                        </p:tav>
                                      </p:tavLst>
                                    </p:anim>
                                    <p:set>
                                      <p:cBhvr>
                                        <p:cTn id="127" dur="1" fill="hold">
                                          <p:stCondLst>
                                            <p:cond delay="1999"/>
                                          </p:stCondLst>
                                        </p:cTn>
                                        <p:tgtEl>
                                          <p:spTgt spid="28"/>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1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1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20"/>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21"/>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22"/>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23"/>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24"/>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25"/>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26"/>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27"/>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28"/>
                                        </p:tgtEl>
                                        <p:attrNameLst>
                                          <p:attrName>r</p:attrName>
                                        </p:attrNameLst>
                                      </p:cBhvr>
                                    </p:animRot>
                                  </p:childTnLst>
                                </p:cTn>
                              </p:par>
                              <p:par>
                                <p:cTn id="152" presetID="2" presetClass="entr" presetSubtype="12"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additive="base">
                                        <p:cTn id="154" dur="2000" fill="hold"/>
                                        <p:tgtEl>
                                          <p:spTgt spid="2"/>
                                        </p:tgtEl>
                                        <p:attrNameLst>
                                          <p:attrName>ppt_x</p:attrName>
                                        </p:attrNameLst>
                                      </p:cBhvr>
                                      <p:tavLst>
                                        <p:tav tm="0">
                                          <p:val>
                                            <p:strVal val="0-#ppt_w/2"/>
                                          </p:val>
                                        </p:tav>
                                        <p:tav tm="100000">
                                          <p:val>
                                            <p:strVal val="#ppt_x"/>
                                          </p:val>
                                        </p:tav>
                                      </p:tavLst>
                                    </p:anim>
                                    <p:anim calcmode="lin" valueType="num">
                                      <p:cBhvr additive="base">
                                        <p:cTn id="155" dur="2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11000">
              <a:srgbClr val="ED6FE7"/>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stock-photo-2239527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lipart-arco-iris-14.png"/>
          <p:cNvPicPr>
            <a:picLocks noChangeAspect="1"/>
          </p:cNvPicPr>
          <p:nvPr/>
        </p:nvPicPr>
        <p:blipFill>
          <a:blip r:embed="rId3">
            <a:duotone>
              <a:prstClr val="black"/>
              <a:srgbClr val="FF6699">
                <a:tint val="45000"/>
                <a:satMod val="400000"/>
              </a:srgbClr>
            </a:duotone>
            <a:lum contrast="20000"/>
          </a:blip>
          <a:srcRect b="11376"/>
          <a:stretch>
            <a:fillRect/>
          </a:stretch>
        </p:blipFill>
        <p:spPr>
          <a:xfrm>
            <a:off x="2857488" y="0"/>
            <a:ext cx="1731585" cy="1214428"/>
          </a:xfrm>
          <a:prstGeom prst="rect">
            <a:avLst/>
          </a:prstGeom>
          <a:effectLst>
            <a:reflection blurRad="6350" stA="50000" endA="295" endPos="92000" dist="101600" dir="5400000" sy="-100000" algn="bl" rotWithShape="0"/>
          </a:effectLst>
        </p:spPr>
      </p:pic>
      <p:pic>
        <p:nvPicPr>
          <p:cNvPr id="4" name="3 Imagen" descr="clipart-arco-iris-14.png"/>
          <p:cNvPicPr>
            <a:picLocks noChangeAspect="1"/>
          </p:cNvPicPr>
          <p:nvPr/>
        </p:nvPicPr>
        <p:blipFill>
          <a:blip r:embed="rId3">
            <a:duotone>
              <a:prstClr val="black"/>
              <a:srgbClr val="FF6699">
                <a:tint val="45000"/>
                <a:satMod val="400000"/>
              </a:srgbClr>
            </a:duotone>
            <a:lum contrast="20000"/>
          </a:blip>
          <a:srcRect b="11376"/>
          <a:stretch>
            <a:fillRect/>
          </a:stretch>
        </p:blipFill>
        <p:spPr>
          <a:xfrm flipH="1">
            <a:off x="4500562" y="0"/>
            <a:ext cx="1571636" cy="1285866"/>
          </a:xfrm>
          <a:prstGeom prst="rect">
            <a:avLst/>
          </a:prstGeom>
          <a:effectLst>
            <a:reflection blurRad="6350" stA="50000" endA="295" endPos="92000" dist="101600" dir="5400000" sy="-100000" algn="bl" rotWithShape="0"/>
          </a:effectLst>
        </p:spPr>
      </p:pic>
      <p:pic>
        <p:nvPicPr>
          <p:cNvPr id="5" name="4 Imagen" descr="clipart-arco-iris-14.png"/>
          <p:cNvPicPr>
            <a:picLocks noChangeAspect="1"/>
          </p:cNvPicPr>
          <p:nvPr/>
        </p:nvPicPr>
        <p:blipFill>
          <a:blip r:embed="rId3">
            <a:duotone>
              <a:prstClr val="black"/>
              <a:schemeClr val="accent6">
                <a:tint val="45000"/>
                <a:satMod val="400000"/>
              </a:schemeClr>
            </a:duotone>
          </a:blip>
          <a:srcRect b="11376"/>
          <a:stretch>
            <a:fillRect/>
          </a:stretch>
        </p:blipFill>
        <p:spPr>
          <a:xfrm>
            <a:off x="2857488" y="714362"/>
            <a:ext cx="1731585" cy="1214428"/>
          </a:xfrm>
          <a:prstGeom prst="rect">
            <a:avLst/>
          </a:prstGeom>
          <a:effectLst>
            <a:reflection blurRad="6350" stA="50000" endA="295" endPos="92000" dist="101600" dir="5400000" sy="-100000" algn="bl" rotWithShape="0"/>
          </a:effectLst>
        </p:spPr>
      </p:pic>
      <p:pic>
        <p:nvPicPr>
          <p:cNvPr id="6" name="5 Imagen" descr="clipart-arco-iris-14.png"/>
          <p:cNvPicPr>
            <a:picLocks noChangeAspect="1"/>
          </p:cNvPicPr>
          <p:nvPr/>
        </p:nvPicPr>
        <p:blipFill>
          <a:blip r:embed="rId3">
            <a:duotone>
              <a:prstClr val="black"/>
              <a:schemeClr val="accent6">
                <a:tint val="45000"/>
                <a:satMod val="400000"/>
              </a:schemeClr>
            </a:duotone>
          </a:blip>
          <a:srcRect b="11376"/>
          <a:stretch>
            <a:fillRect/>
          </a:stretch>
        </p:blipFill>
        <p:spPr>
          <a:xfrm flipH="1">
            <a:off x="4500562" y="714362"/>
            <a:ext cx="1571636" cy="1285866"/>
          </a:xfrm>
          <a:prstGeom prst="rect">
            <a:avLst/>
          </a:prstGeom>
          <a:effectLst>
            <a:reflection blurRad="6350" stA="50000" endA="295" endPos="92000" dist="101600" dir="5400000" sy="-100000" algn="bl" rotWithShape="0"/>
          </a:effectLst>
        </p:spPr>
      </p:pic>
      <p:pic>
        <p:nvPicPr>
          <p:cNvPr id="7" name="6 Imagen" descr="clipart-arco-iris-14.png"/>
          <p:cNvPicPr>
            <a:picLocks noChangeAspect="1"/>
          </p:cNvPicPr>
          <p:nvPr/>
        </p:nvPicPr>
        <p:blipFill>
          <a:blip r:embed="rId3">
            <a:duotone>
              <a:prstClr val="black"/>
              <a:srgbClr val="FF6699">
                <a:tint val="45000"/>
                <a:satMod val="400000"/>
              </a:srgbClr>
            </a:duotone>
            <a:lum contrast="20000"/>
          </a:blip>
          <a:srcRect b="11376"/>
          <a:stretch>
            <a:fillRect/>
          </a:stretch>
        </p:blipFill>
        <p:spPr>
          <a:xfrm>
            <a:off x="2857488" y="1285884"/>
            <a:ext cx="1731585" cy="1214428"/>
          </a:xfrm>
          <a:prstGeom prst="rect">
            <a:avLst/>
          </a:prstGeom>
          <a:effectLst>
            <a:reflection blurRad="6350" stA="50000" endA="295" endPos="92000" dist="101600" dir="5400000" sy="-100000" algn="bl" rotWithShape="0"/>
          </a:effectLst>
        </p:spPr>
      </p:pic>
      <p:pic>
        <p:nvPicPr>
          <p:cNvPr id="8" name="7 Imagen" descr="clipart-arco-iris-14.png"/>
          <p:cNvPicPr>
            <a:picLocks noChangeAspect="1"/>
          </p:cNvPicPr>
          <p:nvPr/>
        </p:nvPicPr>
        <p:blipFill>
          <a:blip r:embed="rId3">
            <a:duotone>
              <a:prstClr val="black"/>
              <a:srgbClr val="FF6699">
                <a:tint val="45000"/>
                <a:satMod val="400000"/>
              </a:srgbClr>
            </a:duotone>
            <a:lum contrast="20000"/>
          </a:blip>
          <a:srcRect b="11376"/>
          <a:stretch>
            <a:fillRect/>
          </a:stretch>
        </p:blipFill>
        <p:spPr>
          <a:xfrm flipH="1">
            <a:off x="4500562" y="1285884"/>
            <a:ext cx="1571636" cy="1285866"/>
          </a:xfrm>
          <a:prstGeom prst="rect">
            <a:avLst/>
          </a:prstGeom>
          <a:effectLst>
            <a:reflection blurRad="6350" stA="50000" endA="295" endPos="92000" dist="101600" dir="5400000" sy="-100000" algn="bl" rotWithShape="0"/>
          </a:effectLst>
        </p:spPr>
      </p:pic>
      <p:pic>
        <p:nvPicPr>
          <p:cNvPr id="9" name="8 Imagen" descr="clipart-arco-iris-14.png"/>
          <p:cNvPicPr>
            <a:picLocks noChangeAspect="1"/>
          </p:cNvPicPr>
          <p:nvPr/>
        </p:nvPicPr>
        <p:blipFill>
          <a:blip r:embed="rId3">
            <a:duotone>
              <a:prstClr val="black"/>
              <a:schemeClr val="accent6">
                <a:tint val="45000"/>
                <a:satMod val="400000"/>
              </a:schemeClr>
            </a:duotone>
          </a:blip>
          <a:srcRect b="11376"/>
          <a:stretch>
            <a:fillRect/>
          </a:stretch>
        </p:blipFill>
        <p:spPr>
          <a:xfrm>
            <a:off x="2857488" y="2000246"/>
            <a:ext cx="1731585" cy="1214428"/>
          </a:xfrm>
          <a:prstGeom prst="rect">
            <a:avLst/>
          </a:prstGeom>
          <a:effectLst>
            <a:reflection blurRad="6350" stA="50000" endA="295" endPos="92000" dist="101600" dir="5400000" sy="-100000" algn="bl" rotWithShape="0"/>
          </a:effectLst>
        </p:spPr>
      </p:pic>
      <p:pic>
        <p:nvPicPr>
          <p:cNvPr id="10" name="9 Imagen" descr="clipart-arco-iris-14.png"/>
          <p:cNvPicPr>
            <a:picLocks noChangeAspect="1"/>
          </p:cNvPicPr>
          <p:nvPr/>
        </p:nvPicPr>
        <p:blipFill>
          <a:blip r:embed="rId3">
            <a:duotone>
              <a:prstClr val="black"/>
              <a:schemeClr val="accent6">
                <a:tint val="45000"/>
                <a:satMod val="400000"/>
              </a:schemeClr>
            </a:duotone>
          </a:blip>
          <a:srcRect b="11376"/>
          <a:stretch>
            <a:fillRect/>
          </a:stretch>
        </p:blipFill>
        <p:spPr>
          <a:xfrm flipH="1">
            <a:off x="4500562" y="2000246"/>
            <a:ext cx="1571636" cy="1285866"/>
          </a:xfrm>
          <a:prstGeom prst="rect">
            <a:avLst/>
          </a:prstGeom>
          <a:effectLst>
            <a:reflection blurRad="6350" stA="50000" endA="295" endPos="92000" dist="101600" dir="5400000" sy="-100000" algn="bl" rotWithShape="0"/>
          </a:effectLst>
        </p:spPr>
      </p:pic>
      <p:pic>
        <p:nvPicPr>
          <p:cNvPr id="11" name="10 Imagen" descr="clipart-arco-iris-14.png"/>
          <p:cNvPicPr>
            <a:picLocks noChangeAspect="1"/>
          </p:cNvPicPr>
          <p:nvPr/>
        </p:nvPicPr>
        <p:blipFill>
          <a:blip r:embed="rId3">
            <a:duotone>
              <a:prstClr val="black"/>
              <a:srgbClr val="FF6699">
                <a:tint val="45000"/>
                <a:satMod val="400000"/>
              </a:srgbClr>
            </a:duotone>
            <a:lum contrast="20000"/>
          </a:blip>
          <a:srcRect b="11376"/>
          <a:stretch>
            <a:fillRect/>
          </a:stretch>
        </p:blipFill>
        <p:spPr>
          <a:xfrm>
            <a:off x="2857488" y="2500330"/>
            <a:ext cx="1731585" cy="1214428"/>
          </a:xfrm>
          <a:prstGeom prst="rect">
            <a:avLst/>
          </a:prstGeom>
          <a:effectLst>
            <a:reflection blurRad="6350" stA="50000" endA="295" endPos="92000" dist="101600" dir="5400000" sy="-100000" algn="bl" rotWithShape="0"/>
          </a:effectLst>
        </p:spPr>
      </p:pic>
      <p:pic>
        <p:nvPicPr>
          <p:cNvPr id="12" name="11 Imagen" descr="clipart-arco-iris-14.png"/>
          <p:cNvPicPr>
            <a:picLocks noChangeAspect="1"/>
          </p:cNvPicPr>
          <p:nvPr/>
        </p:nvPicPr>
        <p:blipFill>
          <a:blip r:embed="rId3">
            <a:duotone>
              <a:prstClr val="black"/>
              <a:srgbClr val="FF6699">
                <a:tint val="45000"/>
                <a:satMod val="400000"/>
              </a:srgbClr>
            </a:duotone>
            <a:lum contrast="20000"/>
          </a:blip>
          <a:srcRect b="11376"/>
          <a:stretch>
            <a:fillRect/>
          </a:stretch>
        </p:blipFill>
        <p:spPr>
          <a:xfrm flipH="1">
            <a:off x="4500562" y="2500330"/>
            <a:ext cx="1571636" cy="1285866"/>
          </a:xfrm>
          <a:prstGeom prst="rect">
            <a:avLst/>
          </a:prstGeom>
          <a:effectLst>
            <a:reflection blurRad="6350" stA="50000" endA="295" endPos="92000" dist="101600" dir="5400000" sy="-100000" algn="bl" rotWithShape="0"/>
          </a:effectLst>
        </p:spPr>
      </p:pic>
      <p:pic>
        <p:nvPicPr>
          <p:cNvPr id="13" name="12 Imagen" descr="clipart-arco-iris-14.png"/>
          <p:cNvPicPr>
            <a:picLocks noChangeAspect="1"/>
          </p:cNvPicPr>
          <p:nvPr/>
        </p:nvPicPr>
        <p:blipFill>
          <a:blip r:embed="rId3">
            <a:duotone>
              <a:prstClr val="black"/>
              <a:schemeClr val="accent6">
                <a:tint val="45000"/>
                <a:satMod val="400000"/>
              </a:schemeClr>
            </a:duotone>
          </a:blip>
          <a:srcRect b="11376"/>
          <a:stretch>
            <a:fillRect/>
          </a:stretch>
        </p:blipFill>
        <p:spPr>
          <a:xfrm>
            <a:off x="2857488" y="3214692"/>
            <a:ext cx="1731585" cy="1214428"/>
          </a:xfrm>
          <a:prstGeom prst="rect">
            <a:avLst/>
          </a:prstGeom>
          <a:effectLst>
            <a:reflection blurRad="6350" stA="50000" endA="295" endPos="92000" dist="101600" dir="5400000" sy="-100000" algn="bl" rotWithShape="0"/>
          </a:effectLst>
        </p:spPr>
      </p:pic>
      <p:pic>
        <p:nvPicPr>
          <p:cNvPr id="14" name="13 Imagen" descr="clipart-arco-iris-14.png"/>
          <p:cNvPicPr>
            <a:picLocks noChangeAspect="1"/>
          </p:cNvPicPr>
          <p:nvPr/>
        </p:nvPicPr>
        <p:blipFill>
          <a:blip r:embed="rId3">
            <a:duotone>
              <a:prstClr val="black"/>
              <a:schemeClr val="accent6">
                <a:tint val="45000"/>
                <a:satMod val="400000"/>
              </a:schemeClr>
            </a:duotone>
          </a:blip>
          <a:srcRect b="11376"/>
          <a:stretch>
            <a:fillRect/>
          </a:stretch>
        </p:blipFill>
        <p:spPr>
          <a:xfrm flipH="1">
            <a:off x="4500562" y="3214692"/>
            <a:ext cx="1571636" cy="1285866"/>
          </a:xfrm>
          <a:prstGeom prst="rect">
            <a:avLst/>
          </a:prstGeom>
          <a:effectLst>
            <a:reflection blurRad="6350" stA="50000" endA="295" endPos="92000" dist="101600" dir="5400000" sy="-100000" algn="bl" rotWithShape="0"/>
          </a:effectLst>
        </p:spPr>
      </p:pic>
      <p:pic>
        <p:nvPicPr>
          <p:cNvPr id="15" name="14 Imagen" descr="clipart-arco-iris-14.png"/>
          <p:cNvPicPr>
            <a:picLocks noChangeAspect="1"/>
          </p:cNvPicPr>
          <p:nvPr/>
        </p:nvPicPr>
        <p:blipFill>
          <a:blip r:embed="rId3">
            <a:duotone>
              <a:prstClr val="black"/>
              <a:srgbClr val="FF6699">
                <a:tint val="45000"/>
                <a:satMod val="400000"/>
              </a:srgbClr>
            </a:duotone>
            <a:lum contrast="20000"/>
          </a:blip>
          <a:srcRect b="11376"/>
          <a:stretch>
            <a:fillRect/>
          </a:stretch>
        </p:blipFill>
        <p:spPr>
          <a:xfrm>
            <a:off x="2857488" y="3857634"/>
            <a:ext cx="1731585" cy="1214428"/>
          </a:xfrm>
          <a:prstGeom prst="rect">
            <a:avLst/>
          </a:prstGeom>
          <a:effectLst>
            <a:reflection blurRad="6350" stA="50000" endA="295" endPos="92000" dist="101600" dir="5400000" sy="-100000" algn="bl" rotWithShape="0"/>
          </a:effectLst>
        </p:spPr>
      </p:pic>
      <p:pic>
        <p:nvPicPr>
          <p:cNvPr id="16" name="15 Imagen" descr="clipart-arco-iris-14.png"/>
          <p:cNvPicPr>
            <a:picLocks noChangeAspect="1"/>
          </p:cNvPicPr>
          <p:nvPr/>
        </p:nvPicPr>
        <p:blipFill>
          <a:blip r:embed="rId3">
            <a:duotone>
              <a:prstClr val="black"/>
              <a:srgbClr val="FF6699">
                <a:tint val="45000"/>
                <a:satMod val="400000"/>
              </a:srgbClr>
            </a:duotone>
            <a:lum contrast="20000"/>
          </a:blip>
          <a:srcRect b="11376"/>
          <a:stretch>
            <a:fillRect/>
          </a:stretch>
        </p:blipFill>
        <p:spPr>
          <a:xfrm flipH="1">
            <a:off x="4500562" y="3857634"/>
            <a:ext cx="1571636" cy="1285866"/>
          </a:xfrm>
          <a:prstGeom prst="rect">
            <a:avLst/>
          </a:prstGeom>
          <a:effectLst>
            <a:reflection blurRad="6350" stA="50000" endA="295" endPos="92000" dist="101600" dir="5400000" sy="-100000" algn="bl" rotWithShape="0"/>
          </a:effectLst>
        </p:spPr>
      </p:pic>
      <p:sp>
        <p:nvSpPr>
          <p:cNvPr id="17" name="16 Rectángulo"/>
          <p:cNvSpPr/>
          <p:nvPr/>
        </p:nvSpPr>
        <p:spPr>
          <a:xfrm>
            <a:off x="-285784" y="-357208"/>
            <a:ext cx="9644130" cy="6500858"/>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2000" fill="hold"/>
                                        <p:tgtEl>
                                          <p:spTgt spid="4"/>
                                        </p:tgtEl>
                                        <p:attrNameLst>
                                          <p:attrName>ppt_x</p:attrName>
                                        </p:attrNameLst>
                                      </p:cBhvr>
                                      <p:tavLst>
                                        <p:tav tm="0">
                                          <p:val>
                                            <p:strVal val="0-#ppt_w/2"/>
                                          </p:val>
                                        </p:tav>
                                        <p:tav tm="100000">
                                          <p:val>
                                            <p:strVal val="#ppt_x"/>
                                          </p:val>
                                        </p:tav>
                                      </p:tavLst>
                                    </p:anim>
                                    <p:anim calcmode="lin" valueType="num">
                                      <p:cBhvr additive="base">
                                        <p:cTn id="38" dur="2000" fill="hold"/>
                                        <p:tgtEl>
                                          <p:spTgt spid="4"/>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0-#ppt_w/2"/>
                                          </p:val>
                                        </p:tav>
                                        <p:tav tm="100000">
                                          <p:val>
                                            <p:strVal val="#ppt_x"/>
                                          </p:val>
                                        </p:tav>
                                      </p:tavLst>
                                    </p:anim>
                                    <p:anim calcmode="lin" valueType="num">
                                      <p:cBhvr additive="base">
                                        <p:cTn id="46" dur="2000" fill="hold"/>
                                        <p:tgtEl>
                                          <p:spTgt spid="8"/>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0-#ppt_w/2"/>
                                          </p:val>
                                        </p:tav>
                                        <p:tav tm="100000">
                                          <p:val>
                                            <p:strVal val="#ppt_x"/>
                                          </p:val>
                                        </p:tav>
                                      </p:tavLst>
                                    </p:anim>
                                    <p:anim calcmode="lin" valueType="num">
                                      <p:cBhvr additive="base">
                                        <p:cTn id="50" dur="2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0-#ppt_w/2"/>
                                          </p:val>
                                        </p:tav>
                                        <p:tav tm="100000">
                                          <p:val>
                                            <p:strVal val="#ppt_x"/>
                                          </p:val>
                                        </p:tav>
                                      </p:tavLst>
                                    </p:anim>
                                    <p:anim calcmode="lin" valueType="num">
                                      <p:cBhvr additive="base">
                                        <p:cTn id="54" dur="2000" fill="hold"/>
                                        <p:tgtEl>
                                          <p:spTgt spid="12"/>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2000" fill="hold"/>
                                        <p:tgtEl>
                                          <p:spTgt spid="14"/>
                                        </p:tgtEl>
                                        <p:attrNameLst>
                                          <p:attrName>ppt_x</p:attrName>
                                        </p:attrNameLst>
                                      </p:cBhvr>
                                      <p:tavLst>
                                        <p:tav tm="0">
                                          <p:val>
                                            <p:strVal val="0-#ppt_w/2"/>
                                          </p:val>
                                        </p:tav>
                                        <p:tav tm="100000">
                                          <p:val>
                                            <p:strVal val="#ppt_x"/>
                                          </p:val>
                                        </p:tav>
                                      </p:tavLst>
                                    </p:anim>
                                    <p:anim calcmode="lin" valueType="num">
                                      <p:cBhvr additive="base">
                                        <p:cTn id="58" dur="2000" fill="hold"/>
                                        <p:tgtEl>
                                          <p:spTgt spid="14"/>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9"/>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4"/>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2"/>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4000"/>
                            </p:stCondLst>
                            <p:childTnLst>
                              <p:par>
                                <p:cTn id="92" presetID="2" presetClass="exit" presetSubtype="6" fill="hold"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1+ppt_w/2"/>
                                          </p:val>
                                        </p:tav>
                                      </p:tavLst>
                                    </p:anim>
                                    <p:anim calcmode="lin" valueType="num">
                                      <p:cBhvr additive="base">
                                        <p:cTn id="98" dur="2000"/>
                                        <p:tgtEl>
                                          <p:spTgt spid="5"/>
                                        </p:tgtEl>
                                        <p:attrNameLst>
                                          <p:attrName>ppt_y</p:attrName>
                                        </p:attrNameLst>
                                      </p:cBhvr>
                                      <p:tavLst>
                                        <p:tav tm="0">
                                          <p:val>
                                            <p:strVal val="ppt_y"/>
                                          </p:val>
                                        </p:tav>
                                        <p:tav tm="100000">
                                          <p:val>
                                            <p:strVal val="1+ppt_h/2"/>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1+ppt_w/2"/>
                                          </p:val>
                                        </p:tav>
                                      </p:tavLst>
                                    </p:anim>
                                    <p:anim calcmode="lin" valueType="num">
                                      <p:cBhvr additive="base">
                                        <p:cTn id="102" dur="2000"/>
                                        <p:tgtEl>
                                          <p:spTgt spid="7"/>
                                        </p:tgtEl>
                                        <p:attrNameLst>
                                          <p:attrName>ppt_y</p:attrName>
                                        </p:attrNameLst>
                                      </p:cBhvr>
                                      <p:tavLst>
                                        <p:tav tm="0">
                                          <p:val>
                                            <p:strVal val="ppt_y"/>
                                          </p:val>
                                        </p:tav>
                                        <p:tav tm="100000">
                                          <p:val>
                                            <p:strVal val="1+ppt_h/2"/>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1+ppt_w/2"/>
                                          </p:val>
                                        </p:tav>
                                      </p:tavLst>
                                    </p:anim>
                                    <p:anim calcmode="lin" valueType="num">
                                      <p:cBhvr additive="base">
                                        <p:cTn id="106" dur="2000"/>
                                        <p:tgtEl>
                                          <p:spTgt spid="9"/>
                                        </p:tgtEl>
                                        <p:attrNameLst>
                                          <p:attrName>ppt_y</p:attrName>
                                        </p:attrNameLst>
                                      </p:cBhvr>
                                      <p:tavLst>
                                        <p:tav tm="0">
                                          <p:val>
                                            <p:strVal val="ppt_y"/>
                                          </p:val>
                                        </p:tav>
                                        <p:tav tm="100000">
                                          <p:val>
                                            <p:strVal val="1+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1+ppt_w/2"/>
                                          </p:val>
                                        </p:tav>
                                      </p:tavLst>
                                    </p:anim>
                                    <p:anim calcmode="lin" valueType="num">
                                      <p:cBhvr additive="base">
                                        <p:cTn id="110" dur="2000"/>
                                        <p:tgtEl>
                                          <p:spTgt spid="11"/>
                                        </p:tgtEl>
                                        <p:attrNameLst>
                                          <p:attrName>ppt_y</p:attrName>
                                        </p:attrNameLst>
                                      </p:cBhvr>
                                      <p:tavLst>
                                        <p:tav tm="0">
                                          <p:val>
                                            <p:strVal val="ppt_y"/>
                                          </p:val>
                                        </p:tav>
                                        <p:tav tm="100000">
                                          <p:val>
                                            <p:strVal val="1+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1+ppt_w/2"/>
                                          </p:val>
                                        </p:tav>
                                      </p:tavLst>
                                    </p:anim>
                                    <p:anim calcmode="lin" valueType="num">
                                      <p:cBhvr additive="base">
                                        <p:cTn id="114" dur="2000"/>
                                        <p:tgtEl>
                                          <p:spTgt spid="13"/>
                                        </p:tgtEl>
                                        <p:attrNameLst>
                                          <p:attrName>ppt_y</p:attrName>
                                        </p:attrNameLst>
                                      </p:cBhvr>
                                      <p:tavLst>
                                        <p:tav tm="0">
                                          <p:val>
                                            <p:strVal val="ppt_y"/>
                                          </p:val>
                                        </p:tav>
                                        <p:tav tm="100000">
                                          <p:val>
                                            <p:strVal val="1+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5"/>
                                        </p:tgtEl>
                                        <p:attrNameLst>
                                          <p:attrName>ppt_x</p:attrName>
                                        </p:attrNameLst>
                                      </p:cBhvr>
                                      <p:tavLst>
                                        <p:tav tm="0">
                                          <p:val>
                                            <p:strVal val="ppt_x"/>
                                          </p:val>
                                        </p:tav>
                                        <p:tav tm="100000">
                                          <p:val>
                                            <p:strVal val="1+ppt_w/2"/>
                                          </p:val>
                                        </p:tav>
                                      </p:tavLst>
                                    </p:anim>
                                    <p:anim calcmode="lin" valueType="num">
                                      <p:cBhvr additive="base">
                                        <p:cTn id="118" dur="2000"/>
                                        <p:tgtEl>
                                          <p:spTgt spid="15"/>
                                        </p:tgtEl>
                                        <p:attrNameLst>
                                          <p:attrName>ppt_y</p:attrName>
                                        </p:attrNameLst>
                                      </p:cBhvr>
                                      <p:tavLst>
                                        <p:tav tm="0">
                                          <p:val>
                                            <p:strVal val="ppt_y"/>
                                          </p:val>
                                        </p:tav>
                                        <p:tav tm="100000">
                                          <p:val>
                                            <p:strVal val="1+ppt_h/2"/>
                                          </p:val>
                                        </p:tav>
                                      </p:tavLst>
                                    </p:anim>
                                    <p:set>
                                      <p:cBhvr>
                                        <p:cTn id="119" dur="1" fill="hold">
                                          <p:stCondLst>
                                            <p:cond delay="1999"/>
                                          </p:stCondLst>
                                        </p:cTn>
                                        <p:tgtEl>
                                          <p:spTgt spid="15"/>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0-ppt_w/2"/>
                                          </p:val>
                                        </p:tav>
                                      </p:tavLst>
                                    </p:anim>
                                    <p:anim calcmode="lin" valueType="num">
                                      <p:cBhvr additive="base">
                                        <p:cTn id="122" dur="2000"/>
                                        <p:tgtEl>
                                          <p:spTgt spid="4"/>
                                        </p:tgtEl>
                                        <p:attrNameLst>
                                          <p:attrName>ppt_y</p:attrName>
                                        </p:attrNameLst>
                                      </p:cBhvr>
                                      <p:tavLst>
                                        <p:tav tm="0">
                                          <p:val>
                                            <p:strVal val="ppt_y"/>
                                          </p:val>
                                        </p:tav>
                                        <p:tav tm="100000">
                                          <p:val>
                                            <p:strVal val="1+ppt_h/2"/>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0-ppt_w/2"/>
                                          </p:val>
                                        </p:tav>
                                      </p:tavLst>
                                    </p:anim>
                                    <p:anim calcmode="lin" valueType="num">
                                      <p:cBhvr additive="base">
                                        <p:cTn id="126" dur="2000"/>
                                        <p:tgtEl>
                                          <p:spTgt spid="6"/>
                                        </p:tgtEl>
                                        <p:attrNameLst>
                                          <p:attrName>ppt_y</p:attrName>
                                        </p:attrNameLst>
                                      </p:cBhvr>
                                      <p:tavLst>
                                        <p:tav tm="0">
                                          <p:val>
                                            <p:strVal val="ppt_y"/>
                                          </p:val>
                                        </p:tav>
                                        <p:tav tm="100000">
                                          <p:val>
                                            <p:strVal val="1+ppt_h/2"/>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8"/>
                                        </p:tgtEl>
                                        <p:attrNameLst>
                                          <p:attrName>ppt_x</p:attrName>
                                        </p:attrNameLst>
                                      </p:cBhvr>
                                      <p:tavLst>
                                        <p:tav tm="0">
                                          <p:val>
                                            <p:strVal val="ppt_x"/>
                                          </p:val>
                                        </p:tav>
                                        <p:tav tm="100000">
                                          <p:val>
                                            <p:strVal val="0-ppt_w/2"/>
                                          </p:val>
                                        </p:tav>
                                      </p:tavLst>
                                    </p:anim>
                                    <p:anim calcmode="lin" valueType="num">
                                      <p:cBhvr additive="base">
                                        <p:cTn id="130" dur="2000"/>
                                        <p:tgtEl>
                                          <p:spTgt spid="8"/>
                                        </p:tgtEl>
                                        <p:attrNameLst>
                                          <p:attrName>ppt_y</p:attrName>
                                        </p:attrNameLst>
                                      </p:cBhvr>
                                      <p:tavLst>
                                        <p:tav tm="0">
                                          <p:val>
                                            <p:strVal val="ppt_y"/>
                                          </p:val>
                                        </p:tav>
                                        <p:tav tm="100000">
                                          <p:val>
                                            <p:strVal val="1+ppt_h/2"/>
                                          </p:val>
                                        </p:tav>
                                      </p:tavLst>
                                    </p:anim>
                                    <p:set>
                                      <p:cBhvr>
                                        <p:cTn id="131" dur="1" fill="hold">
                                          <p:stCondLst>
                                            <p:cond delay="1999"/>
                                          </p:stCondLst>
                                        </p:cTn>
                                        <p:tgtEl>
                                          <p:spTgt spid="8"/>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0-ppt_w/2"/>
                                          </p:val>
                                        </p:tav>
                                      </p:tavLst>
                                    </p:anim>
                                    <p:anim calcmode="lin" valueType="num">
                                      <p:cBhvr additive="base">
                                        <p:cTn id="134" dur="2000"/>
                                        <p:tgtEl>
                                          <p:spTgt spid="10"/>
                                        </p:tgtEl>
                                        <p:attrNameLst>
                                          <p:attrName>ppt_y</p:attrName>
                                        </p:attrNameLst>
                                      </p:cBhvr>
                                      <p:tavLst>
                                        <p:tav tm="0">
                                          <p:val>
                                            <p:strVal val="ppt_y"/>
                                          </p:val>
                                        </p:tav>
                                        <p:tav tm="100000">
                                          <p:val>
                                            <p:strVal val="1+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0-ppt_w/2"/>
                                          </p:val>
                                        </p:tav>
                                      </p:tavLst>
                                    </p:anim>
                                    <p:anim calcmode="lin" valueType="num">
                                      <p:cBhvr additive="base">
                                        <p:cTn id="138" dur="2000"/>
                                        <p:tgtEl>
                                          <p:spTgt spid="12"/>
                                        </p:tgtEl>
                                        <p:attrNameLst>
                                          <p:attrName>ppt_y</p:attrName>
                                        </p:attrNameLst>
                                      </p:cBhvr>
                                      <p:tavLst>
                                        <p:tav tm="0">
                                          <p:val>
                                            <p:strVal val="ppt_y"/>
                                          </p:val>
                                        </p:tav>
                                        <p:tav tm="100000">
                                          <p:val>
                                            <p:strVal val="1+ppt_h/2"/>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4"/>
                                        </p:tgtEl>
                                        <p:attrNameLst>
                                          <p:attrName>ppt_x</p:attrName>
                                        </p:attrNameLst>
                                      </p:cBhvr>
                                      <p:tavLst>
                                        <p:tav tm="0">
                                          <p:val>
                                            <p:strVal val="ppt_x"/>
                                          </p:val>
                                        </p:tav>
                                        <p:tav tm="100000">
                                          <p:val>
                                            <p:strVal val="0-ppt_w/2"/>
                                          </p:val>
                                        </p:tav>
                                      </p:tavLst>
                                    </p:anim>
                                    <p:anim calcmode="lin" valueType="num">
                                      <p:cBhvr additive="base">
                                        <p:cTn id="142" dur="2000"/>
                                        <p:tgtEl>
                                          <p:spTgt spid="14"/>
                                        </p:tgtEl>
                                        <p:attrNameLst>
                                          <p:attrName>ppt_y</p:attrName>
                                        </p:attrNameLst>
                                      </p:cBhvr>
                                      <p:tavLst>
                                        <p:tav tm="0">
                                          <p:val>
                                            <p:strVal val="ppt_y"/>
                                          </p:val>
                                        </p:tav>
                                        <p:tav tm="100000">
                                          <p:val>
                                            <p:strVal val="1+ppt_h/2"/>
                                          </p:val>
                                        </p:tav>
                                      </p:tavLst>
                                    </p:anim>
                                    <p:set>
                                      <p:cBhvr>
                                        <p:cTn id="143" dur="1" fill="hold">
                                          <p:stCondLst>
                                            <p:cond delay="1999"/>
                                          </p:stCondLst>
                                        </p:cTn>
                                        <p:tgtEl>
                                          <p:spTgt spid="14"/>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0-ppt_w/2"/>
                                          </p:val>
                                        </p:tav>
                                      </p:tavLst>
                                    </p:anim>
                                    <p:anim calcmode="lin" valueType="num">
                                      <p:cBhvr additive="base">
                                        <p:cTn id="146" dur="2000"/>
                                        <p:tgtEl>
                                          <p:spTgt spid="16"/>
                                        </p:tgtEl>
                                        <p:attrNameLst>
                                          <p:attrName>ppt_y</p:attrName>
                                        </p:attrNameLst>
                                      </p:cBhvr>
                                      <p:tavLst>
                                        <p:tav tm="0">
                                          <p:val>
                                            <p:strVal val="ppt_y"/>
                                          </p:val>
                                        </p:tav>
                                        <p:tav tm="100000">
                                          <p:val>
                                            <p:strVal val="1+ppt_h/2"/>
                                          </p:val>
                                        </p:tav>
                                      </p:tavLst>
                                    </p:anim>
                                    <p:set>
                                      <p:cBhvr>
                                        <p:cTn id="147" dur="1" fill="hold">
                                          <p:stCondLst>
                                            <p:cond delay="1999"/>
                                          </p:stCondLst>
                                        </p:cTn>
                                        <p:tgtEl>
                                          <p:spTgt spid="16"/>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6"/>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8"/>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0"/>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2"/>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4"/>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6"/>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3"/>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5"/>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7"/>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9"/>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1"/>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3"/>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5"/>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par>
                                <p:cTn id="182" presetID="16" presetClass="entr" presetSubtype="37"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arn(outVertical)">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483504a.png"/>
          <p:cNvPicPr>
            <a:picLocks noChangeAspect="1"/>
          </p:cNvPicPr>
          <p:nvPr/>
        </p:nvPicPr>
        <p:blipFill>
          <a:blip r:embed="rId2"/>
          <a:stretch>
            <a:fillRect/>
          </a:stretch>
        </p:blipFill>
        <p:spPr>
          <a:xfrm>
            <a:off x="0" y="0"/>
            <a:ext cx="9144000" cy="5143500"/>
          </a:xfrm>
          <a:prstGeom prst="rect">
            <a:avLst/>
          </a:prstGeom>
        </p:spPr>
      </p:pic>
      <p:pic>
        <p:nvPicPr>
          <p:cNvPr id="5" name="4 Imagen" descr="Colibri-32.gif"/>
          <p:cNvPicPr>
            <a:picLocks noChangeAspect="1"/>
          </p:cNvPicPr>
          <p:nvPr/>
        </p:nvPicPr>
        <p:blipFill>
          <a:blip r:embed="rId3"/>
          <a:stretch>
            <a:fillRect/>
          </a:stretch>
        </p:blipFill>
        <p:spPr>
          <a:xfrm rot="17014205" flipH="1">
            <a:off x="7165243" y="1413486"/>
            <a:ext cx="1880971" cy="1682163"/>
          </a:xfrm>
          <a:prstGeom prst="rect">
            <a:avLst/>
          </a:prstGeom>
        </p:spPr>
      </p:pic>
      <p:sp>
        <p:nvSpPr>
          <p:cNvPr id="4" name="3 CuadroTexto"/>
          <p:cNvSpPr txBox="1"/>
          <p:nvPr/>
        </p:nvSpPr>
        <p:spPr>
          <a:xfrm>
            <a:off x="928662" y="1571618"/>
            <a:ext cx="3214710" cy="2308324"/>
          </a:xfrm>
          <a:prstGeom prst="rect">
            <a:avLst/>
          </a:prstGeom>
          <a:noFill/>
        </p:spPr>
        <p:txBody>
          <a:bodyPr wrap="square" rtlCol="0">
            <a:spAutoFit/>
          </a:bodyPr>
          <a:lstStyle/>
          <a:p>
            <a:pPr algn="ctr"/>
            <a:r>
              <a:rPr lang="es-PE" sz="1600" dirty="0" smtClean="0"/>
              <a:t>7. Intenta enfocarte más en vivir el presente. Todo está en el momento, así que tómate un tiempo para meditar, contemplar al aire libre la hermosura que la naturaleza tiene para regalarte. Es importante que en ocasiones te pongas a meditar acerca de lo que te rodea y reduzcas los ritmos agitados. </a:t>
            </a:r>
          </a:p>
          <a:p>
            <a:pPr algn="ctr"/>
            <a:r>
              <a:rPr lang="es-PE" sz="1600" dirty="0" smtClean="0"/>
              <a:t>Trata de tener un momento de paz.</a:t>
            </a:r>
            <a:br>
              <a:rPr lang="es-PE" sz="1600" dirty="0" smtClean="0"/>
            </a:br>
            <a:endParaRPr lang="es-PE" sz="1600" dirty="0"/>
          </a:p>
        </p:txBody>
      </p:sp>
      <p:sp>
        <p:nvSpPr>
          <p:cNvPr id="6" name="5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0" presetClass="path" presetSubtype="0" accel="50000" decel="50000" fill="hold" nodeType="withEffect">
                                  <p:stCondLst>
                                    <p:cond delay="0"/>
                                  </p:stCondLst>
                                  <p:childTnLst>
                                    <p:animMotion origin="layout" path="M 0.18194 -0.67386 C 0.19653 -0.65289 0.2059 -0.62238 0.21458 -0.59494 C 0.21701 -0.57336 0.22309 -0.55302 0.22031 -0.53236 C 0.21736 -0.5074 0.20712 -0.48335 0.19479 -0.4701 C 0.18611 -0.45314 0.17448 -0.44513 0.16354 -0.43403 C 0.14861 -0.418 0.13542 -0.4069 0.11875 -0.39704 C 0.11163 -0.38871 0.10365 -0.3844 0.09566 -0.37885 C 0.0776 -0.33816 0.09201 -0.37361 0.08368 -0.34587 C 0.08177 -0.33939 0.0776 -0.32583 0.07778 -0.32583 C 0.07621 -0.30579 0.07847 -0.33261 0.07344 -0.31165 C 0.07274 -0.30918 0.07344 -0.3061 0.07309 -0.30333 C 0.07187 -0.28576 0.06927 -0.26942 0.06111 -0.26017 C 0.04253 -0.20437 -0.0283 -0.19297 -0.04618 -0.18341 C -0.0533 -0.17016 -0.05764 -0.15259 -0.06528 -0.13964 C -0.06806 -0.12793 -0.07049 -0.11529 -0.07604 -0.10604 C -0.07552 -0.08754 -0.07257 -0.06442 -0.0783 -0.0487 C -0.08438 -0.0299 -0.0875 -0.02836 -0.08455 -0.0077 " pathEditMode="relative" rAng="-865453" ptsTypes="ffffffffffffffffA">
                                      <p:cBhvr>
                                        <p:cTn id="8" dur="2000" fill="hold"/>
                                        <p:tgtEl>
                                          <p:spTgt spid="5"/>
                                        </p:tgtEl>
                                        <p:attrNameLst>
                                          <p:attrName>ppt_x</p:attrName>
                                          <p:attrName>ppt_y</p:attrName>
                                        </p:attrNameLst>
                                      </p:cBhvr>
                                      <p:rCtr x="-122" y="32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11000">
              <a:srgbClr val="4C302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2105999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0" y="1857370"/>
            <a:ext cx="714380" cy="714380"/>
          </a:xfrm>
          <a:prstGeom prst="rect">
            <a:avLst/>
          </a:prstGeom>
        </p:spPr>
      </p:pic>
      <p:pic>
        <p:nvPicPr>
          <p:cNvPr id="5" name="4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3857620" y="0"/>
            <a:ext cx="714380" cy="714380"/>
          </a:xfrm>
          <a:prstGeom prst="rect">
            <a:avLst/>
          </a:prstGeom>
        </p:spPr>
      </p:pic>
      <p:pic>
        <p:nvPicPr>
          <p:cNvPr id="6" name="5 Imagen" descr="1211811437.png"/>
          <p:cNvPicPr>
            <a:picLocks noChangeAspect="1"/>
          </p:cNvPicPr>
          <p:nvPr/>
        </p:nvPicPr>
        <p:blipFill>
          <a:blip r:embed="rId3">
            <a:duotone>
              <a:prstClr val="black"/>
              <a:srgbClr val="D9C3A5">
                <a:tint val="50000"/>
                <a:satMod val="180000"/>
              </a:srgbClr>
            </a:duotone>
            <a:lum contrast="40000"/>
          </a:blip>
          <a:srcRect l="14843" t="17773" r="20703" b="17773"/>
          <a:stretch>
            <a:fillRect/>
          </a:stretch>
        </p:blipFill>
        <p:spPr>
          <a:xfrm>
            <a:off x="571472" y="1428742"/>
            <a:ext cx="714380" cy="714380"/>
          </a:xfrm>
          <a:prstGeom prst="rect">
            <a:avLst/>
          </a:prstGeom>
        </p:spPr>
      </p:pic>
      <p:pic>
        <p:nvPicPr>
          <p:cNvPr id="7" name="6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1214414" y="1071552"/>
            <a:ext cx="714380" cy="714380"/>
          </a:xfrm>
          <a:prstGeom prst="rect">
            <a:avLst/>
          </a:prstGeom>
        </p:spPr>
      </p:pic>
      <p:pic>
        <p:nvPicPr>
          <p:cNvPr id="8" name="7 Imagen" descr="1211811437.png"/>
          <p:cNvPicPr>
            <a:picLocks noChangeAspect="1"/>
          </p:cNvPicPr>
          <p:nvPr/>
        </p:nvPicPr>
        <p:blipFill>
          <a:blip r:embed="rId3">
            <a:duotone>
              <a:prstClr val="black"/>
              <a:srgbClr val="D9C3A5">
                <a:tint val="50000"/>
                <a:satMod val="180000"/>
              </a:srgbClr>
            </a:duotone>
            <a:lum contrast="40000"/>
          </a:blip>
          <a:srcRect l="14843" t="17773" r="20703" b="17773"/>
          <a:stretch>
            <a:fillRect/>
          </a:stretch>
        </p:blipFill>
        <p:spPr>
          <a:xfrm>
            <a:off x="1785918" y="642924"/>
            <a:ext cx="714380" cy="714380"/>
          </a:xfrm>
          <a:prstGeom prst="rect">
            <a:avLst/>
          </a:prstGeom>
        </p:spPr>
      </p:pic>
      <p:pic>
        <p:nvPicPr>
          <p:cNvPr id="9" name="8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2428860" y="285734"/>
            <a:ext cx="714380" cy="714380"/>
          </a:xfrm>
          <a:prstGeom prst="rect">
            <a:avLst/>
          </a:prstGeom>
        </p:spPr>
      </p:pic>
      <p:pic>
        <p:nvPicPr>
          <p:cNvPr id="10" name="9 Imagen" descr="1211811437.png"/>
          <p:cNvPicPr>
            <a:picLocks noChangeAspect="1"/>
          </p:cNvPicPr>
          <p:nvPr/>
        </p:nvPicPr>
        <p:blipFill>
          <a:blip r:embed="rId3">
            <a:duotone>
              <a:prstClr val="black"/>
              <a:srgbClr val="D9C3A5">
                <a:tint val="50000"/>
                <a:satMod val="180000"/>
              </a:srgbClr>
            </a:duotone>
            <a:lum contrast="40000"/>
          </a:blip>
          <a:srcRect l="14843" t="17773" r="20703" b="17773"/>
          <a:stretch>
            <a:fillRect/>
          </a:stretch>
        </p:blipFill>
        <p:spPr>
          <a:xfrm>
            <a:off x="3071802" y="0"/>
            <a:ext cx="714380" cy="714380"/>
          </a:xfrm>
          <a:prstGeom prst="rect">
            <a:avLst/>
          </a:prstGeom>
        </p:spPr>
      </p:pic>
      <p:pic>
        <p:nvPicPr>
          <p:cNvPr id="11" name="10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8429620" y="1857370"/>
            <a:ext cx="714380" cy="714380"/>
          </a:xfrm>
          <a:prstGeom prst="rect">
            <a:avLst/>
          </a:prstGeom>
        </p:spPr>
      </p:pic>
      <p:pic>
        <p:nvPicPr>
          <p:cNvPr id="12" name="11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4572000" y="0"/>
            <a:ext cx="714380" cy="714380"/>
          </a:xfrm>
          <a:prstGeom prst="rect">
            <a:avLst/>
          </a:prstGeom>
        </p:spPr>
      </p:pic>
      <p:pic>
        <p:nvPicPr>
          <p:cNvPr id="13" name="12 Imagen" descr="1211811437.png"/>
          <p:cNvPicPr>
            <a:picLocks noChangeAspect="1"/>
          </p:cNvPicPr>
          <p:nvPr/>
        </p:nvPicPr>
        <p:blipFill>
          <a:blip r:embed="rId3">
            <a:duotone>
              <a:prstClr val="black"/>
              <a:srgbClr val="D9C3A5">
                <a:tint val="50000"/>
                <a:satMod val="180000"/>
              </a:srgbClr>
            </a:duotone>
            <a:lum contrast="40000"/>
          </a:blip>
          <a:srcRect l="14843" t="17773" r="20703" b="17773"/>
          <a:stretch>
            <a:fillRect/>
          </a:stretch>
        </p:blipFill>
        <p:spPr>
          <a:xfrm>
            <a:off x="5286380" y="214296"/>
            <a:ext cx="714380" cy="714380"/>
          </a:xfrm>
          <a:prstGeom prst="rect">
            <a:avLst/>
          </a:prstGeom>
        </p:spPr>
      </p:pic>
      <p:pic>
        <p:nvPicPr>
          <p:cNvPr id="14" name="13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5929322" y="500048"/>
            <a:ext cx="714380" cy="714380"/>
          </a:xfrm>
          <a:prstGeom prst="rect">
            <a:avLst/>
          </a:prstGeom>
        </p:spPr>
      </p:pic>
      <p:pic>
        <p:nvPicPr>
          <p:cNvPr id="15" name="14 Imagen" descr="1211811437.png"/>
          <p:cNvPicPr>
            <a:picLocks noChangeAspect="1"/>
          </p:cNvPicPr>
          <p:nvPr/>
        </p:nvPicPr>
        <p:blipFill>
          <a:blip r:embed="rId3">
            <a:duotone>
              <a:prstClr val="black"/>
              <a:srgbClr val="D9C3A5">
                <a:tint val="50000"/>
                <a:satMod val="180000"/>
              </a:srgbClr>
            </a:duotone>
            <a:lum contrast="40000"/>
          </a:blip>
          <a:srcRect l="14843" t="17773" r="20703" b="17773"/>
          <a:stretch>
            <a:fillRect/>
          </a:stretch>
        </p:blipFill>
        <p:spPr>
          <a:xfrm>
            <a:off x="6572264" y="785800"/>
            <a:ext cx="714380" cy="714380"/>
          </a:xfrm>
          <a:prstGeom prst="rect">
            <a:avLst/>
          </a:prstGeom>
        </p:spPr>
      </p:pic>
      <p:pic>
        <p:nvPicPr>
          <p:cNvPr id="16" name="15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7215206" y="1071552"/>
            <a:ext cx="714380" cy="714380"/>
          </a:xfrm>
          <a:prstGeom prst="rect">
            <a:avLst/>
          </a:prstGeom>
        </p:spPr>
      </p:pic>
      <p:pic>
        <p:nvPicPr>
          <p:cNvPr id="17" name="16 Imagen" descr="1211811437.png"/>
          <p:cNvPicPr>
            <a:picLocks noChangeAspect="1"/>
          </p:cNvPicPr>
          <p:nvPr/>
        </p:nvPicPr>
        <p:blipFill>
          <a:blip r:embed="rId3">
            <a:duotone>
              <a:prstClr val="black"/>
              <a:srgbClr val="D9C3A5">
                <a:tint val="50000"/>
                <a:satMod val="180000"/>
              </a:srgbClr>
            </a:duotone>
            <a:lum contrast="40000"/>
          </a:blip>
          <a:srcRect l="14843" t="17773" r="20703" b="17773"/>
          <a:stretch>
            <a:fillRect/>
          </a:stretch>
        </p:blipFill>
        <p:spPr>
          <a:xfrm>
            <a:off x="7858148" y="1428742"/>
            <a:ext cx="714380" cy="714380"/>
          </a:xfrm>
          <a:prstGeom prst="rect">
            <a:avLst/>
          </a:prstGeom>
        </p:spPr>
      </p:pic>
      <p:pic>
        <p:nvPicPr>
          <p:cNvPr id="18" name="17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0" y="2500312"/>
            <a:ext cx="714380" cy="714380"/>
          </a:xfrm>
          <a:prstGeom prst="rect">
            <a:avLst/>
          </a:prstGeom>
        </p:spPr>
      </p:pic>
      <p:pic>
        <p:nvPicPr>
          <p:cNvPr id="19" name="18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8429620" y="2571750"/>
            <a:ext cx="714380" cy="714380"/>
          </a:xfrm>
          <a:prstGeom prst="rect">
            <a:avLst/>
          </a:prstGeom>
        </p:spPr>
      </p:pic>
      <p:pic>
        <p:nvPicPr>
          <p:cNvPr id="20" name="19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3786182" y="4429120"/>
            <a:ext cx="714380" cy="714380"/>
          </a:xfrm>
          <a:prstGeom prst="rect">
            <a:avLst/>
          </a:prstGeom>
        </p:spPr>
      </p:pic>
      <p:pic>
        <p:nvPicPr>
          <p:cNvPr id="21" name="20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4500562" y="4429120"/>
            <a:ext cx="714380" cy="714380"/>
          </a:xfrm>
          <a:prstGeom prst="rect">
            <a:avLst/>
          </a:prstGeom>
        </p:spPr>
      </p:pic>
      <p:pic>
        <p:nvPicPr>
          <p:cNvPr id="22" name="21 Imagen" descr="1211811437.png"/>
          <p:cNvPicPr>
            <a:picLocks noChangeAspect="1"/>
          </p:cNvPicPr>
          <p:nvPr/>
        </p:nvPicPr>
        <p:blipFill>
          <a:blip r:embed="rId3">
            <a:duotone>
              <a:prstClr val="black"/>
              <a:srgbClr val="D9C3A5">
                <a:tint val="50000"/>
                <a:satMod val="180000"/>
              </a:srgbClr>
            </a:duotone>
            <a:lum contrast="40000"/>
          </a:blip>
          <a:srcRect l="14843" t="17773" r="20703" b="17773"/>
          <a:stretch>
            <a:fillRect/>
          </a:stretch>
        </p:blipFill>
        <p:spPr>
          <a:xfrm>
            <a:off x="571472" y="2786064"/>
            <a:ext cx="714380" cy="714380"/>
          </a:xfrm>
          <a:prstGeom prst="rect">
            <a:avLst/>
          </a:prstGeom>
        </p:spPr>
      </p:pic>
      <p:pic>
        <p:nvPicPr>
          <p:cNvPr id="23" name="22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1142976" y="3214692"/>
            <a:ext cx="714380" cy="714380"/>
          </a:xfrm>
          <a:prstGeom prst="rect">
            <a:avLst/>
          </a:prstGeom>
        </p:spPr>
      </p:pic>
      <p:pic>
        <p:nvPicPr>
          <p:cNvPr id="24" name="23 Imagen" descr="1211811437.png"/>
          <p:cNvPicPr>
            <a:picLocks noChangeAspect="1"/>
          </p:cNvPicPr>
          <p:nvPr/>
        </p:nvPicPr>
        <p:blipFill>
          <a:blip r:embed="rId3">
            <a:duotone>
              <a:prstClr val="black"/>
              <a:srgbClr val="D9C3A5">
                <a:tint val="50000"/>
                <a:satMod val="180000"/>
              </a:srgbClr>
            </a:duotone>
            <a:lum contrast="40000"/>
          </a:blip>
          <a:srcRect l="14843" t="17773" r="20703" b="17773"/>
          <a:stretch>
            <a:fillRect/>
          </a:stretch>
        </p:blipFill>
        <p:spPr>
          <a:xfrm>
            <a:off x="1714480" y="3571882"/>
            <a:ext cx="714380" cy="714380"/>
          </a:xfrm>
          <a:prstGeom prst="rect">
            <a:avLst/>
          </a:prstGeom>
        </p:spPr>
      </p:pic>
      <p:pic>
        <p:nvPicPr>
          <p:cNvPr id="25" name="24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2357422" y="3929072"/>
            <a:ext cx="714380" cy="714380"/>
          </a:xfrm>
          <a:prstGeom prst="rect">
            <a:avLst/>
          </a:prstGeom>
        </p:spPr>
      </p:pic>
      <p:pic>
        <p:nvPicPr>
          <p:cNvPr id="26" name="25 Imagen" descr="1211811437.png"/>
          <p:cNvPicPr>
            <a:picLocks noChangeAspect="1"/>
          </p:cNvPicPr>
          <p:nvPr/>
        </p:nvPicPr>
        <p:blipFill>
          <a:blip r:embed="rId3">
            <a:duotone>
              <a:prstClr val="black"/>
              <a:srgbClr val="D9C3A5">
                <a:tint val="50000"/>
                <a:satMod val="180000"/>
              </a:srgbClr>
            </a:duotone>
            <a:lum contrast="40000"/>
          </a:blip>
          <a:srcRect l="14843" t="17773" r="20703" b="17773"/>
          <a:stretch>
            <a:fillRect/>
          </a:stretch>
        </p:blipFill>
        <p:spPr>
          <a:xfrm>
            <a:off x="3071802" y="4214824"/>
            <a:ext cx="714380" cy="714380"/>
          </a:xfrm>
          <a:prstGeom prst="rect">
            <a:avLst/>
          </a:prstGeom>
        </p:spPr>
      </p:pic>
      <p:pic>
        <p:nvPicPr>
          <p:cNvPr id="27" name="26 Imagen" descr="1211811437.png"/>
          <p:cNvPicPr>
            <a:picLocks noChangeAspect="1"/>
          </p:cNvPicPr>
          <p:nvPr/>
        </p:nvPicPr>
        <p:blipFill>
          <a:blip r:embed="rId3">
            <a:duotone>
              <a:prstClr val="black"/>
              <a:srgbClr val="D9C3A5">
                <a:tint val="50000"/>
                <a:satMod val="180000"/>
              </a:srgbClr>
            </a:duotone>
            <a:lum contrast="40000"/>
          </a:blip>
          <a:srcRect l="14843" t="17773" r="20703" b="17773"/>
          <a:stretch>
            <a:fillRect/>
          </a:stretch>
        </p:blipFill>
        <p:spPr>
          <a:xfrm>
            <a:off x="5214942" y="4214824"/>
            <a:ext cx="714380" cy="714380"/>
          </a:xfrm>
          <a:prstGeom prst="rect">
            <a:avLst/>
          </a:prstGeom>
        </p:spPr>
      </p:pic>
      <p:pic>
        <p:nvPicPr>
          <p:cNvPr id="28" name="27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5857884" y="3929072"/>
            <a:ext cx="714380" cy="714380"/>
          </a:xfrm>
          <a:prstGeom prst="rect">
            <a:avLst/>
          </a:prstGeom>
        </p:spPr>
      </p:pic>
      <p:pic>
        <p:nvPicPr>
          <p:cNvPr id="29" name="28 Imagen" descr="1211811437.png"/>
          <p:cNvPicPr>
            <a:picLocks noChangeAspect="1"/>
          </p:cNvPicPr>
          <p:nvPr/>
        </p:nvPicPr>
        <p:blipFill>
          <a:blip r:embed="rId3">
            <a:duotone>
              <a:prstClr val="black"/>
              <a:srgbClr val="D9C3A5">
                <a:tint val="50000"/>
                <a:satMod val="180000"/>
              </a:srgbClr>
            </a:duotone>
            <a:lum contrast="40000"/>
          </a:blip>
          <a:srcRect l="14843" t="17773" r="20703" b="17773"/>
          <a:stretch>
            <a:fillRect/>
          </a:stretch>
        </p:blipFill>
        <p:spPr>
          <a:xfrm>
            <a:off x="6500826" y="3643320"/>
            <a:ext cx="714380" cy="714380"/>
          </a:xfrm>
          <a:prstGeom prst="rect">
            <a:avLst/>
          </a:prstGeom>
        </p:spPr>
      </p:pic>
      <p:pic>
        <p:nvPicPr>
          <p:cNvPr id="30" name="29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7143768" y="3357568"/>
            <a:ext cx="714380" cy="714380"/>
          </a:xfrm>
          <a:prstGeom prst="rect">
            <a:avLst/>
          </a:prstGeom>
        </p:spPr>
      </p:pic>
      <p:pic>
        <p:nvPicPr>
          <p:cNvPr id="31" name="30 Imagen" descr="1211811437.png"/>
          <p:cNvPicPr>
            <a:picLocks noChangeAspect="1"/>
          </p:cNvPicPr>
          <p:nvPr/>
        </p:nvPicPr>
        <p:blipFill>
          <a:blip r:embed="rId3">
            <a:duotone>
              <a:prstClr val="black"/>
              <a:srgbClr val="D9C3A5">
                <a:tint val="50000"/>
                <a:satMod val="180000"/>
              </a:srgbClr>
            </a:duotone>
            <a:lum contrast="40000"/>
          </a:blip>
          <a:srcRect l="14843" t="17773" r="20703" b="17773"/>
          <a:stretch>
            <a:fillRect/>
          </a:stretch>
        </p:blipFill>
        <p:spPr>
          <a:xfrm>
            <a:off x="7786710" y="2928940"/>
            <a:ext cx="714380" cy="714380"/>
          </a:xfrm>
          <a:prstGeom prst="rect">
            <a:avLst/>
          </a:prstGeom>
        </p:spPr>
      </p:pic>
      <p:sp>
        <p:nvSpPr>
          <p:cNvPr id="32" name="31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0"/>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1"/>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2"/>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4"/>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5"/>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7"/>
                                        </p:tgtEl>
                                        <p:attrNameLst>
                                          <p:attrName>r</p:attrName>
                                        </p:attrNameLst>
                                      </p:cBhvr>
                                    </p:animRot>
                                  </p:childTnLst>
                                </p:cTn>
                              </p:par>
                              <p:par>
                                <p:cTn id="91" presetID="2" presetClass="entr" presetSubtype="1"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2000" fill="hold"/>
                                        <p:tgtEl>
                                          <p:spTgt spid="18"/>
                                        </p:tgtEl>
                                        <p:attrNameLst>
                                          <p:attrName>ppt_x</p:attrName>
                                        </p:attrNameLst>
                                      </p:cBhvr>
                                      <p:tavLst>
                                        <p:tav tm="0">
                                          <p:val>
                                            <p:strVal val="#ppt_x"/>
                                          </p:val>
                                        </p:tav>
                                        <p:tav tm="100000">
                                          <p:val>
                                            <p:strVal val="#ppt_x"/>
                                          </p:val>
                                        </p:tav>
                                      </p:tavLst>
                                    </p:anim>
                                    <p:anim calcmode="lin" valueType="num">
                                      <p:cBhvr additive="base">
                                        <p:cTn id="94" dur="2000" fill="hold"/>
                                        <p:tgtEl>
                                          <p:spTgt spid="18"/>
                                        </p:tgtEl>
                                        <p:attrNameLst>
                                          <p:attrName>ppt_y</p:attrName>
                                        </p:attrNameLst>
                                      </p:cBhvr>
                                      <p:tavLst>
                                        <p:tav tm="0">
                                          <p:val>
                                            <p:strVal val="0-#ppt_h/2"/>
                                          </p:val>
                                        </p:tav>
                                        <p:tav tm="100000">
                                          <p:val>
                                            <p:strVal val="#ppt_y"/>
                                          </p:val>
                                        </p:tav>
                                      </p:tavLst>
                                    </p:anim>
                                  </p:childTnLst>
                                </p:cTn>
                              </p:par>
                              <p:par>
                                <p:cTn id="95" presetID="2" presetClass="entr" presetSubtype="1" fill="hold"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2000" fill="hold"/>
                                        <p:tgtEl>
                                          <p:spTgt spid="19"/>
                                        </p:tgtEl>
                                        <p:attrNameLst>
                                          <p:attrName>ppt_x</p:attrName>
                                        </p:attrNameLst>
                                      </p:cBhvr>
                                      <p:tavLst>
                                        <p:tav tm="0">
                                          <p:val>
                                            <p:strVal val="#ppt_x"/>
                                          </p:val>
                                        </p:tav>
                                        <p:tav tm="100000">
                                          <p:val>
                                            <p:strVal val="#ppt_x"/>
                                          </p:val>
                                        </p:tav>
                                      </p:tavLst>
                                    </p:anim>
                                    <p:anim calcmode="lin" valueType="num">
                                      <p:cBhvr additive="base">
                                        <p:cTn id="98" dur="2000" fill="hold"/>
                                        <p:tgtEl>
                                          <p:spTgt spid="19"/>
                                        </p:tgtEl>
                                        <p:attrNameLst>
                                          <p:attrName>ppt_y</p:attrName>
                                        </p:attrNameLst>
                                      </p:cBhvr>
                                      <p:tavLst>
                                        <p:tav tm="0">
                                          <p:val>
                                            <p:strVal val="0-#ppt_h/2"/>
                                          </p:val>
                                        </p:tav>
                                        <p:tav tm="100000">
                                          <p:val>
                                            <p:strVal val="#ppt_y"/>
                                          </p:val>
                                        </p:tav>
                                      </p:tavLst>
                                    </p:anim>
                                  </p:childTnLst>
                                </p:cTn>
                              </p:par>
                              <p:par>
                                <p:cTn id="99" presetID="2" presetClass="entr" presetSubtype="1" fill="hold" nodeType="withEffect">
                                  <p:stCondLst>
                                    <p:cond delay="0"/>
                                  </p:stCondLst>
                                  <p:childTnLst>
                                    <p:set>
                                      <p:cBhvr>
                                        <p:cTn id="100" dur="1" fill="hold">
                                          <p:stCondLst>
                                            <p:cond delay="0"/>
                                          </p:stCondLst>
                                        </p:cTn>
                                        <p:tgtEl>
                                          <p:spTgt spid="20"/>
                                        </p:tgtEl>
                                        <p:attrNameLst>
                                          <p:attrName>style.visibility</p:attrName>
                                        </p:attrNameLst>
                                      </p:cBhvr>
                                      <p:to>
                                        <p:strVal val="visible"/>
                                      </p:to>
                                    </p:set>
                                    <p:anim calcmode="lin" valueType="num">
                                      <p:cBhvr additive="base">
                                        <p:cTn id="101" dur="2000" fill="hold"/>
                                        <p:tgtEl>
                                          <p:spTgt spid="20"/>
                                        </p:tgtEl>
                                        <p:attrNameLst>
                                          <p:attrName>ppt_x</p:attrName>
                                        </p:attrNameLst>
                                      </p:cBhvr>
                                      <p:tavLst>
                                        <p:tav tm="0">
                                          <p:val>
                                            <p:strVal val="#ppt_x"/>
                                          </p:val>
                                        </p:tav>
                                        <p:tav tm="100000">
                                          <p:val>
                                            <p:strVal val="#ppt_x"/>
                                          </p:val>
                                        </p:tav>
                                      </p:tavLst>
                                    </p:anim>
                                    <p:anim calcmode="lin" valueType="num">
                                      <p:cBhvr additive="base">
                                        <p:cTn id="102" dur="2000" fill="hold"/>
                                        <p:tgtEl>
                                          <p:spTgt spid="20"/>
                                        </p:tgtEl>
                                        <p:attrNameLst>
                                          <p:attrName>ppt_y</p:attrName>
                                        </p:attrNameLst>
                                      </p:cBhvr>
                                      <p:tavLst>
                                        <p:tav tm="0">
                                          <p:val>
                                            <p:strVal val="0-#ppt_h/2"/>
                                          </p:val>
                                        </p:tav>
                                        <p:tav tm="100000">
                                          <p:val>
                                            <p:strVal val="#ppt_y"/>
                                          </p:val>
                                        </p:tav>
                                      </p:tavLst>
                                    </p:anim>
                                  </p:childTnLst>
                                </p:cTn>
                              </p:par>
                              <p:par>
                                <p:cTn id="103" presetID="2" presetClass="entr" presetSubtype="1" fill="hold" nodeType="withEffect">
                                  <p:stCondLst>
                                    <p:cond delay="0"/>
                                  </p:stCondLst>
                                  <p:childTnLst>
                                    <p:set>
                                      <p:cBhvr>
                                        <p:cTn id="104" dur="1" fill="hold">
                                          <p:stCondLst>
                                            <p:cond delay="0"/>
                                          </p:stCondLst>
                                        </p:cTn>
                                        <p:tgtEl>
                                          <p:spTgt spid="21"/>
                                        </p:tgtEl>
                                        <p:attrNameLst>
                                          <p:attrName>style.visibility</p:attrName>
                                        </p:attrNameLst>
                                      </p:cBhvr>
                                      <p:to>
                                        <p:strVal val="visible"/>
                                      </p:to>
                                    </p:set>
                                    <p:anim calcmode="lin" valueType="num">
                                      <p:cBhvr additive="base">
                                        <p:cTn id="105" dur="2000" fill="hold"/>
                                        <p:tgtEl>
                                          <p:spTgt spid="21"/>
                                        </p:tgtEl>
                                        <p:attrNameLst>
                                          <p:attrName>ppt_x</p:attrName>
                                        </p:attrNameLst>
                                      </p:cBhvr>
                                      <p:tavLst>
                                        <p:tav tm="0">
                                          <p:val>
                                            <p:strVal val="#ppt_x"/>
                                          </p:val>
                                        </p:tav>
                                        <p:tav tm="100000">
                                          <p:val>
                                            <p:strVal val="#ppt_x"/>
                                          </p:val>
                                        </p:tav>
                                      </p:tavLst>
                                    </p:anim>
                                    <p:anim calcmode="lin" valueType="num">
                                      <p:cBhvr additive="base">
                                        <p:cTn id="106" dur="2000" fill="hold"/>
                                        <p:tgtEl>
                                          <p:spTgt spid="21"/>
                                        </p:tgtEl>
                                        <p:attrNameLst>
                                          <p:attrName>ppt_y</p:attrName>
                                        </p:attrNameLst>
                                      </p:cBhvr>
                                      <p:tavLst>
                                        <p:tav tm="0">
                                          <p:val>
                                            <p:strVal val="0-#ppt_h/2"/>
                                          </p:val>
                                        </p:tav>
                                        <p:tav tm="100000">
                                          <p:val>
                                            <p:strVal val="#ppt_y"/>
                                          </p:val>
                                        </p:tav>
                                      </p:tavLst>
                                    </p:anim>
                                  </p:childTnLst>
                                </p:cTn>
                              </p:par>
                              <p:par>
                                <p:cTn id="107" presetID="2" presetClass="entr" presetSubtype="1" fill="hold"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additive="base">
                                        <p:cTn id="109" dur="2000" fill="hold"/>
                                        <p:tgtEl>
                                          <p:spTgt spid="22"/>
                                        </p:tgtEl>
                                        <p:attrNameLst>
                                          <p:attrName>ppt_x</p:attrName>
                                        </p:attrNameLst>
                                      </p:cBhvr>
                                      <p:tavLst>
                                        <p:tav tm="0">
                                          <p:val>
                                            <p:strVal val="#ppt_x"/>
                                          </p:val>
                                        </p:tav>
                                        <p:tav tm="100000">
                                          <p:val>
                                            <p:strVal val="#ppt_x"/>
                                          </p:val>
                                        </p:tav>
                                      </p:tavLst>
                                    </p:anim>
                                    <p:anim calcmode="lin" valueType="num">
                                      <p:cBhvr additive="base">
                                        <p:cTn id="110" dur="2000" fill="hold"/>
                                        <p:tgtEl>
                                          <p:spTgt spid="22"/>
                                        </p:tgtEl>
                                        <p:attrNameLst>
                                          <p:attrName>ppt_y</p:attrName>
                                        </p:attrNameLst>
                                      </p:cBhvr>
                                      <p:tavLst>
                                        <p:tav tm="0">
                                          <p:val>
                                            <p:strVal val="0-#ppt_h/2"/>
                                          </p:val>
                                        </p:tav>
                                        <p:tav tm="100000">
                                          <p:val>
                                            <p:strVal val="#ppt_y"/>
                                          </p:val>
                                        </p:tav>
                                      </p:tavLst>
                                    </p:anim>
                                  </p:childTnLst>
                                </p:cTn>
                              </p:par>
                              <p:par>
                                <p:cTn id="111" presetID="2" presetClass="entr" presetSubtype="1" fill="hold" nodeType="withEffect">
                                  <p:stCondLst>
                                    <p:cond delay="0"/>
                                  </p:stCondLst>
                                  <p:childTnLst>
                                    <p:set>
                                      <p:cBhvr>
                                        <p:cTn id="112" dur="1" fill="hold">
                                          <p:stCondLst>
                                            <p:cond delay="0"/>
                                          </p:stCondLst>
                                        </p:cTn>
                                        <p:tgtEl>
                                          <p:spTgt spid="23"/>
                                        </p:tgtEl>
                                        <p:attrNameLst>
                                          <p:attrName>style.visibility</p:attrName>
                                        </p:attrNameLst>
                                      </p:cBhvr>
                                      <p:to>
                                        <p:strVal val="visible"/>
                                      </p:to>
                                    </p:set>
                                    <p:anim calcmode="lin" valueType="num">
                                      <p:cBhvr additive="base">
                                        <p:cTn id="113" dur="2000" fill="hold"/>
                                        <p:tgtEl>
                                          <p:spTgt spid="23"/>
                                        </p:tgtEl>
                                        <p:attrNameLst>
                                          <p:attrName>ppt_x</p:attrName>
                                        </p:attrNameLst>
                                      </p:cBhvr>
                                      <p:tavLst>
                                        <p:tav tm="0">
                                          <p:val>
                                            <p:strVal val="#ppt_x"/>
                                          </p:val>
                                        </p:tav>
                                        <p:tav tm="100000">
                                          <p:val>
                                            <p:strVal val="#ppt_x"/>
                                          </p:val>
                                        </p:tav>
                                      </p:tavLst>
                                    </p:anim>
                                    <p:anim calcmode="lin" valueType="num">
                                      <p:cBhvr additive="base">
                                        <p:cTn id="114" dur="2000" fill="hold"/>
                                        <p:tgtEl>
                                          <p:spTgt spid="23"/>
                                        </p:tgtEl>
                                        <p:attrNameLst>
                                          <p:attrName>ppt_y</p:attrName>
                                        </p:attrNameLst>
                                      </p:cBhvr>
                                      <p:tavLst>
                                        <p:tav tm="0">
                                          <p:val>
                                            <p:strVal val="0-#ppt_h/2"/>
                                          </p:val>
                                        </p:tav>
                                        <p:tav tm="100000">
                                          <p:val>
                                            <p:strVal val="#ppt_y"/>
                                          </p:val>
                                        </p:tav>
                                      </p:tavLst>
                                    </p:anim>
                                  </p:childTnLst>
                                </p:cTn>
                              </p:par>
                              <p:par>
                                <p:cTn id="115" presetID="2" presetClass="entr" presetSubtype="1" fill="hold" nodeType="withEffect">
                                  <p:stCondLst>
                                    <p:cond delay="0"/>
                                  </p:stCondLst>
                                  <p:childTnLst>
                                    <p:set>
                                      <p:cBhvr>
                                        <p:cTn id="116" dur="1" fill="hold">
                                          <p:stCondLst>
                                            <p:cond delay="0"/>
                                          </p:stCondLst>
                                        </p:cTn>
                                        <p:tgtEl>
                                          <p:spTgt spid="24"/>
                                        </p:tgtEl>
                                        <p:attrNameLst>
                                          <p:attrName>style.visibility</p:attrName>
                                        </p:attrNameLst>
                                      </p:cBhvr>
                                      <p:to>
                                        <p:strVal val="visible"/>
                                      </p:to>
                                    </p:set>
                                    <p:anim calcmode="lin" valueType="num">
                                      <p:cBhvr additive="base">
                                        <p:cTn id="117" dur="2000" fill="hold"/>
                                        <p:tgtEl>
                                          <p:spTgt spid="24"/>
                                        </p:tgtEl>
                                        <p:attrNameLst>
                                          <p:attrName>ppt_x</p:attrName>
                                        </p:attrNameLst>
                                      </p:cBhvr>
                                      <p:tavLst>
                                        <p:tav tm="0">
                                          <p:val>
                                            <p:strVal val="#ppt_x"/>
                                          </p:val>
                                        </p:tav>
                                        <p:tav tm="100000">
                                          <p:val>
                                            <p:strVal val="#ppt_x"/>
                                          </p:val>
                                        </p:tav>
                                      </p:tavLst>
                                    </p:anim>
                                    <p:anim calcmode="lin" valueType="num">
                                      <p:cBhvr additive="base">
                                        <p:cTn id="118" dur="2000" fill="hold"/>
                                        <p:tgtEl>
                                          <p:spTgt spid="24"/>
                                        </p:tgtEl>
                                        <p:attrNameLst>
                                          <p:attrName>ppt_y</p:attrName>
                                        </p:attrNameLst>
                                      </p:cBhvr>
                                      <p:tavLst>
                                        <p:tav tm="0">
                                          <p:val>
                                            <p:strVal val="0-#ppt_h/2"/>
                                          </p:val>
                                        </p:tav>
                                        <p:tav tm="100000">
                                          <p:val>
                                            <p:strVal val="#ppt_y"/>
                                          </p:val>
                                        </p:tav>
                                      </p:tavLst>
                                    </p:anim>
                                  </p:childTnLst>
                                </p:cTn>
                              </p:par>
                              <p:par>
                                <p:cTn id="119" presetID="2" presetClass="entr" presetSubtype="1" fill="hold" nodeType="withEffect">
                                  <p:stCondLst>
                                    <p:cond delay="0"/>
                                  </p:stCondLst>
                                  <p:childTnLst>
                                    <p:set>
                                      <p:cBhvr>
                                        <p:cTn id="120" dur="1" fill="hold">
                                          <p:stCondLst>
                                            <p:cond delay="0"/>
                                          </p:stCondLst>
                                        </p:cTn>
                                        <p:tgtEl>
                                          <p:spTgt spid="25"/>
                                        </p:tgtEl>
                                        <p:attrNameLst>
                                          <p:attrName>style.visibility</p:attrName>
                                        </p:attrNameLst>
                                      </p:cBhvr>
                                      <p:to>
                                        <p:strVal val="visible"/>
                                      </p:to>
                                    </p:set>
                                    <p:anim calcmode="lin" valueType="num">
                                      <p:cBhvr additive="base">
                                        <p:cTn id="121" dur="2000" fill="hold"/>
                                        <p:tgtEl>
                                          <p:spTgt spid="25"/>
                                        </p:tgtEl>
                                        <p:attrNameLst>
                                          <p:attrName>ppt_x</p:attrName>
                                        </p:attrNameLst>
                                      </p:cBhvr>
                                      <p:tavLst>
                                        <p:tav tm="0">
                                          <p:val>
                                            <p:strVal val="#ppt_x"/>
                                          </p:val>
                                        </p:tav>
                                        <p:tav tm="100000">
                                          <p:val>
                                            <p:strVal val="#ppt_x"/>
                                          </p:val>
                                        </p:tav>
                                      </p:tavLst>
                                    </p:anim>
                                    <p:anim calcmode="lin" valueType="num">
                                      <p:cBhvr additive="base">
                                        <p:cTn id="122" dur="2000" fill="hold"/>
                                        <p:tgtEl>
                                          <p:spTgt spid="25"/>
                                        </p:tgtEl>
                                        <p:attrNameLst>
                                          <p:attrName>ppt_y</p:attrName>
                                        </p:attrNameLst>
                                      </p:cBhvr>
                                      <p:tavLst>
                                        <p:tav tm="0">
                                          <p:val>
                                            <p:strVal val="0-#ppt_h/2"/>
                                          </p:val>
                                        </p:tav>
                                        <p:tav tm="100000">
                                          <p:val>
                                            <p:strVal val="#ppt_y"/>
                                          </p:val>
                                        </p:tav>
                                      </p:tavLst>
                                    </p:anim>
                                  </p:childTnLst>
                                </p:cTn>
                              </p:par>
                              <p:par>
                                <p:cTn id="123" presetID="2" presetClass="entr" presetSubtype="1" fill="hold" nodeType="withEffect">
                                  <p:stCondLst>
                                    <p:cond delay="0"/>
                                  </p:stCondLst>
                                  <p:childTnLst>
                                    <p:set>
                                      <p:cBhvr>
                                        <p:cTn id="124" dur="1" fill="hold">
                                          <p:stCondLst>
                                            <p:cond delay="0"/>
                                          </p:stCondLst>
                                        </p:cTn>
                                        <p:tgtEl>
                                          <p:spTgt spid="26"/>
                                        </p:tgtEl>
                                        <p:attrNameLst>
                                          <p:attrName>style.visibility</p:attrName>
                                        </p:attrNameLst>
                                      </p:cBhvr>
                                      <p:to>
                                        <p:strVal val="visible"/>
                                      </p:to>
                                    </p:set>
                                    <p:anim calcmode="lin" valueType="num">
                                      <p:cBhvr additive="base">
                                        <p:cTn id="125" dur="2000" fill="hold"/>
                                        <p:tgtEl>
                                          <p:spTgt spid="26"/>
                                        </p:tgtEl>
                                        <p:attrNameLst>
                                          <p:attrName>ppt_x</p:attrName>
                                        </p:attrNameLst>
                                      </p:cBhvr>
                                      <p:tavLst>
                                        <p:tav tm="0">
                                          <p:val>
                                            <p:strVal val="#ppt_x"/>
                                          </p:val>
                                        </p:tav>
                                        <p:tav tm="100000">
                                          <p:val>
                                            <p:strVal val="#ppt_x"/>
                                          </p:val>
                                        </p:tav>
                                      </p:tavLst>
                                    </p:anim>
                                    <p:anim calcmode="lin" valueType="num">
                                      <p:cBhvr additive="base">
                                        <p:cTn id="126" dur="2000" fill="hold"/>
                                        <p:tgtEl>
                                          <p:spTgt spid="26"/>
                                        </p:tgtEl>
                                        <p:attrNameLst>
                                          <p:attrName>ppt_y</p:attrName>
                                        </p:attrNameLst>
                                      </p:cBhvr>
                                      <p:tavLst>
                                        <p:tav tm="0">
                                          <p:val>
                                            <p:strVal val="0-#ppt_h/2"/>
                                          </p:val>
                                        </p:tav>
                                        <p:tav tm="100000">
                                          <p:val>
                                            <p:strVal val="#ppt_y"/>
                                          </p:val>
                                        </p:tav>
                                      </p:tavLst>
                                    </p:anim>
                                  </p:childTnLst>
                                </p:cTn>
                              </p:par>
                              <p:par>
                                <p:cTn id="127" presetID="2" presetClass="entr" presetSubtype="1" fill="hold" nodeType="withEffect">
                                  <p:stCondLst>
                                    <p:cond delay="0"/>
                                  </p:stCondLst>
                                  <p:childTnLst>
                                    <p:set>
                                      <p:cBhvr>
                                        <p:cTn id="128" dur="1" fill="hold">
                                          <p:stCondLst>
                                            <p:cond delay="0"/>
                                          </p:stCondLst>
                                        </p:cTn>
                                        <p:tgtEl>
                                          <p:spTgt spid="27"/>
                                        </p:tgtEl>
                                        <p:attrNameLst>
                                          <p:attrName>style.visibility</p:attrName>
                                        </p:attrNameLst>
                                      </p:cBhvr>
                                      <p:to>
                                        <p:strVal val="visible"/>
                                      </p:to>
                                    </p:set>
                                    <p:anim calcmode="lin" valueType="num">
                                      <p:cBhvr additive="base">
                                        <p:cTn id="129" dur="2000" fill="hold"/>
                                        <p:tgtEl>
                                          <p:spTgt spid="27"/>
                                        </p:tgtEl>
                                        <p:attrNameLst>
                                          <p:attrName>ppt_x</p:attrName>
                                        </p:attrNameLst>
                                      </p:cBhvr>
                                      <p:tavLst>
                                        <p:tav tm="0">
                                          <p:val>
                                            <p:strVal val="#ppt_x"/>
                                          </p:val>
                                        </p:tav>
                                        <p:tav tm="100000">
                                          <p:val>
                                            <p:strVal val="#ppt_x"/>
                                          </p:val>
                                        </p:tav>
                                      </p:tavLst>
                                    </p:anim>
                                    <p:anim calcmode="lin" valueType="num">
                                      <p:cBhvr additive="base">
                                        <p:cTn id="130" dur="2000" fill="hold"/>
                                        <p:tgtEl>
                                          <p:spTgt spid="27"/>
                                        </p:tgtEl>
                                        <p:attrNameLst>
                                          <p:attrName>ppt_y</p:attrName>
                                        </p:attrNameLst>
                                      </p:cBhvr>
                                      <p:tavLst>
                                        <p:tav tm="0">
                                          <p:val>
                                            <p:strVal val="0-#ppt_h/2"/>
                                          </p:val>
                                        </p:tav>
                                        <p:tav tm="100000">
                                          <p:val>
                                            <p:strVal val="#ppt_y"/>
                                          </p:val>
                                        </p:tav>
                                      </p:tavLst>
                                    </p:anim>
                                  </p:childTnLst>
                                </p:cTn>
                              </p:par>
                              <p:par>
                                <p:cTn id="131" presetID="2" presetClass="entr" presetSubtype="1" fill="hold" nodeType="withEffect">
                                  <p:stCondLst>
                                    <p:cond delay="0"/>
                                  </p:stCondLst>
                                  <p:childTnLst>
                                    <p:set>
                                      <p:cBhvr>
                                        <p:cTn id="132" dur="1" fill="hold">
                                          <p:stCondLst>
                                            <p:cond delay="0"/>
                                          </p:stCondLst>
                                        </p:cTn>
                                        <p:tgtEl>
                                          <p:spTgt spid="28"/>
                                        </p:tgtEl>
                                        <p:attrNameLst>
                                          <p:attrName>style.visibility</p:attrName>
                                        </p:attrNameLst>
                                      </p:cBhvr>
                                      <p:to>
                                        <p:strVal val="visible"/>
                                      </p:to>
                                    </p:set>
                                    <p:anim calcmode="lin" valueType="num">
                                      <p:cBhvr additive="base">
                                        <p:cTn id="133" dur="2000" fill="hold"/>
                                        <p:tgtEl>
                                          <p:spTgt spid="28"/>
                                        </p:tgtEl>
                                        <p:attrNameLst>
                                          <p:attrName>ppt_x</p:attrName>
                                        </p:attrNameLst>
                                      </p:cBhvr>
                                      <p:tavLst>
                                        <p:tav tm="0">
                                          <p:val>
                                            <p:strVal val="#ppt_x"/>
                                          </p:val>
                                        </p:tav>
                                        <p:tav tm="100000">
                                          <p:val>
                                            <p:strVal val="#ppt_x"/>
                                          </p:val>
                                        </p:tav>
                                      </p:tavLst>
                                    </p:anim>
                                    <p:anim calcmode="lin" valueType="num">
                                      <p:cBhvr additive="base">
                                        <p:cTn id="134" dur="2000" fill="hold"/>
                                        <p:tgtEl>
                                          <p:spTgt spid="28"/>
                                        </p:tgtEl>
                                        <p:attrNameLst>
                                          <p:attrName>ppt_y</p:attrName>
                                        </p:attrNameLst>
                                      </p:cBhvr>
                                      <p:tavLst>
                                        <p:tav tm="0">
                                          <p:val>
                                            <p:strVal val="0-#ppt_h/2"/>
                                          </p:val>
                                        </p:tav>
                                        <p:tav tm="100000">
                                          <p:val>
                                            <p:strVal val="#ppt_y"/>
                                          </p:val>
                                        </p:tav>
                                      </p:tavLst>
                                    </p:anim>
                                  </p:childTnLst>
                                </p:cTn>
                              </p:par>
                              <p:par>
                                <p:cTn id="135" presetID="2" presetClass="entr" presetSubtype="1" fill="hold" nodeType="withEffect">
                                  <p:stCondLst>
                                    <p:cond delay="0"/>
                                  </p:stCondLst>
                                  <p:childTnLst>
                                    <p:set>
                                      <p:cBhvr>
                                        <p:cTn id="136" dur="1" fill="hold">
                                          <p:stCondLst>
                                            <p:cond delay="0"/>
                                          </p:stCondLst>
                                        </p:cTn>
                                        <p:tgtEl>
                                          <p:spTgt spid="29"/>
                                        </p:tgtEl>
                                        <p:attrNameLst>
                                          <p:attrName>style.visibility</p:attrName>
                                        </p:attrNameLst>
                                      </p:cBhvr>
                                      <p:to>
                                        <p:strVal val="visible"/>
                                      </p:to>
                                    </p:set>
                                    <p:anim calcmode="lin" valueType="num">
                                      <p:cBhvr additive="base">
                                        <p:cTn id="137" dur="2000" fill="hold"/>
                                        <p:tgtEl>
                                          <p:spTgt spid="29"/>
                                        </p:tgtEl>
                                        <p:attrNameLst>
                                          <p:attrName>ppt_x</p:attrName>
                                        </p:attrNameLst>
                                      </p:cBhvr>
                                      <p:tavLst>
                                        <p:tav tm="0">
                                          <p:val>
                                            <p:strVal val="#ppt_x"/>
                                          </p:val>
                                        </p:tav>
                                        <p:tav tm="100000">
                                          <p:val>
                                            <p:strVal val="#ppt_x"/>
                                          </p:val>
                                        </p:tav>
                                      </p:tavLst>
                                    </p:anim>
                                    <p:anim calcmode="lin" valueType="num">
                                      <p:cBhvr additive="base">
                                        <p:cTn id="138" dur="2000" fill="hold"/>
                                        <p:tgtEl>
                                          <p:spTgt spid="29"/>
                                        </p:tgtEl>
                                        <p:attrNameLst>
                                          <p:attrName>ppt_y</p:attrName>
                                        </p:attrNameLst>
                                      </p:cBhvr>
                                      <p:tavLst>
                                        <p:tav tm="0">
                                          <p:val>
                                            <p:strVal val="0-#ppt_h/2"/>
                                          </p:val>
                                        </p:tav>
                                        <p:tav tm="100000">
                                          <p:val>
                                            <p:strVal val="#ppt_y"/>
                                          </p:val>
                                        </p:tav>
                                      </p:tavLst>
                                    </p:anim>
                                  </p:childTnLst>
                                </p:cTn>
                              </p:par>
                              <p:par>
                                <p:cTn id="139" presetID="2" presetClass="entr" presetSubtype="1" fill="hold" nodeType="withEffect">
                                  <p:stCondLst>
                                    <p:cond delay="0"/>
                                  </p:stCondLst>
                                  <p:childTnLst>
                                    <p:set>
                                      <p:cBhvr>
                                        <p:cTn id="140" dur="1" fill="hold">
                                          <p:stCondLst>
                                            <p:cond delay="0"/>
                                          </p:stCondLst>
                                        </p:cTn>
                                        <p:tgtEl>
                                          <p:spTgt spid="30"/>
                                        </p:tgtEl>
                                        <p:attrNameLst>
                                          <p:attrName>style.visibility</p:attrName>
                                        </p:attrNameLst>
                                      </p:cBhvr>
                                      <p:to>
                                        <p:strVal val="visible"/>
                                      </p:to>
                                    </p:set>
                                    <p:anim calcmode="lin" valueType="num">
                                      <p:cBhvr additive="base">
                                        <p:cTn id="141" dur="2000" fill="hold"/>
                                        <p:tgtEl>
                                          <p:spTgt spid="30"/>
                                        </p:tgtEl>
                                        <p:attrNameLst>
                                          <p:attrName>ppt_x</p:attrName>
                                        </p:attrNameLst>
                                      </p:cBhvr>
                                      <p:tavLst>
                                        <p:tav tm="0">
                                          <p:val>
                                            <p:strVal val="#ppt_x"/>
                                          </p:val>
                                        </p:tav>
                                        <p:tav tm="100000">
                                          <p:val>
                                            <p:strVal val="#ppt_x"/>
                                          </p:val>
                                        </p:tav>
                                      </p:tavLst>
                                    </p:anim>
                                    <p:anim calcmode="lin" valueType="num">
                                      <p:cBhvr additive="base">
                                        <p:cTn id="142" dur="2000" fill="hold"/>
                                        <p:tgtEl>
                                          <p:spTgt spid="30"/>
                                        </p:tgtEl>
                                        <p:attrNameLst>
                                          <p:attrName>ppt_y</p:attrName>
                                        </p:attrNameLst>
                                      </p:cBhvr>
                                      <p:tavLst>
                                        <p:tav tm="0">
                                          <p:val>
                                            <p:strVal val="0-#ppt_h/2"/>
                                          </p:val>
                                        </p:tav>
                                        <p:tav tm="100000">
                                          <p:val>
                                            <p:strVal val="#ppt_y"/>
                                          </p:val>
                                        </p:tav>
                                      </p:tavLst>
                                    </p:anim>
                                  </p:childTnLst>
                                </p:cTn>
                              </p:par>
                              <p:par>
                                <p:cTn id="143" presetID="2" presetClass="entr" presetSubtype="1" fill="hold" nodeType="withEffect">
                                  <p:stCondLst>
                                    <p:cond delay="0"/>
                                  </p:stCondLst>
                                  <p:childTnLst>
                                    <p:set>
                                      <p:cBhvr>
                                        <p:cTn id="144" dur="1" fill="hold">
                                          <p:stCondLst>
                                            <p:cond delay="0"/>
                                          </p:stCondLst>
                                        </p:cTn>
                                        <p:tgtEl>
                                          <p:spTgt spid="31"/>
                                        </p:tgtEl>
                                        <p:attrNameLst>
                                          <p:attrName>style.visibility</p:attrName>
                                        </p:attrNameLst>
                                      </p:cBhvr>
                                      <p:to>
                                        <p:strVal val="visible"/>
                                      </p:to>
                                    </p:set>
                                    <p:anim calcmode="lin" valueType="num">
                                      <p:cBhvr additive="base">
                                        <p:cTn id="145" dur="2000" fill="hold"/>
                                        <p:tgtEl>
                                          <p:spTgt spid="31"/>
                                        </p:tgtEl>
                                        <p:attrNameLst>
                                          <p:attrName>ppt_x</p:attrName>
                                        </p:attrNameLst>
                                      </p:cBhvr>
                                      <p:tavLst>
                                        <p:tav tm="0">
                                          <p:val>
                                            <p:strVal val="#ppt_x"/>
                                          </p:val>
                                        </p:tav>
                                        <p:tav tm="100000">
                                          <p:val>
                                            <p:strVal val="#ppt_x"/>
                                          </p:val>
                                        </p:tav>
                                      </p:tavLst>
                                    </p:anim>
                                    <p:anim calcmode="lin" valueType="num">
                                      <p:cBhvr additive="base">
                                        <p:cTn id="146" dur="2000" fill="hold"/>
                                        <p:tgtEl>
                                          <p:spTgt spid="31"/>
                                        </p:tgtEl>
                                        <p:attrNameLst>
                                          <p:attrName>ppt_y</p:attrName>
                                        </p:attrNameLst>
                                      </p:cBhvr>
                                      <p:tavLst>
                                        <p:tav tm="0">
                                          <p:val>
                                            <p:strVal val="0-#ppt_h/2"/>
                                          </p:val>
                                        </p:tav>
                                        <p:tav tm="100000">
                                          <p:val>
                                            <p:strVal val="#ppt_y"/>
                                          </p:val>
                                        </p:tav>
                                      </p:tavLst>
                                    </p:anim>
                                  </p:childTnLst>
                                </p:cTn>
                              </p:par>
                              <p:par>
                                <p:cTn id="147" presetID="8" presetClass="emph" presetSubtype="0" autoRev="1" fill="hold" nodeType="withEffect">
                                  <p:stCondLst>
                                    <p:cond delay="0"/>
                                  </p:stCondLst>
                                  <p:childTnLst>
                                    <p:animRot by="21600000">
                                      <p:cBhvr>
                                        <p:cTn id="148" dur="2000" fill="hold"/>
                                        <p:tgtEl>
                                          <p:spTgt spid="18"/>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9"/>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0"/>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1"/>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2"/>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3"/>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4"/>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5"/>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6"/>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7"/>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8"/>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9"/>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0"/>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1"/>
                                        </p:tgtEl>
                                        <p:attrNameLst>
                                          <p:attrName>r</p:attrName>
                                        </p:attrNameLst>
                                      </p:cBhvr>
                                    </p:animRot>
                                  </p:childTnLst>
                                </p:cTn>
                              </p:par>
                            </p:childTnLst>
                          </p:cTn>
                        </p:par>
                        <p:par>
                          <p:cTn id="175" fill="hold">
                            <p:stCondLst>
                              <p:cond delay="4000"/>
                            </p:stCondLst>
                            <p:childTnLst>
                              <p:par>
                                <p:cTn id="176" presetID="2" presetClass="exit" presetSubtype="6" fill="hold"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1+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5"/>
                                        </p:tgtEl>
                                        <p:attrNameLst>
                                          <p:attrName>ppt_x</p:attrName>
                                        </p:attrNameLst>
                                      </p:cBhvr>
                                      <p:tavLst>
                                        <p:tav tm="0">
                                          <p:val>
                                            <p:strVal val="ppt_x"/>
                                          </p:val>
                                        </p:tav>
                                        <p:tav tm="100000">
                                          <p:val>
                                            <p:strVal val="1+ppt_w/2"/>
                                          </p:val>
                                        </p:tav>
                                      </p:tavLst>
                                    </p:anim>
                                    <p:anim calcmode="lin" valueType="num">
                                      <p:cBhvr additive="base">
                                        <p:cTn id="182" dur="2000"/>
                                        <p:tgtEl>
                                          <p:spTgt spid="5"/>
                                        </p:tgtEl>
                                        <p:attrNameLst>
                                          <p:attrName>ppt_y</p:attrName>
                                        </p:attrNameLst>
                                      </p:cBhvr>
                                      <p:tavLst>
                                        <p:tav tm="0">
                                          <p:val>
                                            <p:strVal val="ppt_y"/>
                                          </p:val>
                                        </p:tav>
                                        <p:tav tm="100000">
                                          <p:val>
                                            <p:strVal val="1+ppt_h/2"/>
                                          </p:val>
                                        </p:tav>
                                      </p:tavLst>
                                    </p:anim>
                                    <p:set>
                                      <p:cBhvr>
                                        <p:cTn id="183" dur="1" fill="hold">
                                          <p:stCondLst>
                                            <p:cond delay="1999"/>
                                          </p:stCondLst>
                                        </p:cTn>
                                        <p:tgtEl>
                                          <p:spTgt spid="5"/>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6"/>
                                        </p:tgtEl>
                                        <p:attrNameLst>
                                          <p:attrName>ppt_x</p:attrName>
                                        </p:attrNameLst>
                                      </p:cBhvr>
                                      <p:tavLst>
                                        <p:tav tm="0">
                                          <p:val>
                                            <p:strVal val="ppt_x"/>
                                          </p:val>
                                        </p:tav>
                                        <p:tav tm="100000">
                                          <p:val>
                                            <p:strVal val="1+ppt_w/2"/>
                                          </p:val>
                                        </p:tav>
                                      </p:tavLst>
                                    </p:anim>
                                    <p:anim calcmode="lin" valueType="num">
                                      <p:cBhvr additive="base">
                                        <p:cTn id="186" dur="2000"/>
                                        <p:tgtEl>
                                          <p:spTgt spid="6"/>
                                        </p:tgtEl>
                                        <p:attrNameLst>
                                          <p:attrName>ppt_y</p:attrName>
                                        </p:attrNameLst>
                                      </p:cBhvr>
                                      <p:tavLst>
                                        <p:tav tm="0">
                                          <p:val>
                                            <p:strVal val="ppt_y"/>
                                          </p:val>
                                        </p:tav>
                                        <p:tav tm="100000">
                                          <p:val>
                                            <p:strVal val="1+ppt_h/2"/>
                                          </p:val>
                                        </p:tav>
                                      </p:tavLst>
                                    </p:anim>
                                    <p:set>
                                      <p:cBhvr>
                                        <p:cTn id="187" dur="1" fill="hold">
                                          <p:stCondLst>
                                            <p:cond delay="1999"/>
                                          </p:stCondLst>
                                        </p:cTn>
                                        <p:tgtEl>
                                          <p:spTgt spid="6"/>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1+ppt_w/2"/>
                                          </p:val>
                                        </p:tav>
                                      </p:tavLst>
                                    </p:anim>
                                    <p:anim calcmode="lin" valueType="num">
                                      <p:cBhvr additive="base">
                                        <p:cTn id="190" dur="2000"/>
                                        <p:tgtEl>
                                          <p:spTgt spid="7"/>
                                        </p:tgtEl>
                                        <p:attrNameLst>
                                          <p:attrName>ppt_y</p:attrName>
                                        </p:attrNameLst>
                                      </p:cBhvr>
                                      <p:tavLst>
                                        <p:tav tm="0">
                                          <p:val>
                                            <p:strVal val="ppt_y"/>
                                          </p:val>
                                        </p:tav>
                                        <p:tav tm="100000">
                                          <p:val>
                                            <p:strVal val="1+ppt_h/2"/>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8"/>
                                        </p:tgtEl>
                                        <p:attrNameLst>
                                          <p:attrName>ppt_x</p:attrName>
                                        </p:attrNameLst>
                                      </p:cBhvr>
                                      <p:tavLst>
                                        <p:tav tm="0">
                                          <p:val>
                                            <p:strVal val="ppt_x"/>
                                          </p:val>
                                        </p:tav>
                                        <p:tav tm="100000">
                                          <p:val>
                                            <p:strVal val="1+ppt_w/2"/>
                                          </p:val>
                                        </p:tav>
                                      </p:tavLst>
                                    </p:anim>
                                    <p:anim calcmode="lin" valueType="num">
                                      <p:cBhvr additive="base">
                                        <p:cTn id="194" dur="2000"/>
                                        <p:tgtEl>
                                          <p:spTgt spid="8"/>
                                        </p:tgtEl>
                                        <p:attrNameLst>
                                          <p:attrName>ppt_y</p:attrName>
                                        </p:attrNameLst>
                                      </p:cBhvr>
                                      <p:tavLst>
                                        <p:tav tm="0">
                                          <p:val>
                                            <p:strVal val="ppt_y"/>
                                          </p:val>
                                        </p:tav>
                                        <p:tav tm="100000">
                                          <p:val>
                                            <p:strVal val="1+ppt_h/2"/>
                                          </p:val>
                                        </p:tav>
                                      </p:tavLst>
                                    </p:anim>
                                    <p:set>
                                      <p:cBhvr>
                                        <p:cTn id="195" dur="1" fill="hold">
                                          <p:stCondLst>
                                            <p:cond delay="1999"/>
                                          </p:stCondLst>
                                        </p:cTn>
                                        <p:tgtEl>
                                          <p:spTgt spid="8"/>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9"/>
                                        </p:tgtEl>
                                        <p:attrNameLst>
                                          <p:attrName>ppt_x</p:attrName>
                                        </p:attrNameLst>
                                      </p:cBhvr>
                                      <p:tavLst>
                                        <p:tav tm="0">
                                          <p:val>
                                            <p:strVal val="ppt_x"/>
                                          </p:val>
                                        </p:tav>
                                        <p:tav tm="100000">
                                          <p:val>
                                            <p:strVal val="1+ppt_w/2"/>
                                          </p:val>
                                        </p:tav>
                                      </p:tavLst>
                                    </p:anim>
                                    <p:anim calcmode="lin" valueType="num">
                                      <p:cBhvr additive="base">
                                        <p:cTn id="198" dur="2000"/>
                                        <p:tgtEl>
                                          <p:spTgt spid="9"/>
                                        </p:tgtEl>
                                        <p:attrNameLst>
                                          <p:attrName>ppt_y</p:attrName>
                                        </p:attrNameLst>
                                      </p:cBhvr>
                                      <p:tavLst>
                                        <p:tav tm="0">
                                          <p:val>
                                            <p:strVal val="ppt_y"/>
                                          </p:val>
                                        </p:tav>
                                        <p:tav tm="100000">
                                          <p:val>
                                            <p:strVal val="1+ppt_h/2"/>
                                          </p:val>
                                        </p:tav>
                                      </p:tavLst>
                                    </p:anim>
                                    <p:set>
                                      <p:cBhvr>
                                        <p:cTn id="199" dur="1" fill="hold">
                                          <p:stCondLst>
                                            <p:cond delay="1999"/>
                                          </p:stCondLst>
                                        </p:cTn>
                                        <p:tgtEl>
                                          <p:spTgt spid="9"/>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10"/>
                                        </p:tgtEl>
                                        <p:attrNameLst>
                                          <p:attrName>ppt_x</p:attrName>
                                        </p:attrNameLst>
                                      </p:cBhvr>
                                      <p:tavLst>
                                        <p:tav tm="0">
                                          <p:val>
                                            <p:strVal val="ppt_x"/>
                                          </p:val>
                                        </p:tav>
                                        <p:tav tm="100000">
                                          <p:val>
                                            <p:strVal val="1+ppt_w/2"/>
                                          </p:val>
                                        </p:tav>
                                      </p:tavLst>
                                    </p:anim>
                                    <p:anim calcmode="lin" valueType="num">
                                      <p:cBhvr additive="base">
                                        <p:cTn id="202" dur="2000"/>
                                        <p:tgtEl>
                                          <p:spTgt spid="10"/>
                                        </p:tgtEl>
                                        <p:attrNameLst>
                                          <p:attrName>ppt_y</p:attrName>
                                        </p:attrNameLst>
                                      </p:cBhvr>
                                      <p:tavLst>
                                        <p:tav tm="0">
                                          <p:val>
                                            <p:strVal val="ppt_y"/>
                                          </p:val>
                                        </p:tav>
                                        <p:tav tm="100000">
                                          <p:val>
                                            <p:strVal val="1+ppt_h/2"/>
                                          </p:val>
                                        </p:tav>
                                      </p:tavLst>
                                    </p:anim>
                                    <p:set>
                                      <p:cBhvr>
                                        <p:cTn id="203" dur="1" fill="hold">
                                          <p:stCondLst>
                                            <p:cond delay="1999"/>
                                          </p:stCondLst>
                                        </p:cTn>
                                        <p:tgtEl>
                                          <p:spTgt spid="10"/>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11"/>
                                        </p:tgtEl>
                                        <p:attrNameLst>
                                          <p:attrName>ppt_x</p:attrName>
                                        </p:attrNameLst>
                                      </p:cBhvr>
                                      <p:tavLst>
                                        <p:tav tm="0">
                                          <p:val>
                                            <p:strVal val="ppt_x"/>
                                          </p:val>
                                        </p:tav>
                                        <p:tav tm="100000">
                                          <p:val>
                                            <p:strVal val="0-ppt_w/2"/>
                                          </p:val>
                                        </p:tav>
                                      </p:tavLst>
                                    </p:anim>
                                    <p:anim calcmode="lin" valueType="num">
                                      <p:cBhvr additive="base">
                                        <p:cTn id="206" dur="2000"/>
                                        <p:tgtEl>
                                          <p:spTgt spid="11"/>
                                        </p:tgtEl>
                                        <p:attrNameLst>
                                          <p:attrName>ppt_y</p:attrName>
                                        </p:attrNameLst>
                                      </p:cBhvr>
                                      <p:tavLst>
                                        <p:tav tm="0">
                                          <p:val>
                                            <p:strVal val="ppt_y"/>
                                          </p:val>
                                        </p:tav>
                                        <p:tav tm="100000">
                                          <p:val>
                                            <p:strVal val="1+ppt_h/2"/>
                                          </p:val>
                                        </p:tav>
                                      </p:tavLst>
                                    </p:anim>
                                    <p:set>
                                      <p:cBhvr>
                                        <p:cTn id="207" dur="1" fill="hold">
                                          <p:stCondLst>
                                            <p:cond delay="1999"/>
                                          </p:stCondLst>
                                        </p:cTn>
                                        <p:tgtEl>
                                          <p:spTgt spid="11"/>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12"/>
                                        </p:tgtEl>
                                        <p:attrNameLst>
                                          <p:attrName>ppt_x</p:attrName>
                                        </p:attrNameLst>
                                      </p:cBhvr>
                                      <p:tavLst>
                                        <p:tav tm="0">
                                          <p:val>
                                            <p:strVal val="ppt_x"/>
                                          </p:val>
                                        </p:tav>
                                        <p:tav tm="100000">
                                          <p:val>
                                            <p:strVal val="0-ppt_w/2"/>
                                          </p:val>
                                        </p:tav>
                                      </p:tavLst>
                                    </p:anim>
                                    <p:anim calcmode="lin" valueType="num">
                                      <p:cBhvr additive="base">
                                        <p:cTn id="210" dur="2000"/>
                                        <p:tgtEl>
                                          <p:spTgt spid="12"/>
                                        </p:tgtEl>
                                        <p:attrNameLst>
                                          <p:attrName>ppt_y</p:attrName>
                                        </p:attrNameLst>
                                      </p:cBhvr>
                                      <p:tavLst>
                                        <p:tav tm="0">
                                          <p:val>
                                            <p:strVal val="ppt_y"/>
                                          </p:val>
                                        </p:tav>
                                        <p:tav tm="100000">
                                          <p:val>
                                            <p:strVal val="1+ppt_h/2"/>
                                          </p:val>
                                        </p:tav>
                                      </p:tavLst>
                                    </p:anim>
                                    <p:set>
                                      <p:cBhvr>
                                        <p:cTn id="211" dur="1" fill="hold">
                                          <p:stCondLst>
                                            <p:cond delay="1999"/>
                                          </p:stCondLst>
                                        </p:cTn>
                                        <p:tgtEl>
                                          <p:spTgt spid="12"/>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3"/>
                                        </p:tgtEl>
                                        <p:attrNameLst>
                                          <p:attrName>ppt_x</p:attrName>
                                        </p:attrNameLst>
                                      </p:cBhvr>
                                      <p:tavLst>
                                        <p:tav tm="0">
                                          <p:val>
                                            <p:strVal val="ppt_x"/>
                                          </p:val>
                                        </p:tav>
                                        <p:tav tm="100000">
                                          <p:val>
                                            <p:strVal val="0-ppt_w/2"/>
                                          </p:val>
                                        </p:tav>
                                      </p:tavLst>
                                    </p:anim>
                                    <p:anim calcmode="lin" valueType="num">
                                      <p:cBhvr additive="base">
                                        <p:cTn id="214" dur="2000"/>
                                        <p:tgtEl>
                                          <p:spTgt spid="13"/>
                                        </p:tgtEl>
                                        <p:attrNameLst>
                                          <p:attrName>ppt_y</p:attrName>
                                        </p:attrNameLst>
                                      </p:cBhvr>
                                      <p:tavLst>
                                        <p:tav tm="0">
                                          <p:val>
                                            <p:strVal val="ppt_y"/>
                                          </p:val>
                                        </p:tav>
                                        <p:tav tm="100000">
                                          <p:val>
                                            <p:strVal val="1+ppt_h/2"/>
                                          </p:val>
                                        </p:tav>
                                      </p:tavLst>
                                    </p:anim>
                                    <p:set>
                                      <p:cBhvr>
                                        <p:cTn id="215" dur="1" fill="hold">
                                          <p:stCondLst>
                                            <p:cond delay="1999"/>
                                          </p:stCondLst>
                                        </p:cTn>
                                        <p:tgtEl>
                                          <p:spTgt spid="13"/>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4"/>
                                        </p:tgtEl>
                                        <p:attrNameLst>
                                          <p:attrName>ppt_x</p:attrName>
                                        </p:attrNameLst>
                                      </p:cBhvr>
                                      <p:tavLst>
                                        <p:tav tm="0">
                                          <p:val>
                                            <p:strVal val="ppt_x"/>
                                          </p:val>
                                        </p:tav>
                                        <p:tav tm="100000">
                                          <p:val>
                                            <p:strVal val="0-ppt_w/2"/>
                                          </p:val>
                                        </p:tav>
                                      </p:tavLst>
                                    </p:anim>
                                    <p:anim calcmode="lin" valueType="num">
                                      <p:cBhvr additive="base">
                                        <p:cTn id="218" dur="2000"/>
                                        <p:tgtEl>
                                          <p:spTgt spid="14"/>
                                        </p:tgtEl>
                                        <p:attrNameLst>
                                          <p:attrName>ppt_y</p:attrName>
                                        </p:attrNameLst>
                                      </p:cBhvr>
                                      <p:tavLst>
                                        <p:tav tm="0">
                                          <p:val>
                                            <p:strVal val="ppt_y"/>
                                          </p:val>
                                        </p:tav>
                                        <p:tav tm="100000">
                                          <p:val>
                                            <p:strVal val="1+ppt_h/2"/>
                                          </p:val>
                                        </p:tav>
                                      </p:tavLst>
                                    </p:anim>
                                    <p:set>
                                      <p:cBhvr>
                                        <p:cTn id="219" dur="1" fill="hold">
                                          <p:stCondLst>
                                            <p:cond delay="1999"/>
                                          </p:stCondLst>
                                        </p:cTn>
                                        <p:tgtEl>
                                          <p:spTgt spid="14"/>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5"/>
                                        </p:tgtEl>
                                        <p:attrNameLst>
                                          <p:attrName>ppt_x</p:attrName>
                                        </p:attrNameLst>
                                      </p:cBhvr>
                                      <p:tavLst>
                                        <p:tav tm="0">
                                          <p:val>
                                            <p:strVal val="ppt_x"/>
                                          </p:val>
                                        </p:tav>
                                        <p:tav tm="100000">
                                          <p:val>
                                            <p:strVal val="0-ppt_w/2"/>
                                          </p:val>
                                        </p:tav>
                                      </p:tavLst>
                                    </p:anim>
                                    <p:anim calcmode="lin" valueType="num">
                                      <p:cBhvr additive="base">
                                        <p:cTn id="222" dur="2000"/>
                                        <p:tgtEl>
                                          <p:spTgt spid="15"/>
                                        </p:tgtEl>
                                        <p:attrNameLst>
                                          <p:attrName>ppt_y</p:attrName>
                                        </p:attrNameLst>
                                      </p:cBhvr>
                                      <p:tavLst>
                                        <p:tav tm="0">
                                          <p:val>
                                            <p:strVal val="ppt_y"/>
                                          </p:val>
                                        </p:tav>
                                        <p:tav tm="100000">
                                          <p:val>
                                            <p:strVal val="1+ppt_h/2"/>
                                          </p:val>
                                        </p:tav>
                                      </p:tavLst>
                                    </p:anim>
                                    <p:set>
                                      <p:cBhvr>
                                        <p:cTn id="223" dur="1" fill="hold">
                                          <p:stCondLst>
                                            <p:cond delay="1999"/>
                                          </p:stCondLst>
                                        </p:cTn>
                                        <p:tgtEl>
                                          <p:spTgt spid="15"/>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0-ppt_w/2"/>
                                          </p:val>
                                        </p:tav>
                                      </p:tavLst>
                                    </p:anim>
                                    <p:anim calcmode="lin" valueType="num">
                                      <p:cBhvr additive="base">
                                        <p:cTn id="226" dur="2000"/>
                                        <p:tgtEl>
                                          <p:spTgt spid="16"/>
                                        </p:tgtEl>
                                        <p:attrNameLst>
                                          <p:attrName>ppt_y</p:attrName>
                                        </p:attrNameLst>
                                      </p:cBhvr>
                                      <p:tavLst>
                                        <p:tav tm="0">
                                          <p:val>
                                            <p:strVal val="ppt_y"/>
                                          </p:val>
                                        </p:tav>
                                        <p:tav tm="100000">
                                          <p:val>
                                            <p:strVal val="1+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17"/>
                                        </p:tgtEl>
                                        <p:attrNameLst>
                                          <p:attrName>ppt_x</p:attrName>
                                        </p:attrNameLst>
                                      </p:cBhvr>
                                      <p:tavLst>
                                        <p:tav tm="0">
                                          <p:val>
                                            <p:strVal val="ppt_x"/>
                                          </p:val>
                                        </p:tav>
                                        <p:tav tm="100000">
                                          <p:val>
                                            <p:strVal val="0-ppt_w/2"/>
                                          </p:val>
                                        </p:tav>
                                      </p:tavLst>
                                    </p:anim>
                                    <p:anim calcmode="lin" valueType="num">
                                      <p:cBhvr additive="base">
                                        <p:cTn id="230" dur="2000"/>
                                        <p:tgtEl>
                                          <p:spTgt spid="17"/>
                                        </p:tgtEl>
                                        <p:attrNameLst>
                                          <p:attrName>ppt_y</p:attrName>
                                        </p:attrNameLst>
                                      </p:cBhvr>
                                      <p:tavLst>
                                        <p:tav tm="0">
                                          <p:val>
                                            <p:strVal val="ppt_y"/>
                                          </p:val>
                                        </p:tav>
                                        <p:tav tm="100000">
                                          <p:val>
                                            <p:strVal val="1+ppt_h/2"/>
                                          </p:val>
                                        </p:tav>
                                      </p:tavLst>
                                    </p:anim>
                                    <p:set>
                                      <p:cBhvr>
                                        <p:cTn id="231" dur="1" fill="hold">
                                          <p:stCondLst>
                                            <p:cond delay="1999"/>
                                          </p:stCondLst>
                                        </p:cTn>
                                        <p:tgtEl>
                                          <p:spTgt spid="17"/>
                                        </p:tgtEl>
                                        <p:attrNameLst>
                                          <p:attrName>style.visibility</p:attrName>
                                        </p:attrNameLst>
                                      </p:cBhvr>
                                      <p:to>
                                        <p:strVal val="hidden"/>
                                      </p:to>
                                    </p:set>
                                  </p:childTnLst>
                                </p:cTn>
                              </p:par>
                              <p:par>
                                <p:cTn id="232" presetID="2" presetClass="exit" presetSubtype="3" fill="hold" nodeType="withEffect">
                                  <p:stCondLst>
                                    <p:cond delay="0"/>
                                  </p:stCondLst>
                                  <p:childTnLst>
                                    <p:anim calcmode="lin" valueType="num">
                                      <p:cBhvr additive="base">
                                        <p:cTn id="233" dur="2000"/>
                                        <p:tgtEl>
                                          <p:spTgt spid="18"/>
                                        </p:tgtEl>
                                        <p:attrNameLst>
                                          <p:attrName>ppt_x</p:attrName>
                                        </p:attrNameLst>
                                      </p:cBhvr>
                                      <p:tavLst>
                                        <p:tav tm="0">
                                          <p:val>
                                            <p:strVal val="ppt_x"/>
                                          </p:val>
                                        </p:tav>
                                        <p:tav tm="100000">
                                          <p:val>
                                            <p:strVal val="1+ppt_w/2"/>
                                          </p:val>
                                        </p:tav>
                                      </p:tavLst>
                                    </p:anim>
                                    <p:anim calcmode="lin" valueType="num">
                                      <p:cBhvr additive="base">
                                        <p:cTn id="234" dur="2000"/>
                                        <p:tgtEl>
                                          <p:spTgt spid="18"/>
                                        </p:tgtEl>
                                        <p:attrNameLst>
                                          <p:attrName>ppt_y</p:attrName>
                                        </p:attrNameLst>
                                      </p:cBhvr>
                                      <p:tavLst>
                                        <p:tav tm="0">
                                          <p:val>
                                            <p:strVal val="ppt_y"/>
                                          </p:val>
                                        </p:tav>
                                        <p:tav tm="100000">
                                          <p:val>
                                            <p:strVal val="0-ppt_h/2"/>
                                          </p:val>
                                        </p:tav>
                                      </p:tavLst>
                                    </p:anim>
                                    <p:set>
                                      <p:cBhvr>
                                        <p:cTn id="235" dur="1" fill="hold">
                                          <p:stCondLst>
                                            <p:cond delay="1999"/>
                                          </p:stCondLst>
                                        </p:cTn>
                                        <p:tgtEl>
                                          <p:spTgt spid="18"/>
                                        </p:tgtEl>
                                        <p:attrNameLst>
                                          <p:attrName>style.visibility</p:attrName>
                                        </p:attrNameLst>
                                      </p:cBhvr>
                                      <p:to>
                                        <p:strVal val="hidden"/>
                                      </p:to>
                                    </p:set>
                                  </p:childTnLst>
                                </p:cTn>
                              </p:par>
                              <p:par>
                                <p:cTn id="236" presetID="2" presetClass="exit" presetSubtype="3" fill="hold" nodeType="withEffect">
                                  <p:stCondLst>
                                    <p:cond delay="0"/>
                                  </p:stCondLst>
                                  <p:childTnLst>
                                    <p:anim calcmode="lin" valueType="num">
                                      <p:cBhvr additive="base">
                                        <p:cTn id="237" dur="2000"/>
                                        <p:tgtEl>
                                          <p:spTgt spid="20"/>
                                        </p:tgtEl>
                                        <p:attrNameLst>
                                          <p:attrName>ppt_x</p:attrName>
                                        </p:attrNameLst>
                                      </p:cBhvr>
                                      <p:tavLst>
                                        <p:tav tm="0">
                                          <p:val>
                                            <p:strVal val="ppt_x"/>
                                          </p:val>
                                        </p:tav>
                                        <p:tav tm="100000">
                                          <p:val>
                                            <p:strVal val="1+ppt_w/2"/>
                                          </p:val>
                                        </p:tav>
                                      </p:tavLst>
                                    </p:anim>
                                    <p:anim calcmode="lin" valueType="num">
                                      <p:cBhvr additive="base">
                                        <p:cTn id="238" dur="2000"/>
                                        <p:tgtEl>
                                          <p:spTgt spid="20"/>
                                        </p:tgtEl>
                                        <p:attrNameLst>
                                          <p:attrName>ppt_y</p:attrName>
                                        </p:attrNameLst>
                                      </p:cBhvr>
                                      <p:tavLst>
                                        <p:tav tm="0">
                                          <p:val>
                                            <p:strVal val="ppt_y"/>
                                          </p:val>
                                        </p:tav>
                                        <p:tav tm="100000">
                                          <p:val>
                                            <p:strVal val="0-ppt_h/2"/>
                                          </p:val>
                                        </p:tav>
                                      </p:tavLst>
                                    </p:anim>
                                    <p:set>
                                      <p:cBhvr>
                                        <p:cTn id="239" dur="1" fill="hold">
                                          <p:stCondLst>
                                            <p:cond delay="1999"/>
                                          </p:stCondLst>
                                        </p:cTn>
                                        <p:tgtEl>
                                          <p:spTgt spid="20"/>
                                        </p:tgtEl>
                                        <p:attrNameLst>
                                          <p:attrName>style.visibility</p:attrName>
                                        </p:attrNameLst>
                                      </p:cBhvr>
                                      <p:to>
                                        <p:strVal val="hidden"/>
                                      </p:to>
                                    </p:set>
                                  </p:childTnLst>
                                </p:cTn>
                              </p:par>
                              <p:par>
                                <p:cTn id="240" presetID="2" presetClass="exit" presetSubtype="3" fill="hold" nodeType="withEffect">
                                  <p:stCondLst>
                                    <p:cond delay="0"/>
                                  </p:stCondLst>
                                  <p:childTnLst>
                                    <p:anim calcmode="lin" valueType="num">
                                      <p:cBhvr additive="base">
                                        <p:cTn id="241" dur="2000"/>
                                        <p:tgtEl>
                                          <p:spTgt spid="22"/>
                                        </p:tgtEl>
                                        <p:attrNameLst>
                                          <p:attrName>ppt_x</p:attrName>
                                        </p:attrNameLst>
                                      </p:cBhvr>
                                      <p:tavLst>
                                        <p:tav tm="0">
                                          <p:val>
                                            <p:strVal val="ppt_x"/>
                                          </p:val>
                                        </p:tav>
                                        <p:tav tm="100000">
                                          <p:val>
                                            <p:strVal val="1+ppt_w/2"/>
                                          </p:val>
                                        </p:tav>
                                      </p:tavLst>
                                    </p:anim>
                                    <p:anim calcmode="lin" valueType="num">
                                      <p:cBhvr additive="base">
                                        <p:cTn id="242" dur="2000"/>
                                        <p:tgtEl>
                                          <p:spTgt spid="22"/>
                                        </p:tgtEl>
                                        <p:attrNameLst>
                                          <p:attrName>ppt_y</p:attrName>
                                        </p:attrNameLst>
                                      </p:cBhvr>
                                      <p:tavLst>
                                        <p:tav tm="0">
                                          <p:val>
                                            <p:strVal val="ppt_y"/>
                                          </p:val>
                                        </p:tav>
                                        <p:tav tm="100000">
                                          <p:val>
                                            <p:strVal val="0-ppt_h/2"/>
                                          </p:val>
                                        </p:tav>
                                      </p:tavLst>
                                    </p:anim>
                                    <p:set>
                                      <p:cBhvr>
                                        <p:cTn id="243" dur="1" fill="hold">
                                          <p:stCondLst>
                                            <p:cond delay="1999"/>
                                          </p:stCondLst>
                                        </p:cTn>
                                        <p:tgtEl>
                                          <p:spTgt spid="22"/>
                                        </p:tgtEl>
                                        <p:attrNameLst>
                                          <p:attrName>style.visibility</p:attrName>
                                        </p:attrNameLst>
                                      </p:cBhvr>
                                      <p:to>
                                        <p:strVal val="hidden"/>
                                      </p:to>
                                    </p:set>
                                  </p:childTnLst>
                                </p:cTn>
                              </p:par>
                              <p:par>
                                <p:cTn id="244" presetID="2" presetClass="exit" presetSubtype="3" fill="hold" nodeType="withEffect">
                                  <p:stCondLst>
                                    <p:cond delay="0"/>
                                  </p:stCondLst>
                                  <p:childTnLst>
                                    <p:anim calcmode="lin" valueType="num">
                                      <p:cBhvr additive="base">
                                        <p:cTn id="245" dur="2000"/>
                                        <p:tgtEl>
                                          <p:spTgt spid="23"/>
                                        </p:tgtEl>
                                        <p:attrNameLst>
                                          <p:attrName>ppt_x</p:attrName>
                                        </p:attrNameLst>
                                      </p:cBhvr>
                                      <p:tavLst>
                                        <p:tav tm="0">
                                          <p:val>
                                            <p:strVal val="ppt_x"/>
                                          </p:val>
                                        </p:tav>
                                        <p:tav tm="100000">
                                          <p:val>
                                            <p:strVal val="1+ppt_w/2"/>
                                          </p:val>
                                        </p:tav>
                                      </p:tavLst>
                                    </p:anim>
                                    <p:anim calcmode="lin" valueType="num">
                                      <p:cBhvr additive="base">
                                        <p:cTn id="246" dur="2000"/>
                                        <p:tgtEl>
                                          <p:spTgt spid="23"/>
                                        </p:tgtEl>
                                        <p:attrNameLst>
                                          <p:attrName>ppt_y</p:attrName>
                                        </p:attrNameLst>
                                      </p:cBhvr>
                                      <p:tavLst>
                                        <p:tav tm="0">
                                          <p:val>
                                            <p:strVal val="ppt_y"/>
                                          </p:val>
                                        </p:tav>
                                        <p:tav tm="100000">
                                          <p:val>
                                            <p:strVal val="0-ppt_h/2"/>
                                          </p:val>
                                        </p:tav>
                                      </p:tavLst>
                                    </p:anim>
                                    <p:set>
                                      <p:cBhvr>
                                        <p:cTn id="247" dur="1" fill="hold">
                                          <p:stCondLst>
                                            <p:cond delay="1999"/>
                                          </p:stCondLst>
                                        </p:cTn>
                                        <p:tgtEl>
                                          <p:spTgt spid="23"/>
                                        </p:tgtEl>
                                        <p:attrNameLst>
                                          <p:attrName>style.visibility</p:attrName>
                                        </p:attrNameLst>
                                      </p:cBhvr>
                                      <p:to>
                                        <p:strVal val="hidden"/>
                                      </p:to>
                                    </p:set>
                                  </p:childTnLst>
                                </p:cTn>
                              </p:par>
                              <p:par>
                                <p:cTn id="248" presetID="2" presetClass="exit" presetSubtype="3" fill="hold" nodeType="withEffect">
                                  <p:stCondLst>
                                    <p:cond delay="0"/>
                                  </p:stCondLst>
                                  <p:childTnLst>
                                    <p:anim calcmode="lin" valueType="num">
                                      <p:cBhvr additive="base">
                                        <p:cTn id="249" dur="2000"/>
                                        <p:tgtEl>
                                          <p:spTgt spid="24"/>
                                        </p:tgtEl>
                                        <p:attrNameLst>
                                          <p:attrName>ppt_x</p:attrName>
                                        </p:attrNameLst>
                                      </p:cBhvr>
                                      <p:tavLst>
                                        <p:tav tm="0">
                                          <p:val>
                                            <p:strVal val="ppt_x"/>
                                          </p:val>
                                        </p:tav>
                                        <p:tav tm="100000">
                                          <p:val>
                                            <p:strVal val="1+ppt_w/2"/>
                                          </p:val>
                                        </p:tav>
                                      </p:tavLst>
                                    </p:anim>
                                    <p:anim calcmode="lin" valueType="num">
                                      <p:cBhvr additive="base">
                                        <p:cTn id="250" dur="2000"/>
                                        <p:tgtEl>
                                          <p:spTgt spid="24"/>
                                        </p:tgtEl>
                                        <p:attrNameLst>
                                          <p:attrName>ppt_y</p:attrName>
                                        </p:attrNameLst>
                                      </p:cBhvr>
                                      <p:tavLst>
                                        <p:tav tm="0">
                                          <p:val>
                                            <p:strVal val="ppt_y"/>
                                          </p:val>
                                        </p:tav>
                                        <p:tav tm="100000">
                                          <p:val>
                                            <p:strVal val="0-ppt_h/2"/>
                                          </p:val>
                                        </p:tav>
                                      </p:tavLst>
                                    </p:anim>
                                    <p:set>
                                      <p:cBhvr>
                                        <p:cTn id="251" dur="1" fill="hold">
                                          <p:stCondLst>
                                            <p:cond delay="1999"/>
                                          </p:stCondLst>
                                        </p:cTn>
                                        <p:tgtEl>
                                          <p:spTgt spid="24"/>
                                        </p:tgtEl>
                                        <p:attrNameLst>
                                          <p:attrName>style.visibility</p:attrName>
                                        </p:attrNameLst>
                                      </p:cBhvr>
                                      <p:to>
                                        <p:strVal val="hidden"/>
                                      </p:to>
                                    </p:set>
                                  </p:childTnLst>
                                </p:cTn>
                              </p:par>
                              <p:par>
                                <p:cTn id="252" presetID="2" presetClass="exit" presetSubtype="3" fill="hold" nodeType="withEffect">
                                  <p:stCondLst>
                                    <p:cond delay="0"/>
                                  </p:stCondLst>
                                  <p:childTnLst>
                                    <p:anim calcmode="lin" valueType="num">
                                      <p:cBhvr additive="base">
                                        <p:cTn id="253" dur="2000"/>
                                        <p:tgtEl>
                                          <p:spTgt spid="25"/>
                                        </p:tgtEl>
                                        <p:attrNameLst>
                                          <p:attrName>ppt_x</p:attrName>
                                        </p:attrNameLst>
                                      </p:cBhvr>
                                      <p:tavLst>
                                        <p:tav tm="0">
                                          <p:val>
                                            <p:strVal val="ppt_x"/>
                                          </p:val>
                                        </p:tav>
                                        <p:tav tm="100000">
                                          <p:val>
                                            <p:strVal val="1+ppt_w/2"/>
                                          </p:val>
                                        </p:tav>
                                      </p:tavLst>
                                    </p:anim>
                                    <p:anim calcmode="lin" valueType="num">
                                      <p:cBhvr additive="base">
                                        <p:cTn id="254" dur="2000"/>
                                        <p:tgtEl>
                                          <p:spTgt spid="25"/>
                                        </p:tgtEl>
                                        <p:attrNameLst>
                                          <p:attrName>ppt_y</p:attrName>
                                        </p:attrNameLst>
                                      </p:cBhvr>
                                      <p:tavLst>
                                        <p:tav tm="0">
                                          <p:val>
                                            <p:strVal val="ppt_y"/>
                                          </p:val>
                                        </p:tav>
                                        <p:tav tm="100000">
                                          <p:val>
                                            <p:strVal val="0-ppt_h/2"/>
                                          </p:val>
                                        </p:tav>
                                      </p:tavLst>
                                    </p:anim>
                                    <p:set>
                                      <p:cBhvr>
                                        <p:cTn id="255" dur="1" fill="hold">
                                          <p:stCondLst>
                                            <p:cond delay="1999"/>
                                          </p:stCondLst>
                                        </p:cTn>
                                        <p:tgtEl>
                                          <p:spTgt spid="25"/>
                                        </p:tgtEl>
                                        <p:attrNameLst>
                                          <p:attrName>style.visibility</p:attrName>
                                        </p:attrNameLst>
                                      </p:cBhvr>
                                      <p:to>
                                        <p:strVal val="hidden"/>
                                      </p:to>
                                    </p:set>
                                  </p:childTnLst>
                                </p:cTn>
                              </p:par>
                              <p:par>
                                <p:cTn id="256" presetID="2" presetClass="exit" presetSubtype="3" fill="hold" nodeType="withEffect">
                                  <p:stCondLst>
                                    <p:cond delay="0"/>
                                  </p:stCondLst>
                                  <p:childTnLst>
                                    <p:anim calcmode="lin" valueType="num">
                                      <p:cBhvr additive="base">
                                        <p:cTn id="257" dur="2000"/>
                                        <p:tgtEl>
                                          <p:spTgt spid="26"/>
                                        </p:tgtEl>
                                        <p:attrNameLst>
                                          <p:attrName>ppt_x</p:attrName>
                                        </p:attrNameLst>
                                      </p:cBhvr>
                                      <p:tavLst>
                                        <p:tav tm="0">
                                          <p:val>
                                            <p:strVal val="ppt_x"/>
                                          </p:val>
                                        </p:tav>
                                        <p:tav tm="100000">
                                          <p:val>
                                            <p:strVal val="1+ppt_w/2"/>
                                          </p:val>
                                        </p:tav>
                                      </p:tavLst>
                                    </p:anim>
                                    <p:anim calcmode="lin" valueType="num">
                                      <p:cBhvr additive="base">
                                        <p:cTn id="258" dur="2000"/>
                                        <p:tgtEl>
                                          <p:spTgt spid="26"/>
                                        </p:tgtEl>
                                        <p:attrNameLst>
                                          <p:attrName>ppt_y</p:attrName>
                                        </p:attrNameLst>
                                      </p:cBhvr>
                                      <p:tavLst>
                                        <p:tav tm="0">
                                          <p:val>
                                            <p:strVal val="ppt_y"/>
                                          </p:val>
                                        </p:tav>
                                        <p:tav tm="100000">
                                          <p:val>
                                            <p:strVal val="0-ppt_h/2"/>
                                          </p:val>
                                        </p:tav>
                                      </p:tavLst>
                                    </p:anim>
                                    <p:set>
                                      <p:cBhvr>
                                        <p:cTn id="259" dur="1" fill="hold">
                                          <p:stCondLst>
                                            <p:cond delay="1999"/>
                                          </p:stCondLst>
                                        </p:cTn>
                                        <p:tgtEl>
                                          <p:spTgt spid="26"/>
                                        </p:tgtEl>
                                        <p:attrNameLst>
                                          <p:attrName>style.visibility</p:attrName>
                                        </p:attrNameLst>
                                      </p:cBhvr>
                                      <p:to>
                                        <p:strVal val="hidden"/>
                                      </p:to>
                                    </p:set>
                                  </p:childTnLst>
                                </p:cTn>
                              </p:par>
                              <p:par>
                                <p:cTn id="260" presetID="2" presetClass="exit" presetSubtype="9" fill="hold" nodeType="withEffect">
                                  <p:stCondLst>
                                    <p:cond delay="0"/>
                                  </p:stCondLst>
                                  <p:childTnLst>
                                    <p:anim calcmode="lin" valueType="num">
                                      <p:cBhvr additive="base">
                                        <p:cTn id="261" dur="2000"/>
                                        <p:tgtEl>
                                          <p:spTgt spid="19"/>
                                        </p:tgtEl>
                                        <p:attrNameLst>
                                          <p:attrName>ppt_x</p:attrName>
                                        </p:attrNameLst>
                                      </p:cBhvr>
                                      <p:tavLst>
                                        <p:tav tm="0">
                                          <p:val>
                                            <p:strVal val="ppt_x"/>
                                          </p:val>
                                        </p:tav>
                                        <p:tav tm="100000">
                                          <p:val>
                                            <p:strVal val="0-ppt_w/2"/>
                                          </p:val>
                                        </p:tav>
                                      </p:tavLst>
                                    </p:anim>
                                    <p:anim calcmode="lin" valueType="num">
                                      <p:cBhvr additive="base">
                                        <p:cTn id="262" dur="2000"/>
                                        <p:tgtEl>
                                          <p:spTgt spid="19"/>
                                        </p:tgtEl>
                                        <p:attrNameLst>
                                          <p:attrName>ppt_y</p:attrName>
                                        </p:attrNameLst>
                                      </p:cBhvr>
                                      <p:tavLst>
                                        <p:tav tm="0">
                                          <p:val>
                                            <p:strVal val="ppt_y"/>
                                          </p:val>
                                        </p:tav>
                                        <p:tav tm="100000">
                                          <p:val>
                                            <p:strVal val="0-ppt_h/2"/>
                                          </p:val>
                                        </p:tav>
                                      </p:tavLst>
                                    </p:anim>
                                    <p:set>
                                      <p:cBhvr>
                                        <p:cTn id="263" dur="1" fill="hold">
                                          <p:stCondLst>
                                            <p:cond delay="1999"/>
                                          </p:stCondLst>
                                        </p:cTn>
                                        <p:tgtEl>
                                          <p:spTgt spid="19"/>
                                        </p:tgtEl>
                                        <p:attrNameLst>
                                          <p:attrName>style.visibility</p:attrName>
                                        </p:attrNameLst>
                                      </p:cBhvr>
                                      <p:to>
                                        <p:strVal val="hidden"/>
                                      </p:to>
                                    </p:set>
                                  </p:childTnLst>
                                </p:cTn>
                              </p:par>
                              <p:par>
                                <p:cTn id="264" presetID="2" presetClass="exit" presetSubtype="9" fill="hold" nodeType="withEffect">
                                  <p:stCondLst>
                                    <p:cond delay="0"/>
                                  </p:stCondLst>
                                  <p:childTnLst>
                                    <p:anim calcmode="lin" valueType="num">
                                      <p:cBhvr additive="base">
                                        <p:cTn id="265" dur="2000"/>
                                        <p:tgtEl>
                                          <p:spTgt spid="21"/>
                                        </p:tgtEl>
                                        <p:attrNameLst>
                                          <p:attrName>ppt_x</p:attrName>
                                        </p:attrNameLst>
                                      </p:cBhvr>
                                      <p:tavLst>
                                        <p:tav tm="0">
                                          <p:val>
                                            <p:strVal val="ppt_x"/>
                                          </p:val>
                                        </p:tav>
                                        <p:tav tm="100000">
                                          <p:val>
                                            <p:strVal val="0-ppt_w/2"/>
                                          </p:val>
                                        </p:tav>
                                      </p:tavLst>
                                    </p:anim>
                                    <p:anim calcmode="lin" valueType="num">
                                      <p:cBhvr additive="base">
                                        <p:cTn id="266" dur="2000"/>
                                        <p:tgtEl>
                                          <p:spTgt spid="21"/>
                                        </p:tgtEl>
                                        <p:attrNameLst>
                                          <p:attrName>ppt_y</p:attrName>
                                        </p:attrNameLst>
                                      </p:cBhvr>
                                      <p:tavLst>
                                        <p:tav tm="0">
                                          <p:val>
                                            <p:strVal val="ppt_y"/>
                                          </p:val>
                                        </p:tav>
                                        <p:tav tm="100000">
                                          <p:val>
                                            <p:strVal val="0-ppt_h/2"/>
                                          </p:val>
                                        </p:tav>
                                      </p:tavLst>
                                    </p:anim>
                                    <p:set>
                                      <p:cBhvr>
                                        <p:cTn id="267" dur="1" fill="hold">
                                          <p:stCondLst>
                                            <p:cond delay="1999"/>
                                          </p:stCondLst>
                                        </p:cTn>
                                        <p:tgtEl>
                                          <p:spTgt spid="21"/>
                                        </p:tgtEl>
                                        <p:attrNameLst>
                                          <p:attrName>style.visibility</p:attrName>
                                        </p:attrNameLst>
                                      </p:cBhvr>
                                      <p:to>
                                        <p:strVal val="hidden"/>
                                      </p:to>
                                    </p:set>
                                  </p:childTnLst>
                                </p:cTn>
                              </p:par>
                              <p:par>
                                <p:cTn id="268" presetID="2" presetClass="exit" presetSubtype="9" fill="hold" nodeType="withEffect">
                                  <p:stCondLst>
                                    <p:cond delay="0"/>
                                  </p:stCondLst>
                                  <p:childTnLst>
                                    <p:anim calcmode="lin" valueType="num">
                                      <p:cBhvr additive="base">
                                        <p:cTn id="269" dur="2000"/>
                                        <p:tgtEl>
                                          <p:spTgt spid="27"/>
                                        </p:tgtEl>
                                        <p:attrNameLst>
                                          <p:attrName>ppt_x</p:attrName>
                                        </p:attrNameLst>
                                      </p:cBhvr>
                                      <p:tavLst>
                                        <p:tav tm="0">
                                          <p:val>
                                            <p:strVal val="ppt_x"/>
                                          </p:val>
                                        </p:tav>
                                        <p:tav tm="100000">
                                          <p:val>
                                            <p:strVal val="0-ppt_w/2"/>
                                          </p:val>
                                        </p:tav>
                                      </p:tavLst>
                                    </p:anim>
                                    <p:anim calcmode="lin" valueType="num">
                                      <p:cBhvr additive="base">
                                        <p:cTn id="270" dur="2000"/>
                                        <p:tgtEl>
                                          <p:spTgt spid="27"/>
                                        </p:tgtEl>
                                        <p:attrNameLst>
                                          <p:attrName>ppt_y</p:attrName>
                                        </p:attrNameLst>
                                      </p:cBhvr>
                                      <p:tavLst>
                                        <p:tav tm="0">
                                          <p:val>
                                            <p:strVal val="ppt_y"/>
                                          </p:val>
                                        </p:tav>
                                        <p:tav tm="100000">
                                          <p:val>
                                            <p:strVal val="0-ppt_h/2"/>
                                          </p:val>
                                        </p:tav>
                                      </p:tavLst>
                                    </p:anim>
                                    <p:set>
                                      <p:cBhvr>
                                        <p:cTn id="271" dur="1" fill="hold">
                                          <p:stCondLst>
                                            <p:cond delay="1999"/>
                                          </p:stCondLst>
                                        </p:cTn>
                                        <p:tgtEl>
                                          <p:spTgt spid="27"/>
                                        </p:tgtEl>
                                        <p:attrNameLst>
                                          <p:attrName>style.visibility</p:attrName>
                                        </p:attrNameLst>
                                      </p:cBhvr>
                                      <p:to>
                                        <p:strVal val="hidden"/>
                                      </p:to>
                                    </p:set>
                                  </p:childTnLst>
                                </p:cTn>
                              </p:par>
                              <p:par>
                                <p:cTn id="272" presetID="2" presetClass="exit" presetSubtype="9" fill="hold" nodeType="withEffect">
                                  <p:stCondLst>
                                    <p:cond delay="0"/>
                                  </p:stCondLst>
                                  <p:childTnLst>
                                    <p:anim calcmode="lin" valueType="num">
                                      <p:cBhvr additive="base">
                                        <p:cTn id="273" dur="2000"/>
                                        <p:tgtEl>
                                          <p:spTgt spid="28"/>
                                        </p:tgtEl>
                                        <p:attrNameLst>
                                          <p:attrName>ppt_x</p:attrName>
                                        </p:attrNameLst>
                                      </p:cBhvr>
                                      <p:tavLst>
                                        <p:tav tm="0">
                                          <p:val>
                                            <p:strVal val="ppt_x"/>
                                          </p:val>
                                        </p:tav>
                                        <p:tav tm="100000">
                                          <p:val>
                                            <p:strVal val="0-ppt_w/2"/>
                                          </p:val>
                                        </p:tav>
                                      </p:tavLst>
                                    </p:anim>
                                    <p:anim calcmode="lin" valueType="num">
                                      <p:cBhvr additive="base">
                                        <p:cTn id="274" dur="2000"/>
                                        <p:tgtEl>
                                          <p:spTgt spid="28"/>
                                        </p:tgtEl>
                                        <p:attrNameLst>
                                          <p:attrName>ppt_y</p:attrName>
                                        </p:attrNameLst>
                                      </p:cBhvr>
                                      <p:tavLst>
                                        <p:tav tm="0">
                                          <p:val>
                                            <p:strVal val="ppt_y"/>
                                          </p:val>
                                        </p:tav>
                                        <p:tav tm="100000">
                                          <p:val>
                                            <p:strVal val="0-ppt_h/2"/>
                                          </p:val>
                                        </p:tav>
                                      </p:tavLst>
                                    </p:anim>
                                    <p:set>
                                      <p:cBhvr>
                                        <p:cTn id="275" dur="1" fill="hold">
                                          <p:stCondLst>
                                            <p:cond delay="1999"/>
                                          </p:stCondLst>
                                        </p:cTn>
                                        <p:tgtEl>
                                          <p:spTgt spid="28"/>
                                        </p:tgtEl>
                                        <p:attrNameLst>
                                          <p:attrName>style.visibility</p:attrName>
                                        </p:attrNameLst>
                                      </p:cBhvr>
                                      <p:to>
                                        <p:strVal val="hidden"/>
                                      </p:to>
                                    </p:set>
                                  </p:childTnLst>
                                </p:cTn>
                              </p:par>
                              <p:par>
                                <p:cTn id="276" presetID="2" presetClass="exit" presetSubtype="9" fill="hold" nodeType="withEffect">
                                  <p:stCondLst>
                                    <p:cond delay="0"/>
                                  </p:stCondLst>
                                  <p:childTnLst>
                                    <p:anim calcmode="lin" valueType="num">
                                      <p:cBhvr additive="base">
                                        <p:cTn id="277" dur="2000"/>
                                        <p:tgtEl>
                                          <p:spTgt spid="29"/>
                                        </p:tgtEl>
                                        <p:attrNameLst>
                                          <p:attrName>ppt_x</p:attrName>
                                        </p:attrNameLst>
                                      </p:cBhvr>
                                      <p:tavLst>
                                        <p:tav tm="0">
                                          <p:val>
                                            <p:strVal val="ppt_x"/>
                                          </p:val>
                                        </p:tav>
                                        <p:tav tm="100000">
                                          <p:val>
                                            <p:strVal val="0-ppt_w/2"/>
                                          </p:val>
                                        </p:tav>
                                      </p:tavLst>
                                    </p:anim>
                                    <p:anim calcmode="lin" valueType="num">
                                      <p:cBhvr additive="base">
                                        <p:cTn id="278" dur="2000"/>
                                        <p:tgtEl>
                                          <p:spTgt spid="29"/>
                                        </p:tgtEl>
                                        <p:attrNameLst>
                                          <p:attrName>ppt_y</p:attrName>
                                        </p:attrNameLst>
                                      </p:cBhvr>
                                      <p:tavLst>
                                        <p:tav tm="0">
                                          <p:val>
                                            <p:strVal val="ppt_y"/>
                                          </p:val>
                                        </p:tav>
                                        <p:tav tm="100000">
                                          <p:val>
                                            <p:strVal val="0-ppt_h/2"/>
                                          </p:val>
                                        </p:tav>
                                      </p:tavLst>
                                    </p:anim>
                                    <p:set>
                                      <p:cBhvr>
                                        <p:cTn id="279" dur="1" fill="hold">
                                          <p:stCondLst>
                                            <p:cond delay="1999"/>
                                          </p:stCondLst>
                                        </p:cTn>
                                        <p:tgtEl>
                                          <p:spTgt spid="29"/>
                                        </p:tgtEl>
                                        <p:attrNameLst>
                                          <p:attrName>style.visibility</p:attrName>
                                        </p:attrNameLst>
                                      </p:cBhvr>
                                      <p:to>
                                        <p:strVal val="hidden"/>
                                      </p:to>
                                    </p:set>
                                  </p:childTnLst>
                                </p:cTn>
                              </p:par>
                              <p:par>
                                <p:cTn id="280" presetID="2" presetClass="exit" presetSubtype="9" fill="hold" nodeType="withEffect">
                                  <p:stCondLst>
                                    <p:cond delay="0"/>
                                  </p:stCondLst>
                                  <p:childTnLst>
                                    <p:anim calcmode="lin" valueType="num">
                                      <p:cBhvr additive="base">
                                        <p:cTn id="281" dur="2000"/>
                                        <p:tgtEl>
                                          <p:spTgt spid="30"/>
                                        </p:tgtEl>
                                        <p:attrNameLst>
                                          <p:attrName>ppt_x</p:attrName>
                                        </p:attrNameLst>
                                      </p:cBhvr>
                                      <p:tavLst>
                                        <p:tav tm="0">
                                          <p:val>
                                            <p:strVal val="ppt_x"/>
                                          </p:val>
                                        </p:tav>
                                        <p:tav tm="100000">
                                          <p:val>
                                            <p:strVal val="0-ppt_w/2"/>
                                          </p:val>
                                        </p:tav>
                                      </p:tavLst>
                                    </p:anim>
                                    <p:anim calcmode="lin" valueType="num">
                                      <p:cBhvr additive="base">
                                        <p:cTn id="282" dur="2000"/>
                                        <p:tgtEl>
                                          <p:spTgt spid="30"/>
                                        </p:tgtEl>
                                        <p:attrNameLst>
                                          <p:attrName>ppt_y</p:attrName>
                                        </p:attrNameLst>
                                      </p:cBhvr>
                                      <p:tavLst>
                                        <p:tav tm="0">
                                          <p:val>
                                            <p:strVal val="ppt_y"/>
                                          </p:val>
                                        </p:tav>
                                        <p:tav tm="100000">
                                          <p:val>
                                            <p:strVal val="0-ppt_h/2"/>
                                          </p:val>
                                        </p:tav>
                                      </p:tavLst>
                                    </p:anim>
                                    <p:set>
                                      <p:cBhvr>
                                        <p:cTn id="283" dur="1" fill="hold">
                                          <p:stCondLst>
                                            <p:cond delay="1999"/>
                                          </p:stCondLst>
                                        </p:cTn>
                                        <p:tgtEl>
                                          <p:spTgt spid="30"/>
                                        </p:tgtEl>
                                        <p:attrNameLst>
                                          <p:attrName>style.visibility</p:attrName>
                                        </p:attrNameLst>
                                      </p:cBhvr>
                                      <p:to>
                                        <p:strVal val="hidden"/>
                                      </p:to>
                                    </p:set>
                                  </p:childTnLst>
                                </p:cTn>
                              </p:par>
                              <p:par>
                                <p:cTn id="284" presetID="2" presetClass="exit" presetSubtype="9" fill="hold" nodeType="withEffect">
                                  <p:stCondLst>
                                    <p:cond delay="0"/>
                                  </p:stCondLst>
                                  <p:childTnLst>
                                    <p:anim calcmode="lin" valueType="num">
                                      <p:cBhvr additive="base">
                                        <p:cTn id="285" dur="2000"/>
                                        <p:tgtEl>
                                          <p:spTgt spid="31"/>
                                        </p:tgtEl>
                                        <p:attrNameLst>
                                          <p:attrName>ppt_x</p:attrName>
                                        </p:attrNameLst>
                                      </p:cBhvr>
                                      <p:tavLst>
                                        <p:tav tm="0">
                                          <p:val>
                                            <p:strVal val="ppt_x"/>
                                          </p:val>
                                        </p:tav>
                                        <p:tav tm="100000">
                                          <p:val>
                                            <p:strVal val="0-ppt_w/2"/>
                                          </p:val>
                                        </p:tav>
                                      </p:tavLst>
                                    </p:anim>
                                    <p:anim calcmode="lin" valueType="num">
                                      <p:cBhvr additive="base">
                                        <p:cTn id="286" dur="2000"/>
                                        <p:tgtEl>
                                          <p:spTgt spid="31"/>
                                        </p:tgtEl>
                                        <p:attrNameLst>
                                          <p:attrName>ppt_y</p:attrName>
                                        </p:attrNameLst>
                                      </p:cBhvr>
                                      <p:tavLst>
                                        <p:tav tm="0">
                                          <p:val>
                                            <p:strVal val="ppt_y"/>
                                          </p:val>
                                        </p:tav>
                                        <p:tav tm="100000">
                                          <p:val>
                                            <p:strVal val="0-ppt_h/2"/>
                                          </p:val>
                                        </p:tav>
                                      </p:tavLst>
                                    </p:anim>
                                    <p:set>
                                      <p:cBhvr>
                                        <p:cTn id="287" dur="1" fill="hold">
                                          <p:stCondLst>
                                            <p:cond delay="1999"/>
                                          </p:stCondLst>
                                        </p:cTn>
                                        <p:tgtEl>
                                          <p:spTgt spid="31"/>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6"/>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7"/>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8"/>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9"/>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0"/>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1"/>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2"/>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13"/>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14"/>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15"/>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16"/>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17"/>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18"/>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20"/>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22"/>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23"/>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24"/>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25"/>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26"/>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9"/>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1"/>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7"/>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8"/>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9"/>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30"/>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31"/>
                                        </p:tgtEl>
                                        <p:attrNameLst>
                                          <p:attrName>r</p:attrName>
                                        </p:attrNameLst>
                                      </p:cBhvr>
                                    </p:animRot>
                                  </p:childTnLst>
                                </p:cTn>
                              </p:par>
                              <p:par>
                                <p:cTn id="344" presetID="23" presetClass="entr" presetSubtype="272"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ppt_w</p:attrName>
                                        </p:attrNameLst>
                                      </p:cBhvr>
                                      <p:tavLst>
                                        <p:tav tm="0">
                                          <p:val>
                                            <p:strVal val="2/3*#ppt_w"/>
                                          </p:val>
                                        </p:tav>
                                        <p:tav tm="100000">
                                          <p:val>
                                            <p:strVal val="#ppt_w"/>
                                          </p:val>
                                        </p:tav>
                                      </p:tavLst>
                                    </p:anim>
                                    <p:anim calcmode="lin" valueType="num">
                                      <p:cBhvr>
                                        <p:cTn id="347" dur="2000" fill="hold"/>
                                        <p:tgtEl>
                                          <p:spTgt spid="2"/>
                                        </p:tgtEl>
                                        <p:attrNameLst>
                                          <p:attrName>ppt_h</p:attrName>
                                        </p:attrNameLst>
                                      </p:cBhvr>
                                      <p:tavLst>
                                        <p:tav tm="0">
                                          <p:val>
                                            <p:strVal val="2/3*#ppt_h"/>
                                          </p:val>
                                        </p:tav>
                                        <p:tav tm="100000">
                                          <p:val>
                                            <p:strVal val="#ppt_h"/>
                                          </p:val>
                                        </p:tav>
                                      </p:tavLst>
                                    </p:anim>
                                  </p:childTnLst>
                                </p:cTn>
                              </p:par>
                              <p:par>
                                <p:cTn id="348" presetID="4" presetClass="entr" presetSubtype="32" fill="hold" nodeType="withEffect">
                                  <p:stCondLst>
                                    <p:cond delay="0"/>
                                  </p:stCondLst>
                                  <p:childTnLst>
                                    <p:set>
                                      <p:cBhvr>
                                        <p:cTn id="349" dur="1" fill="hold">
                                          <p:stCondLst>
                                            <p:cond delay="0"/>
                                          </p:stCondLst>
                                        </p:cTn>
                                        <p:tgtEl>
                                          <p:spTgt spid="2"/>
                                        </p:tgtEl>
                                        <p:attrNameLst>
                                          <p:attrName>style.visibility</p:attrName>
                                        </p:attrNameLst>
                                      </p:cBhvr>
                                      <p:to>
                                        <p:strVal val="visible"/>
                                      </p:to>
                                    </p:set>
                                    <p:animEffect transition="in" filter="box(out)">
                                      <p:cBhvr>
                                        <p:cTn id="35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11000">
              <a:srgbClr val="4C3020"/>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stock-photo-2118567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309412443_Vector_Clipart.png"/>
          <p:cNvPicPr>
            <a:picLocks noChangeAspect="1"/>
          </p:cNvPicPr>
          <p:nvPr/>
        </p:nvPicPr>
        <p:blipFill>
          <a:blip r:embed="rId3" cstate="print">
            <a:duotone>
              <a:schemeClr val="bg2">
                <a:shade val="45000"/>
                <a:satMod val="135000"/>
              </a:schemeClr>
              <a:prstClr val="white"/>
            </a:duotone>
            <a:lum contrast="20000"/>
          </a:blip>
          <a:stretch>
            <a:fillRect/>
          </a:stretch>
        </p:blipFill>
        <p:spPr>
          <a:xfrm>
            <a:off x="1" y="1643057"/>
            <a:ext cx="928693" cy="928693"/>
          </a:xfrm>
          <a:prstGeom prst="rect">
            <a:avLst/>
          </a:prstGeom>
        </p:spPr>
      </p:pic>
      <p:pic>
        <p:nvPicPr>
          <p:cNvPr id="4" name="3 Imagen" descr="1309412443_Vector_Clipart.png"/>
          <p:cNvPicPr>
            <a:picLocks noChangeAspect="1"/>
          </p:cNvPicPr>
          <p:nvPr/>
        </p:nvPicPr>
        <p:blipFill>
          <a:blip r:embed="rId3" cstate="print">
            <a:duotone>
              <a:schemeClr val="bg2">
                <a:shade val="45000"/>
                <a:satMod val="135000"/>
              </a:schemeClr>
              <a:prstClr val="white"/>
            </a:duotone>
            <a:lum contrast="20000"/>
          </a:blip>
          <a:stretch>
            <a:fillRect/>
          </a:stretch>
        </p:blipFill>
        <p:spPr>
          <a:xfrm>
            <a:off x="0" y="2500312"/>
            <a:ext cx="928693" cy="928693"/>
          </a:xfrm>
          <a:prstGeom prst="rect">
            <a:avLst/>
          </a:prstGeom>
        </p:spPr>
      </p:pic>
      <p:pic>
        <p:nvPicPr>
          <p:cNvPr id="5" name="4 Imagen" descr="1309412443_Vector_Clipart.png"/>
          <p:cNvPicPr>
            <a:picLocks noChangeAspect="1"/>
          </p:cNvPicPr>
          <p:nvPr/>
        </p:nvPicPr>
        <p:blipFill>
          <a:blip r:embed="rId3" cstate="print">
            <a:duotone>
              <a:prstClr val="black"/>
              <a:srgbClr val="FF0000">
                <a:tint val="45000"/>
                <a:satMod val="400000"/>
              </a:srgbClr>
            </a:duotone>
            <a:lum contrast="20000"/>
          </a:blip>
          <a:stretch>
            <a:fillRect/>
          </a:stretch>
        </p:blipFill>
        <p:spPr>
          <a:xfrm>
            <a:off x="857225" y="1643057"/>
            <a:ext cx="928693" cy="928693"/>
          </a:xfrm>
          <a:prstGeom prst="rect">
            <a:avLst/>
          </a:prstGeom>
        </p:spPr>
      </p:pic>
      <p:pic>
        <p:nvPicPr>
          <p:cNvPr id="6" name="5 Imagen" descr="1309412443_Vector_Clipart.png"/>
          <p:cNvPicPr>
            <a:picLocks noChangeAspect="1"/>
          </p:cNvPicPr>
          <p:nvPr/>
        </p:nvPicPr>
        <p:blipFill>
          <a:blip r:embed="rId3" cstate="print">
            <a:duotone>
              <a:prstClr val="black"/>
              <a:srgbClr val="FF0000">
                <a:tint val="45000"/>
                <a:satMod val="400000"/>
              </a:srgbClr>
            </a:duotone>
            <a:lum contrast="20000"/>
          </a:blip>
          <a:stretch>
            <a:fillRect/>
          </a:stretch>
        </p:blipFill>
        <p:spPr>
          <a:xfrm>
            <a:off x="857224" y="2500312"/>
            <a:ext cx="928693" cy="928693"/>
          </a:xfrm>
          <a:prstGeom prst="rect">
            <a:avLst/>
          </a:prstGeom>
        </p:spPr>
      </p:pic>
      <p:pic>
        <p:nvPicPr>
          <p:cNvPr id="7" name="6 Imagen" descr="1309412443_Vector_Clipart.png"/>
          <p:cNvPicPr>
            <a:picLocks noChangeAspect="1"/>
          </p:cNvPicPr>
          <p:nvPr/>
        </p:nvPicPr>
        <p:blipFill>
          <a:blip r:embed="rId3" cstate="print">
            <a:duotone>
              <a:schemeClr val="bg2">
                <a:shade val="45000"/>
                <a:satMod val="135000"/>
              </a:schemeClr>
              <a:prstClr val="white"/>
            </a:duotone>
            <a:lum contrast="20000"/>
          </a:blip>
          <a:stretch>
            <a:fillRect/>
          </a:stretch>
        </p:blipFill>
        <p:spPr>
          <a:xfrm>
            <a:off x="1785951" y="1643057"/>
            <a:ext cx="928693" cy="928693"/>
          </a:xfrm>
          <a:prstGeom prst="rect">
            <a:avLst/>
          </a:prstGeom>
        </p:spPr>
      </p:pic>
      <p:pic>
        <p:nvPicPr>
          <p:cNvPr id="8" name="7 Imagen" descr="1309412443_Vector_Clipart.png"/>
          <p:cNvPicPr>
            <a:picLocks noChangeAspect="1"/>
          </p:cNvPicPr>
          <p:nvPr/>
        </p:nvPicPr>
        <p:blipFill>
          <a:blip r:embed="rId3" cstate="print">
            <a:duotone>
              <a:schemeClr val="bg2">
                <a:shade val="45000"/>
                <a:satMod val="135000"/>
              </a:schemeClr>
              <a:prstClr val="white"/>
            </a:duotone>
            <a:lum contrast="20000"/>
          </a:blip>
          <a:stretch>
            <a:fillRect/>
          </a:stretch>
        </p:blipFill>
        <p:spPr>
          <a:xfrm>
            <a:off x="1785950" y="2500312"/>
            <a:ext cx="928693" cy="928693"/>
          </a:xfrm>
          <a:prstGeom prst="rect">
            <a:avLst/>
          </a:prstGeom>
        </p:spPr>
      </p:pic>
      <p:pic>
        <p:nvPicPr>
          <p:cNvPr id="9" name="8 Imagen" descr="1309412443_Vector_Clipart.png"/>
          <p:cNvPicPr>
            <a:picLocks noChangeAspect="1"/>
          </p:cNvPicPr>
          <p:nvPr/>
        </p:nvPicPr>
        <p:blipFill>
          <a:blip r:embed="rId3" cstate="print">
            <a:duotone>
              <a:prstClr val="black"/>
              <a:srgbClr val="FF0000">
                <a:tint val="45000"/>
                <a:satMod val="400000"/>
              </a:srgbClr>
            </a:duotone>
            <a:lum contrast="20000"/>
          </a:blip>
          <a:stretch>
            <a:fillRect/>
          </a:stretch>
        </p:blipFill>
        <p:spPr>
          <a:xfrm>
            <a:off x="2643175" y="1643057"/>
            <a:ext cx="928693" cy="928693"/>
          </a:xfrm>
          <a:prstGeom prst="rect">
            <a:avLst/>
          </a:prstGeom>
        </p:spPr>
      </p:pic>
      <p:pic>
        <p:nvPicPr>
          <p:cNvPr id="10" name="9 Imagen" descr="1309412443_Vector_Clipart.png"/>
          <p:cNvPicPr>
            <a:picLocks noChangeAspect="1"/>
          </p:cNvPicPr>
          <p:nvPr/>
        </p:nvPicPr>
        <p:blipFill>
          <a:blip r:embed="rId3" cstate="print">
            <a:duotone>
              <a:prstClr val="black"/>
              <a:srgbClr val="FF0000">
                <a:tint val="45000"/>
                <a:satMod val="400000"/>
              </a:srgbClr>
            </a:duotone>
            <a:lum contrast="20000"/>
          </a:blip>
          <a:stretch>
            <a:fillRect/>
          </a:stretch>
        </p:blipFill>
        <p:spPr>
          <a:xfrm>
            <a:off x="2643174" y="2500312"/>
            <a:ext cx="928693" cy="928693"/>
          </a:xfrm>
          <a:prstGeom prst="rect">
            <a:avLst/>
          </a:prstGeom>
        </p:spPr>
      </p:pic>
      <p:pic>
        <p:nvPicPr>
          <p:cNvPr id="11" name="10 Imagen" descr="1309412443_Vector_Clipart.png"/>
          <p:cNvPicPr>
            <a:picLocks noChangeAspect="1"/>
          </p:cNvPicPr>
          <p:nvPr/>
        </p:nvPicPr>
        <p:blipFill>
          <a:blip r:embed="rId3" cstate="print">
            <a:duotone>
              <a:schemeClr val="bg2">
                <a:shade val="45000"/>
                <a:satMod val="135000"/>
              </a:schemeClr>
              <a:prstClr val="white"/>
            </a:duotone>
            <a:lum contrast="20000"/>
          </a:blip>
          <a:stretch>
            <a:fillRect/>
          </a:stretch>
        </p:blipFill>
        <p:spPr>
          <a:xfrm>
            <a:off x="3643306" y="1643056"/>
            <a:ext cx="928693" cy="928693"/>
          </a:xfrm>
          <a:prstGeom prst="rect">
            <a:avLst/>
          </a:prstGeom>
        </p:spPr>
      </p:pic>
      <p:pic>
        <p:nvPicPr>
          <p:cNvPr id="12" name="11 Imagen" descr="1309412443_Vector_Clipart.png"/>
          <p:cNvPicPr>
            <a:picLocks noChangeAspect="1"/>
          </p:cNvPicPr>
          <p:nvPr/>
        </p:nvPicPr>
        <p:blipFill>
          <a:blip r:embed="rId3" cstate="print">
            <a:duotone>
              <a:schemeClr val="bg2">
                <a:shade val="45000"/>
                <a:satMod val="135000"/>
              </a:schemeClr>
              <a:prstClr val="white"/>
            </a:duotone>
            <a:lum contrast="20000"/>
          </a:blip>
          <a:stretch>
            <a:fillRect/>
          </a:stretch>
        </p:blipFill>
        <p:spPr>
          <a:xfrm>
            <a:off x="3643306" y="2500312"/>
            <a:ext cx="928693" cy="928693"/>
          </a:xfrm>
          <a:prstGeom prst="rect">
            <a:avLst/>
          </a:prstGeom>
        </p:spPr>
      </p:pic>
      <p:pic>
        <p:nvPicPr>
          <p:cNvPr id="13" name="12 Imagen" descr="1309412443_Vector_Clipart.png"/>
          <p:cNvPicPr>
            <a:picLocks noChangeAspect="1"/>
          </p:cNvPicPr>
          <p:nvPr/>
        </p:nvPicPr>
        <p:blipFill>
          <a:blip r:embed="rId3" cstate="print">
            <a:duotone>
              <a:prstClr val="black"/>
              <a:srgbClr val="FF0000">
                <a:tint val="45000"/>
                <a:satMod val="400000"/>
              </a:srgbClr>
            </a:duotone>
            <a:lum contrast="20000"/>
          </a:blip>
          <a:stretch>
            <a:fillRect/>
          </a:stretch>
        </p:blipFill>
        <p:spPr>
          <a:xfrm>
            <a:off x="4572000" y="1643056"/>
            <a:ext cx="928693" cy="928693"/>
          </a:xfrm>
          <a:prstGeom prst="rect">
            <a:avLst/>
          </a:prstGeom>
        </p:spPr>
      </p:pic>
      <p:pic>
        <p:nvPicPr>
          <p:cNvPr id="14" name="13 Imagen" descr="1309412443_Vector_Clipart.png"/>
          <p:cNvPicPr>
            <a:picLocks noChangeAspect="1"/>
          </p:cNvPicPr>
          <p:nvPr/>
        </p:nvPicPr>
        <p:blipFill>
          <a:blip r:embed="rId3" cstate="print">
            <a:duotone>
              <a:prstClr val="black"/>
              <a:srgbClr val="FF0000">
                <a:tint val="45000"/>
                <a:satMod val="400000"/>
              </a:srgbClr>
            </a:duotone>
            <a:lum contrast="20000"/>
          </a:blip>
          <a:stretch>
            <a:fillRect/>
          </a:stretch>
        </p:blipFill>
        <p:spPr>
          <a:xfrm>
            <a:off x="4572000" y="2500312"/>
            <a:ext cx="928693" cy="928693"/>
          </a:xfrm>
          <a:prstGeom prst="rect">
            <a:avLst/>
          </a:prstGeom>
        </p:spPr>
      </p:pic>
      <p:pic>
        <p:nvPicPr>
          <p:cNvPr id="15" name="14 Imagen" descr="1309412443_Vector_Clipart.png"/>
          <p:cNvPicPr>
            <a:picLocks noChangeAspect="1"/>
          </p:cNvPicPr>
          <p:nvPr/>
        </p:nvPicPr>
        <p:blipFill>
          <a:blip r:embed="rId3" cstate="print">
            <a:duotone>
              <a:schemeClr val="bg2">
                <a:shade val="45000"/>
                <a:satMod val="135000"/>
              </a:schemeClr>
              <a:prstClr val="white"/>
            </a:duotone>
            <a:lum contrast="20000"/>
          </a:blip>
          <a:stretch>
            <a:fillRect/>
          </a:stretch>
        </p:blipFill>
        <p:spPr>
          <a:xfrm>
            <a:off x="5572165" y="1643057"/>
            <a:ext cx="928693" cy="928693"/>
          </a:xfrm>
          <a:prstGeom prst="rect">
            <a:avLst/>
          </a:prstGeom>
        </p:spPr>
      </p:pic>
      <p:pic>
        <p:nvPicPr>
          <p:cNvPr id="16" name="15 Imagen" descr="1309412443_Vector_Clipart.png"/>
          <p:cNvPicPr>
            <a:picLocks noChangeAspect="1"/>
          </p:cNvPicPr>
          <p:nvPr/>
        </p:nvPicPr>
        <p:blipFill>
          <a:blip r:embed="rId3" cstate="print">
            <a:duotone>
              <a:schemeClr val="bg2">
                <a:shade val="45000"/>
                <a:satMod val="135000"/>
              </a:schemeClr>
              <a:prstClr val="white"/>
            </a:duotone>
            <a:lum contrast="20000"/>
          </a:blip>
          <a:stretch>
            <a:fillRect/>
          </a:stretch>
        </p:blipFill>
        <p:spPr>
          <a:xfrm>
            <a:off x="5572164" y="2500312"/>
            <a:ext cx="928693" cy="928693"/>
          </a:xfrm>
          <a:prstGeom prst="rect">
            <a:avLst/>
          </a:prstGeom>
        </p:spPr>
      </p:pic>
      <p:pic>
        <p:nvPicPr>
          <p:cNvPr id="17" name="16 Imagen" descr="1309412443_Vector_Clipart.png"/>
          <p:cNvPicPr>
            <a:picLocks noChangeAspect="1"/>
          </p:cNvPicPr>
          <p:nvPr/>
        </p:nvPicPr>
        <p:blipFill>
          <a:blip r:embed="rId3" cstate="print">
            <a:duotone>
              <a:prstClr val="black"/>
              <a:srgbClr val="FF0000">
                <a:tint val="45000"/>
                <a:satMod val="400000"/>
              </a:srgbClr>
            </a:duotone>
            <a:lum contrast="20000"/>
          </a:blip>
          <a:stretch>
            <a:fillRect/>
          </a:stretch>
        </p:blipFill>
        <p:spPr>
          <a:xfrm>
            <a:off x="6429389" y="1643057"/>
            <a:ext cx="928693" cy="928693"/>
          </a:xfrm>
          <a:prstGeom prst="rect">
            <a:avLst/>
          </a:prstGeom>
        </p:spPr>
      </p:pic>
      <p:pic>
        <p:nvPicPr>
          <p:cNvPr id="18" name="17 Imagen" descr="1309412443_Vector_Clipart.png"/>
          <p:cNvPicPr>
            <a:picLocks noChangeAspect="1"/>
          </p:cNvPicPr>
          <p:nvPr/>
        </p:nvPicPr>
        <p:blipFill>
          <a:blip r:embed="rId3" cstate="print">
            <a:duotone>
              <a:prstClr val="black"/>
              <a:srgbClr val="FF0000">
                <a:tint val="45000"/>
                <a:satMod val="400000"/>
              </a:srgbClr>
            </a:duotone>
            <a:lum contrast="20000"/>
          </a:blip>
          <a:stretch>
            <a:fillRect/>
          </a:stretch>
        </p:blipFill>
        <p:spPr>
          <a:xfrm>
            <a:off x="6429388" y="2500312"/>
            <a:ext cx="928693" cy="928693"/>
          </a:xfrm>
          <a:prstGeom prst="rect">
            <a:avLst/>
          </a:prstGeom>
        </p:spPr>
      </p:pic>
      <p:pic>
        <p:nvPicPr>
          <p:cNvPr id="19" name="18 Imagen" descr="1309412443_Vector_Clipart.png"/>
          <p:cNvPicPr>
            <a:picLocks noChangeAspect="1"/>
          </p:cNvPicPr>
          <p:nvPr/>
        </p:nvPicPr>
        <p:blipFill>
          <a:blip r:embed="rId3" cstate="print">
            <a:duotone>
              <a:schemeClr val="bg2">
                <a:shade val="45000"/>
                <a:satMod val="135000"/>
              </a:schemeClr>
              <a:prstClr val="white"/>
            </a:duotone>
            <a:lum contrast="20000"/>
          </a:blip>
          <a:stretch>
            <a:fillRect/>
          </a:stretch>
        </p:blipFill>
        <p:spPr>
          <a:xfrm>
            <a:off x="7358083" y="1643057"/>
            <a:ext cx="928693" cy="928693"/>
          </a:xfrm>
          <a:prstGeom prst="rect">
            <a:avLst/>
          </a:prstGeom>
        </p:spPr>
      </p:pic>
      <p:pic>
        <p:nvPicPr>
          <p:cNvPr id="20" name="19 Imagen" descr="1309412443_Vector_Clipart.png"/>
          <p:cNvPicPr>
            <a:picLocks noChangeAspect="1"/>
          </p:cNvPicPr>
          <p:nvPr/>
        </p:nvPicPr>
        <p:blipFill>
          <a:blip r:embed="rId3" cstate="print">
            <a:duotone>
              <a:schemeClr val="bg2">
                <a:shade val="45000"/>
                <a:satMod val="135000"/>
              </a:schemeClr>
              <a:prstClr val="white"/>
            </a:duotone>
            <a:lum contrast="20000"/>
          </a:blip>
          <a:stretch>
            <a:fillRect/>
          </a:stretch>
        </p:blipFill>
        <p:spPr>
          <a:xfrm>
            <a:off x="7358082" y="2500312"/>
            <a:ext cx="928693" cy="928693"/>
          </a:xfrm>
          <a:prstGeom prst="rect">
            <a:avLst/>
          </a:prstGeom>
        </p:spPr>
      </p:pic>
      <p:pic>
        <p:nvPicPr>
          <p:cNvPr id="21" name="20 Imagen" descr="1309412443_Vector_Clipart.png"/>
          <p:cNvPicPr>
            <a:picLocks noChangeAspect="1"/>
          </p:cNvPicPr>
          <p:nvPr/>
        </p:nvPicPr>
        <p:blipFill>
          <a:blip r:embed="rId3" cstate="print">
            <a:duotone>
              <a:prstClr val="black"/>
              <a:srgbClr val="FF0000">
                <a:tint val="45000"/>
                <a:satMod val="400000"/>
              </a:srgbClr>
            </a:duotone>
            <a:lum contrast="20000"/>
          </a:blip>
          <a:stretch>
            <a:fillRect/>
          </a:stretch>
        </p:blipFill>
        <p:spPr>
          <a:xfrm>
            <a:off x="8215307" y="1643057"/>
            <a:ext cx="928693" cy="928693"/>
          </a:xfrm>
          <a:prstGeom prst="rect">
            <a:avLst/>
          </a:prstGeom>
        </p:spPr>
      </p:pic>
      <p:pic>
        <p:nvPicPr>
          <p:cNvPr id="22" name="21 Imagen" descr="1309412443_Vector_Clipart.png"/>
          <p:cNvPicPr>
            <a:picLocks noChangeAspect="1"/>
          </p:cNvPicPr>
          <p:nvPr/>
        </p:nvPicPr>
        <p:blipFill>
          <a:blip r:embed="rId3" cstate="print">
            <a:duotone>
              <a:prstClr val="black"/>
              <a:srgbClr val="FF0000">
                <a:tint val="45000"/>
                <a:satMod val="400000"/>
              </a:srgbClr>
            </a:duotone>
            <a:lum contrast="20000"/>
          </a:blip>
          <a:stretch>
            <a:fillRect/>
          </a:stretch>
        </p:blipFill>
        <p:spPr>
          <a:xfrm>
            <a:off x="8215306" y="2500312"/>
            <a:ext cx="928693" cy="928693"/>
          </a:xfrm>
          <a:prstGeom prst="rect">
            <a:avLst/>
          </a:prstGeom>
        </p:spPr>
      </p:pic>
      <p:sp>
        <p:nvSpPr>
          <p:cNvPr id="23" name="22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0-#ppt_w/2"/>
                                          </p:val>
                                        </p:tav>
                                        <p:tav tm="100000">
                                          <p:val>
                                            <p:strVal val="#ppt_x"/>
                                          </p:val>
                                        </p:tav>
                                      </p:tavLst>
                                    </p:anim>
                                    <p:anim calcmode="lin" valueType="num">
                                      <p:cBhvr additive="base">
                                        <p:cTn id="50" dur="2000" fill="hold"/>
                                        <p:tgtEl>
                                          <p:spTgt spid="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0-#ppt_w/2"/>
                                          </p:val>
                                        </p:tav>
                                        <p:tav tm="100000">
                                          <p:val>
                                            <p:strVal val="#ppt_x"/>
                                          </p:val>
                                        </p:tav>
                                      </p:tavLst>
                                    </p:anim>
                                    <p:anim calcmode="lin" valueType="num">
                                      <p:cBhvr additive="base">
                                        <p:cTn id="54" dur="2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0-#ppt_w/2"/>
                                          </p:val>
                                        </p:tav>
                                        <p:tav tm="100000">
                                          <p:val>
                                            <p:strVal val="#ppt_x"/>
                                          </p:val>
                                        </p:tav>
                                      </p:tavLst>
                                    </p:anim>
                                    <p:anim calcmode="lin" valueType="num">
                                      <p:cBhvr additive="base">
                                        <p:cTn id="58" dur="2000" fill="hold"/>
                                        <p:tgtEl>
                                          <p:spTgt spid="8"/>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0-#ppt_w/2"/>
                                          </p:val>
                                        </p:tav>
                                        <p:tav tm="100000">
                                          <p:val>
                                            <p:strVal val="#ppt_x"/>
                                          </p:val>
                                        </p:tav>
                                      </p:tavLst>
                                    </p:anim>
                                    <p:anim calcmode="lin" valueType="num">
                                      <p:cBhvr additive="base">
                                        <p:cTn id="62" dur="2000" fill="hold"/>
                                        <p:tgtEl>
                                          <p:spTgt spid="10"/>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0-#ppt_w/2"/>
                                          </p:val>
                                        </p:tav>
                                        <p:tav tm="100000">
                                          <p:val>
                                            <p:strVal val="#ppt_x"/>
                                          </p:val>
                                        </p:tav>
                                      </p:tavLst>
                                    </p:anim>
                                    <p:anim calcmode="lin" valueType="num">
                                      <p:cBhvr additive="base">
                                        <p:cTn id="66" dur="2000" fill="hold"/>
                                        <p:tgtEl>
                                          <p:spTgt spid="12"/>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0-#ppt_w/2"/>
                                          </p:val>
                                        </p:tav>
                                        <p:tav tm="100000">
                                          <p:val>
                                            <p:strVal val="#ppt_x"/>
                                          </p:val>
                                        </p:tav>
                                      </p:tavLst>
                                    </p:anim>
                                    <p:anim calcmode="lin" valueType="num">
                                      <p:cBhvr additive="base">
                                        <p:cTn id="70" dur="2000" fill="hold"/>
                                        <p:tgtEl>
                                          <p:spTgt spid="14"/>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2000" fill="hold"/>
                                        <p:tgtEl>
                                          <p:spTgt spid="16"/>
                                        </p:tgtEl>
                                        <p:attrNameLst>
                                          <p:attrName>ppt_x</p:attrName>
                                        </p:attrNameLst>
                                      </p:cBhvr>
                                      <p:tavLst>
                                        <p:tav tm="0">
                                          <p:val>
                                            <p:strVal val="0-#ppt_w/2"/>
                                          </p:val>
                                        </p:tav>
                                        <p:tav tm="100000">
                                          <p:val>
                                            <p:strVal val="#ppt_x"/>
                                          </p:val>
                                        </p:tav>
                                      </p:tavLst>
                                    </p:anim>
                                    <p:anim calcmode="lin" valueType="num">
                                      <p:cBhvr additive="base">
                                        <p:cTn id="74" dur="2000" fill="hold"/>
                                        <p:tgtEl>
                                          <p:spTgt spid="16"/>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0-#ppt_w/2"/>
                                          </p:val>
                                        </p:tav>
                                        <p:tav tm="100000">
                                          <p:val>
                                            <p:strVal val="#ppt_x"/>
                                          </p:val>
                                        </p:tav>
                                      </p:tavLst>
                                    </p:anim>
                                    <p:anim calcmode="lin" valueType="num">
                                      <p:cBhvr additive="base">
                                        <p:cTn id="78" dur="2000" fill="hold"/>
                                        <p:tgtEl>
                                          <p:spTgt spid="18"/>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0-#ppt_w/2"/>
                                          </p:val>
                                        </p:tav>
                                        <p:tav tm="100000">
                                          <p:val>
                                            <p:strVal val="#ppt_x"/>
                                          </p:val>
                                        </p:tav>
                                      </p:tavLst>
                                    </p:anim>
                                    <p:anim calcmode="lin" valueType="num">
                                      <p:cBhvr additive="base">
                                        <p:cTn id="82" dur="2000" fill="hold"/>
                                        <p:tgtEl>
                                          <p:spTgt spid="20"/>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7"/>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9"/>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1"/>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0"/>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2"/>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6"/>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8"/>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0"/>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2"/>
                                        </p:tgtEl>
                                        <p:attrNameLst>
                                          <p:attrName>r</p:attrName>
                                        </p:attrNameLst>
                                      </p:cBhvr>
                                    </p:animRot>
                                  </p:childTnLst>
                                </p:cTn>
                              </p:par>
                            </p:childTnLst>
                          </p:cTn>
                        </p:par>
                        <p:par>
                          <p:cTn id="127" fill="hold">
                            <p:stCondLst>
                              <p:cond delay="4000"/>
                            </p:stCondLst>
                            <p:childTnLst>
                              <p:par>
                                <p:cTn id="128" presetID="2" presetClass="exit" presetSubtype="9" fill="hold" nodeType="afterEffect">
                                  <p:stCondLst>
                                    <p:cond delay="0"/>
                                  </p:stCondLst>
                                  <p:childTnLst>
                                    <p:anim calcmode="lin" valueType="num">
                                      <p:cBhvr additive="base">
                                        <p:cTn id="129" dur="2000"/>
                                        <p:tgtEl>
                                          <p:spTgt spid="3"/>
                                        </p:tgtEl>
                                        <p:attrNameLst>
                                          <p:attrName>ppt_x</p:attrName>
                                        </p:attrNameLst>
                                      </p:cBhvr>
                                      <p:tavLst>
                                        <p:tav tm="0">
                                          <p:val>
                                            <p:strVal val="ppt_x"/>
                                          </p:val>
                                        </p:tav>
                                        <p:tav tm="100000">
                                          <p:val>
                                            <p:strVal val="0-ppt_w/2"/>
                                          </p:val>
                                        </p:tav>
                                      </p:tavLst>
                                    </p:anim>
                                    <p:anim calcmode="lin" valueType="num">
                                      <p:cBhvr additive="base">
                                        <p:cTn id="130" dur="2000"/>
                                        <p:tgtEl>
                                          <p:spTgt spid="3"/>
                                        </p:tgtEl>
                                        <p:attrNameLst>
                                          <p:attrName>ppt_y</p:attrName>
                                        </p:attrNameLst>
                                      </p:cBhvr>
                                      <p:tavLst>
                                        <p:tav tm="0">
                                          <p:val>
                                            <p:strVal val="ppt_y"/>
                                          </p:val>
                                        </p:tav>
                                        <p:tav tm="100000">
                                          <p:val>
                                            <p:strVal val="0-ppt_h/2"/>
                                          </p:val>
                                        </p:tav>
                                      </p:tavLst>
                                    </p:anim>
                                    <p:set>
                                      <p:cBhvr>
                                        <p:cTn id="131" dur="1" fill="hold">
                                          <p:stCondLst>
                                            <p:cond delay="1999"/>
                                          </p:stCondLst>
                                        </p:cTn>
                                        <p:tgtEl>
                                          <p:spTgt spid="3"/>
                                        </p:tgtEl>
                                        <p:attrNameLst>
                                          <p:attrName>style.visibility</p:attrName>
                                        </p:attrNameLst>
                                      </p:cBhvr>
                                      <p:to>
                                        <p:strVal val="hidden"/>
                                      </p:to>
                                    </p:set>
                                  </p:childTnLst>
                                </p:cTn>
                              </p:par>
                              <p:par>
                                <p:cTn id="132" presetID="2" presetClass="exit" presetSubtype="9" fill="hold" nodeType="withEffect">
                                  <p:stCondLst>
                                    <p:cond delay="0"/>
                                  </p:stCondLst>
                                  <p:childTnLst>
                                    <p:anim calcmode="lin" valueType="num">
                                      <p:cBhvr additive="base">
                                        <p:cTn id="133" dur="2000"/>
                                        <p:tgtEl>
                                          <p:spTgt spid="5"/>
                                        </p:tgtEl>
                                        <p:attrNameLst>
                                          <p:attrName>ppt_x</p:attrName>
                                        </p:attrNameLst>
                                      </p:cBhvr>
                                      <p:tavLst>
                                        <p:tav tm="0">
                                          <p:val>
                                            <p:strVal val="ppt_x"/>
                                          </p:val>
                                        </p:tav>
                                        <p:tav tm="100000">
                                          <p:val>
                                            <p:strVal val="0-ppt_w/2"/>
                                          </p:val>
                                        </p:tav>
                                      </p:tavLst>
                                    </p:anim>
                                    <p:anim calcmode="lin" valueType="num">
                                      <p:cBhvr additive="base">
                                        <p:cTn id="134" dur="2000"/>
                                        <p:tgtEl>
                                          <p:spTgt spid="5"/>
                                        </p:tgtEl>
                                        <p:attrNameLst>
                                          <p:attrName>ppt_y</p:attrName>
                                        </p:attrNameLst>
                                      </p:cBhvr>
                                      <p:tavLst>
                                        <p:tav tm="0">
                                          <p:val>
                                            <p:strVal val="ppt_y"/>
                                          </p:val>
                                        </p:tav>
                                        <p:tav tm="100000">
                                          <p:val>
                                            <p:strVal val="0-ppt_h/2"/>
                                          </p:val>
                                        </p:tav>
                                      </p:tavLst>
                                    </p:anim>
                                    <p:set>
                                      <p:cBhvr>
                                        <p:cTn id="135" dur="1" fill="hold">
                                          <p:stCondLst>
                                            <p:cond delay="1999"/>
                                          </p:stCondLst>
                                        </p:cTn>
                                        <p:tgtEl>
                                          <p:spTgt spid="5"/>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0-ppt_w/2"/>
                                          </p:val>
                                        </p:tav>
                                      </p:tavLst>
                                    </p:anim>
                                    <p:anim calcmode="lin" valueType="num">
                                      <p:cBhvr additive="base">
                                        <p:cTn id="138" dur="2000"/>
                                        <p:tgtEl>
                                          <p:spTgt spid="7"/>
                                        </p:tgtEl>
                                        <p:attrNameLst>
                                          <p:attrName>ppt_y</p:attrName>
                                        </p:attrNameLst>
                                      </p:cBhvr>
                                      <p:tavLst>
                                        <p:tav tm="0">
                                          <p:val>
                                            <p:strVal val="ppt_y"/>
                                          </p:val>
                                        </p:tav>
                                        <p:tav tm="100000">
                                          <p:val>
                                            <p:strVal val="0-ppt_h/2"/>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0-ppt_w/2"/>
                                          </p:val>
                                        </p:tav>
                                      </p:tavLst>
                                    </p:anim>
                                    <p:anim calcmode="lin" valueType="num">
                                      <p:cBhvr additive="base">
                                        <p:cTn id="142" dur="2000"/>
                                        <p:tgtEl>
                                          <p:spTgt spid="9"/>
                                        </p:tgtEl>
                                        <p:attrNameLst>
                                          <p:attrName>ppt_y</p:attrName>
                                        </p:attrNameLst>
                                      </p:cBhvr>
                                      <p:tavLst>
                                        <p:tav tm="0">
                                          <p:val>
                                            <p:strVal val="ppt_y"/>
                                          </p:val>
                                        </p:tav>
                                        <p:tav tm="100000">
                                          <p:val>
                                            <p:strVal val="0-ppt_h/2"/>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0-ppt_w/2"/>
                                          </p:val>
                                        </p:tav>
                                      </p:tavLst>
                                    </p:anim>
                                    <p:anim calcmode="lin" valueType="num">
                                      <p:cBhvr additive="base">
                                        <p:cTn id="146" dur="2000"/>
                                        <p:tgtEl>
                                          <p:spTgt spid="11"/>
                                        </p:tgtEl>
                                        <p:attrNameLst>
                                          <p:attrName>ppt_y</p:attrName>
                                        </p:attrNameLst>
                                      </p:cBhvr>
                                      <p:tavLst>
                                        <p:tav tm="0">
                                          <p:val>
                                            <p:strVal val="ppt_y"/>
                                          </p:val>
                                        </p:tav>
                                        <p:tav tm="100000">
                                          <p:val>
                                            <p:strVal val="0-ppt_h/2"/>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13"/>
                                        </p:tgtEl>
                                        <p:attrNameLst>
                                          <p:attrName>ppt_x</p:attrName>
                                        </p:attrNameLst>
                                      </p:cBhvr>
                                      <p:tavLst>
                                        <p:tav tm="0">
                                          <p:val>
                                            <p:strVal val="ppt_x"/>
                                          </p:val>
                                        </p:tav>
                                        <p:tav tm="100000">
                                          <p:val>
                                            <p:strVal val="0-ppt_w/2"/>
                                          </p:val>
                                        </p:tav>
                                      </p:tavLst>
                                    </p:anim>
                                    <p:anim calcmode="lin" valueType="num">
                                      <p:cBhvr additive="base">
                                        <p:cTn id="150" dur="2000"/>
                                        <p:tgtEl>
                                          <p:spTgt spid="13"/>
                                        </p:tgtEl>
                                        <p:attrNameLst>
                                          <p:attrName>ppt_y</p:attrName>
                                        </p:attrNameLst>
                                      </p:cBhvr>
                                      <p:tavLst>
                                        <p:tav tm="0">
                                          <p:val>
                                            <p:strVal val="ppt_y"/>
                                          </p:val>
                                        </p:tav>
                                        <p:tav tm="100000">
                                          <p:val>
                                            <p:strVal val="0-ppt_h/2"/>
                                          </p:val>
                                        </p:tav>
                                      </p:tavLst>
                                    </p:anim>
                                    <p:set>
                                      <p:cBhvr>
                                        <p:cTn id="151" dur="1" fill="hold">
                                          <p:stCondLst>
                                            <p:cond delay="1999"/>
                                          </p:stCondLst>
                                        </p:cTn>
                                        <p:tgtEl>
                                          <p:spTgt spid="13"/>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0-ppt_w/2"/>
                                          </p:val>
                                        </p:tav>
                                      </p:tavLst>
                                    </p:anim>
                                    <p:anim calcmode="lin" valueType="num">
                                      <p:cBhvr additive="base">
                                        <p:cTn id="154" dur="2000"/>
                                        <p:tgtEl>
                                          <p:spTgt spid="15"/>
                                        </p:tgtEl>
                                        <p:attrNameLst>
                                          <p:attrName>ppt_y</p:attrName>
                                        </p:attrNameLst>
                                      </p:cBhvr>
                                      <p:tavLst>
                                        <p:tav tm="0">
                                          <p:val>
                                            <p:strVal val="ppt_y"/>
                                          </p:val>
                                        </p:tav>
                                        <p:tav tm="100000">
                                          <p:val>
                                            <p:strVal val="0-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0-ppt_w/2"/>
                                          </p:val>
                                        </p:tav>
                                      </p:tavLst>
                                    </p:anim>
                                    <p:anim calcmode="lin" valueType="num">
                                      <p:cBhvr additive="base">
                                        <p:cTn id="158" dur="2000"/>
                                        <p:tgtEl>
                                          <p:spTgt spid="17"/>
                                        </p:tgtEl>
                                        <p:attrNameLst>
                                          <p:attrName>ppt_y</p:attrName>
                                        </p:attrNameLst>
                                      </p:cBhvr>
                                      <p:tavLst>
                                        <p:tav tm="0">
                                          <p:val>
                                            <p:strVal val="ppt_y"/>
                                          </p:val>
                                        </p:tav>
                                        <p:tav tm="100000">
                                          <p:val>
                                            <p:strVal val="0-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0-ppt_w/2"/>
                                          </p:val>
                                        </p:tav>
                                      </p:tavLst>
                                    </p:anim>
                                    <p:anim calcmode="lin" valueType="num">
                                      <p:cBhvr additive="base">
                                        <p:cTn id="162" dur="2000"/>
                                        <p:tgtEl>
                                          <p:spTgt spid="19"/>
                                        </p:tgtEl>
                                        <p:attrNameLst>
                                          <p:attrName>ppt_y</p:attrName>
                                        </p:attrNameLst>
                                      </p:cBhvr>
                                      <p:tavLst>
                                        <p:tav tm="0">
                                          <p:val>
                                            <p:strVal val="ppt_y"/>
                                          </p:val>
                                        </p:tav>
                                        <p:tav tm="100000">
                                          <p:val>
                                            <p:strVal val="0-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21"/>
                                        </p:tgtEl>
                                        <p:attrNameLst>
                                          <p:attrName>ppt_x</p:attrName>
                                        </p:attrNameLst>
                                      </p:cBhvr>
                                      <p:tavLst>
                                        <p:tav tm="0">
                                          <p:val>
                                            <p:strVal val="ppt_x"/>
                                          </p:val>
                                        </p:tav>
                                        <p:tav tm="100000">
                                          <p:val>
                                            <p:strVal val="0-ppt_w/2"/>
                                          </p:val>
                                        </p:tav>
                                      </p:tavLst>
                                    </p:anim>
                                    <p:anim calcmode="lin" valueType="num">
                                      <p:cBhvr additive="base">
                                        <p:cTn id="166" dur="2000"/>
                                        <p:tgtEl>
                                          <p:spTgt spid="21"/>
                                        </p:tgtEl>
                                        <p:attrNameLst>
                                          <p:attrName>ppt_y</p:attrName>
                                        </p:attrNameLst>
                                      </p:cBhvr>
                                      <p:tavLst>
                                        <p:tav tm="0">
                                          <p:val>
                                            <p:strVal val="ppt_y"/>
                                          </p:val>
                                        </p:tav>
                                        <p:tav tm="100000">
                                          <p:val>
                                            <p:strVal val="0-ppt_h/2"/>
                                          </p:val>
                                        </p:tav>
                                      </p:tavLst>
                                    </p:anim>
                                    <p:set>
                                      <p:cBhvr>
                                        <p:cTn id="167" dur="1" fill="hold">
                                          <p:stCondLst>
                                            <p:cond delay="1999"/>
                                          </p:stCondLst>
                                        </p:cTn>
                                        <p:tgtEl>
                                          <p:spTgt spid="21"/>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4"/>
                                        </p:tgtEl>
                                        <p:attrNameLst>
                                          <p:attrName>ppt_x</p:attrName>
                                        </p:attrNameLst>
                                      </p:cBhvr>
                                      <p:tavLst>
                                        <p:tav tm="0">
                                          <p:val>
                                            <p:strVal val="ppt_x"/>
                                          </p:val>
                                        </p:tav>
                                        <p:tav tm="100000">
                                          <p:val>
                                            <p:strVal val="0-ppt_w/2"/>
                                          </p:val>
                                        </p:tav>
                                      </p:tavLst>
                                    </p:anim>
                                    <p:anim calcmode="lin" valueType="num">
                                      <p:cBhvr additive="base">
                                        <p:cTn id="170" dur="2000"/>
                                        <p:tgtEl>
                                          <p:spTgt spid="4"/>
                                        </p:tgtEl>
                                        <p:attrNameLst>
                                          <p:attrName>ppt_y</p:attrName>
                                        </p:attrNameLst>
                                      </p:cBhvr>
                                      <p:tavLst>
                                        <p:tav tm="0">
                                          <p:val>
                                            <p:strVal val="ppt_y"/>
                                          </p:val>
                                        </p:tav>
                                        <p:tav tm="100000">
                                          <p:val>
                                            <p:strVal val="1+ppt_h/2"/>
                                          </p:val>
                                        </p:tav>
                                      </p:tavLst>
                                    </p:anim>
                                    <p:set>
                                      <p:cBhvr>
                                        <p:cTn id="171" dur="1" fill="hold">
                                          <p:stCondLst>
                                            <p:cond delay="1999"/>
                                          </p:stCondLst>
                                        </p:cTn>
                                        <p:tgtEl>
                                          <p:spTgt spid="4"/>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6"/>
                                        </p:tgtEl>
                                        <p:attrNameLst>
                                          <p:attrName>ppt_x</p:attrName>
                                        </p:attrNameLst>
                                      </p:cBhvr>
                                      <p:tavLst>
                                        <p:tav tm="0">
                                          <p:val>
                                            <p:strVal val="ppt_x"/>
                                          </p:val>
                                        </p:tav>
                                        <p:tav tm="100000">
                                          <p:val>
                                            <p:strVal val="0-ppt_w/2"/>
                                          </p:val>
                                        </p:tav>
                                      </p:tavLst>
                                    </p:anim>
                                    <p:anim calcmode="lin" valueType="num">
                                      <p:cBhvr additive="base">
                                        <p:cTn id="174" dur="2000"/>
                                        <p:tgtEl>
                                          <p:spTgt spid="6"/>
                                        </p:tgtEl>
                                        <p:attrNameLst>
                                          <p:attrName>ppt_y</p:attrName>
                                        </p:attrNameLst>
                                      </p:cBhvr>
                                      <p:tavLst>
                                        <p:tav tm="0">
                                          <p:val>
                                            <p:strVal val="ppt_y"/>
                                          </p:val>
                                        </p:tav>
                                        <p:tav tm="100000">
                                          <p:val>
                                            <p:strVal val="1+ppt_h/2"/>
                                          </p:val>
                                        </p:tav>
                                      </p:tavLst>
                                    </p:anim>
                                    <p:set>
                                      <p:cBhvr>
                                        <p:cTn id="175" dur="1" fill="hold">
                                          <p:stCondLst>
                                            <p:cond delay="1999"/>
                                          </p:stCondLst>
                                        </p:cTn>
                                        <p:tgtEl>
                                          <p:spTgt spid="6"/>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8"/>
                                        </p:tgtEl>
                                        <p:attrNameLst>
                                          <p:attrName>ppt_x</p:attrName>
                                        </p:attrNameLst>
                                      </p:cBhvr>
                                      <p:tavLst>
                                        <p:tav tm="0">
                                          <p:val>
                                            <p:strVal val="ppt_x"/>
                                          </p:val>
                                        </p:tav>
                                        <p:tav tm="100000">
                                          <p:val>
                                            <p:strVal val="0-ppt_w/2"/>
                                          </p:val>
                                        </p:tav>
                                      </p:tavLst>
                                    </p:anim>
                                    <p:anim calcmode="lin" valueType="num">
                                      <p:cBhvr additive="base">
                                        <p:cTn id="178" dur="2000"/>
                                        <p:tgtEl>
                                          <p:spTgt spid="8"/>
                                        </p:tgtEl>
                                        <p:attrNameLst>
                                          <p:attrName>ppt_y</p:attrName>
                                        </p:attrNameLst>
                                      </p:cBhvr>
                                      <p:tavLst>
                                        <p:tav tm="0">
                                          <p:val>
                                            <p:strVal val="ppt_y"/>
                                          </p:val>
                                        </p:tav>
                                        <p:tav tm="100000">
                                          <p:val>
                                            <p:strVal val="1+ppt_h/2"/>
                                          </p:val>
                                        </p:tav>
                                      </p:tavLst>
                                    </p:anim>
                                    <p:set>
                                      <p:cBhvr>
                                        <p:cTn id="179" dur="1" fill="hold">
                                          <p:stCondLst>
                                            <p:cond delay="1999"/>
                                          </p:stCondLst>
                                        </p:cTn>
                                        <p:tgtEl>
                                          <p:spTgt spid="8"/>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0-ppt_w/2"/>
                                          </p:val>
                                        </p:tav>
                                      </p:tavLst>
                                    </p:anim>
                                    <p:anim calcmode="lin" valueType="num">
                                      <p:cBhvr additive="base">
                                        <p:cTn id="182" dur="2000"/>
                                        <p:tgtEl>
                                          <p:spTgt spid="10"/>
                                        </p:tgtEl>
                                        <p:attrNameLst>
                                          <p:attrName>ppt_y</p:attrName>
                                        </p:attrNameLst>
                                      </p:cBhvr>
                                      <p:tavLst>
                                        <p:tav tm="0">
                                          <p:val>
                                            <p:strVal val="ppt_y"/>
                                          </p:val>
                                        </p:tav>
                                        <p:tav tm="100000">
                                          <p:val>
                                            <p:strVal val="1+ppt_h/2"/>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12"/>
                                        </p:tgtEl>
                                        <p:attrNameLst>
                                          <p:attrName>ppt_x</p:attrName>
                                        </p:attrNameLst>
                                      </p:cBhvr>
                                      <p:tavLst>
                                        <p:tav tm="0">
                                          <p:val>
                                            <p:strVal val="ppt_x"/>
                                          </p:val>
                                        </p:tav>
                                        <p:tav tm="100000">
                                          <p:val>
                                            <p:strVal val="0-ppt_w/2"/>
                                          </p:val>
                                        </p:tav>
                                      </p:tavLst>
                                    </p:anim>
                                    <p:anim calcmode="lin" valueType="num">
                                      <p:cBhvr additive="base">
                                        <p:cTn id="186" dur="2000"/>
                                        <p:tgtEl>
                                          <p:spTgt spid="12"/>
                                        </p:tgtEl>
                                        <p:attrNameLst>
                                          <p:attrName>ppt_y</p:attrName>
                                        </p:attrNameLst>
                                      </p:cBhvr>
                                      <p:tavLst>
                                        <p:tav tm="0">
                                          <p:val>
                                            <p:strVal val="ppt_y"/>
                                          </p:val>
                                        </p:tav>
                                        <p:tav tm="100000">
                                          <p:val>
                                            <p:strVal val="1+ppt_h/2"/>
                                          </p:val>
                                        </p:tav>
                                      </p:tavLst>
                                    </p:anim>
                                    <p:set>
                                      <p:cBhvr>
                                        <p:cTn id="187" dur="1" fill="hold">
                                          <p:stCondLst>
                                            <p:cond delay="1999"/>
                                          </p:stCondLst>
                                        </p:cTn>
                                        <p:tgtEl>
                                          <p:spTgt spid="12"/>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4"/>
                                        </p:tgtEl>
                                        <p:attrNameLst>
                                          <p:attrName>ppt_x</p:attrName>
                                        </p:attrNameLst>
                                      </p:cBhvr>
                                      <p:tavLst>
                                        <p:tav tm="0">
                                          <p:val>
                                            <p:strVal val="ppt_x"/>
                                          </p:val>
                                        </p:tav>
                                        <p:tav tm="100000">
                                          <p:val>
                                            <p:strVal val="0-ppt_w/2"/>
                                          </p:val>
                                        </p:tav>
                                      </p:tavLst>
                                    </p:anim>
                                    <p:anim calcmode="lin" valueType="num">
                                      <p:cBhvr additive="base">
                                        <p:cTn id="190" dur="2000"/>
                                        <p:tgtEl>
                                          <p:spTgt spid="14"/>
                                        </p:tgtEl>
                                        <p:attrNameLst>
                                          <p:attrName>ppt_y</p:attrName>
                                        </p:attrNameLst>
                                      </p:cBhvr>
                                      <p:tavLst>
                                        <p:tav tm="0">
                                          <p:val>
                                            <p:strVal val="ppt_y"/>
                                          </p:val>
                                        </p:tav>
                                        <p:tav tm="100000">
                                          <p:val>
                                            <p:strVal val="1+ppt_h/2"/>
                                          </p:val>
                                        </p:tav>
                                      </p:tavLst>
                                    </p:anim>
                                    <p:set>
                                      <p:cBhvr>
                                        <p:cTn id="191" dur="1" fill="hold">
                                          <p:stCondLst>
                                            <p:cond delay="1999"/>
                                          </p:stCondLst>
                                        </p:cTn>
                                        <p:tgtEl>
                                          <p:spTgt spid="14"/>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16"/>
                                        </p:tgtEl>
                                        <p:attrNameLst>
                                          <p:attrName>ppt_x</p:attrName>
                                        </p:attrNameLst>
                                      </p:cBhvr>
                                      <p:tavLst>
                                        <p:tav tm="0">
                                          <p:val>
                                            <p:strVal val="ppt_x"/>
                                          </p:val>
                                        </p:tav>
                                        <p:tav tm="100000">
                                          <p:val>
                                            <p:strVal val="0-ppt_w/2"/>
                                          </p:val>
                                        </p:tav>
                                      </p:tavLst>
                                    </p:anim>
                                    <p:anim calcmode="lin" valueType="num">
                                      <p:cBhvr additive="base">
                                        <p:cTn id="194" dur="2000"/>
                                        <p:tgtEl>
                                          <p:spTgt spid="16"/>
                                        </p:tgtEl>
                                        <p:attrNameLst>
                                          <p:attrName>ppt_y</p:attrName>
                                        </p:attrNameLst>
                                      </p:cBhvr>
                                      <p:tavLst>
                                        <p:tav tm="0">
                                          <p:val>
                                            <p:strVal val="ppt_y"/>
                                          </p:val>
                                        </p:tav>
                                        <p:tav tm="100000">
                                          <p:val>
                                            <p:strVal val="1+ppt_h/2"/>
                                          </p:val>
                                        </p:tav>
                                      </p:tavLst>
                                    </p:anim>
                                    <p:set>
                                      <p:cBhvr>
                                        <p:cTn id="195" dur="1" fill="hold">
                                          <p:stCondLst>
                                            <p:cond delay="1999"/>
                                          </p:stCondLst>
                                        </p:cTn>
                                        <p:tgtEl>
                                          <p:spTgt spid="16"/>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18"/>
                                        </p:tgtEl>
                                        <p:attrNameLst>
                                          <p:attrName>ppt_x</p:attrName>
                                        </p:attrNameLst>
                                      </p:cBhvr>
                                      <p:tavLst>
                                        <p:tav tm="0">
                                          <p:val>
                                            <p:strVal val="ppt_x"/>
                                          </p:val>
                                        </p:tav>
                                        <p:tav tm="100000">
                                          <p:val>
                                            <p:strVal val="0-ppt_w/2"/>
                                          </p:val>
                                        </p:tav>
                                      </p:tavLst>
                                    </p:anim>
                                    <p:anim calcmode="lin" valueType="num">
                                      <p:cBhvr additive="base">
                                        <p:cTn id="198" dur="2000"/>
                                        <p:tgtEl>
                                          <p:spTgt spid="18"/>
                                        </p:tgtEl>
                                        <p:attrNameLst>
                                          <p:attrName>ppt_y</p:attrName>
                                        </p:attrNameLst>
                                      </p:cBhvr>
                                      <p:tavLst>
                                        <p:tav tm="0">
                                          <p:val>
                                            <p:strVal val="ppt_y"/>
                                          </p:val>
                                        </p:tav>
                                        <p:tav tm="100000">
                                          <p:val>
                                            <p:strVal val="1+ppt_h/2"/>
                                          </p:val>
                                        </p:tav>
                                      </p:tavLst>
                                    </p:anim>
                                    <p:set>
                                      <p:cBhvr>
                                        <p:cTn id="199" dur="1" fill="hold">
                                          <p:stCondLst>
                                            <p:cond delay="1999"/>
                                          </p:stCondLst>
                                        </p:cTn>
                                        <p:tgtEl>
                                          <p:spTgt spid="18"/>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20"/>
                                        </p:tgtEl>
                                        <p:attrNameLst>
                                          <p:attrName>ppt_x</p:attrName>
                                        </p:attrNameLst>
                                      </p:cBhvr>
                                      <p:tavLst>
                                        <p:tav tm="0">
                                          <p:val>
                                            <p:strVal val="ppt_x"/>
                                          </p:val>
                                        </p:tav>
                                        <p:tav tm="100000">
                                          <p:val>
                                            <p:strVal val="0-ppt_w/2"/>
                                          </p:val>
                                        </p:tav>
                                      </p:tavLst>
                                    </p:anim>
                                    <p:anim calcmode="lin" valueType="num">
                                      <p:cBhvr additive="base">
                                        <p:cTn id="202" dur="2000"/>
                                        <p:tgtEl>
                                          <p:spTgt spid="20"/>
                                        </p:tgtEl>
                                        <p:attrNameLst>
                                          <p:attrName>ppt_y</p:attrName>
                                        </p:attrNameLst>
                                      </p:cBhvr>
                                      <p:tavLst>
                                        <p:tav tm="0">
                                          <p:val>
                                            <p:strVal val="ppt_y"/>
                                          </p:val>
                                        </p:tav>
                                        <p:tav tm="100000">
                                          <p:val>
                                            <p:strVal val="1+ppt_h/2"/>
                                          </p:val>
                                        </p:tav>
                                      </p:tavLst>
                                    </p:anim>
                                    <p:set>
                                      <p:cBhvr>
                                        <p:cTn id="203" dur="1" fill="hold">
                                          <p:stCondLst>
                                            <p:cond delay="1999"/>
                                          </p:stCondLst>
                                        </p:cTn>
                                        <p:tgtEl>
                                          <p:spTgt spid="20"/>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22"/>
                                        </p:tgtEl>
                                        <p:attrNameLst>
                                          <p:attrName>ppt_x</p:attrName>
                                        </p:attrNameLst>
                                      </p:cBhvr>
                                      <p:tavLst>
                                        <p:tav tm="0">
                                          <p:val>
                                            <p:strVal val="ppt_x"/>
                                          </p:val>
                                        </p:tav>
                                        <p:tav tm="100000">
                                          <p:val>
                                            <p:strVal val="0-ppt_w/2"/>
                                          </p:val>
                                        </p:tav>
                                      </p:tavLst>
                                    </p:anim>
                                    <p:anim calcmode="lin" valueType="num">
                                      <p:cBhvr additive="base">
                                        <p:cTn id="206" dur="2000"/>
                                        <p:tgtEl>
                                          <p:spTgt spid="22"/>
                                        </p:tgtEl>
                                        <p:attrNameLst>
                                          <p:attrName>ppt_y</p:attrName>
                                        </p:attrNameLst>
                                      </p:cBhvr>
                                      <p:tavLst>
                                        <p:tav tm="0">
                                          <p:val>
                                            <p:strVal val="ppt_y"/>
                                          </p:val>
                                        </p:tav>
                                        <p:tav tm="100000">
                                          <p:val>
                                            <p:strVal val="1+ppt_h/2"/>
                                          </p:val>
                                        </p:tav>
                                      </p:tavLst>
                                    </p:anim>
                                    <p:set>
                                      <p:cBhvr>
                                        <p:cTn id="207" dur="1" fill="hold">
                                          <p:stCondLst>
                                            <p:cond delay="1999"/>
                                          </p:stCondLst>
                                        </p:cTn>
                                        <p:tgtEl>
                                          <p:spTgt spid="22"/>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3"/>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5"/>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7"/>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9"/>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1"/>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3"/>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5"/>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7"/>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19"/>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21"/>
                                        </p:tgtEl>
                                        <p:attrNameLst>
                                          <p:attrName>r</p:attrName>
                                        </p:attrNameLst>
                                      </p:cBhvr>
                                    </p:animRot>
                                  </p:childTnLst>
                                </p:cTn>
                              </p:par>
                              <p:par>
                                <p:cTn id="228" presetID="8" presetClass="emph" presetSubtype="0"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6"/>
                                        </p:tgtEl>
                                        <p:attrNameLst>
                                          <p:attrName>r</p:attrName>
                                        </p:attrNameLst>
                                      </p:cBhvr>
                                    </p:animRot>
                                  </p:childTnLst>
                                </p:cTn>
                              </p:par>
                              <p:par>
                                <p:cTn id="232" presetID="8" presetClass="emph" presetSubtype="0" fill="hold" nodeType="withEffect">
                                  <p:stCondLst>
                                    <p:cond delay="0"/>
                                  </p:stCondLst>
                                  <p:childTnLst>
                                    <p:animRot by="-21600000">
                                      <p:cBhvr>
                                        <p:cTn id="233" dur="2000" fill="hold"/>
                                        <p:tgtEl>
                                          <p:spTgt spid="8"/>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10"/>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12"/>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14"/>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16"/>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18"/>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20"/>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22"/>
                                        </p:tgtEl>
                                        <p:attrNameLst>
                                          <p:attrName>r</p:attrName>
                                        </p:attrNameLst>
                                      </p:cBhvr>
                                    </p:animRot>
                                  </p:childTnLst>
                                </p:cTn>
                              </p:par>
                              <p:par>
                                <p:cTn id="248" presetID="17" presetClass="entr" presetSubtype="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ppt_w/2"/>
                                          </p:val>
                                        </p:tav>
                                        <p:tav tm="100000">
                                          <p:val>
                                            <p:strVal val="#ppt_x"/>
                                          </p:val>
                                        </p:tav>
                                      </p:tavLst>
                                    </p:anim>
                                    <p:anim calcmode="lin" valueType="num">
                                      <p:cBhvr>
                                        <p:cTn id="251" dur="2000" fill="hold"/>
                                        <p:tgtEl>
                                          <p:spTgt spid="2"/>
                                        </p:tgtEl>
                                        <p:attrNameLst>
                                          <p:attrName>ppt_y</p:attrName>
                                        </p:attrNameLst>
                                      </p:cBhvr>
                                      <p:tavLst>
                                        <p:tav tm="0">
                                          <p:val>
                                            <p:strVal val="#ppt_y"/>
                                          </p:val>
                                        </p:tav>
                                        <p:tav tm="100000">
                                          <p:val>
                                            <p:strVal val="#ppt_y"/>
                                          </p:val>
                                        </p:tav>
                                      </p:tavLst>
                                    </p:anim>
                                    <p:anim calcmode="lin" valueType="num">
                                      <p:cBhvr>
                                        <p:cTn id="252" dur="2000" fill="hold"/>
                                        <p:tgtEl>
                                          <p:spTgt spid="2"/>
                                        </p:tgtEl>
                                        <p:attrNameLst>
                                          <p:attrName>ppt_w</p:attrName>
                                        </p:attrNameLst>
                                      </p:cBhvr>
                                      <p:tavLst>
                                        <p:tav tm="0">
                                          <p:val>
                                            <p:fltVal val="0"/>
                                          </p:val>
                                        </p:tav>
                                        <p:tav tm="100000">
                                          <p:val>
                                            <p:strVal val="#ppt_w"/>
                                          </p:val>
                                        </p:tav>
                                      </p:tavLst>
                                    </p:anim>
                                    <p:anim calcmode="lin" valueType="num">
                                      <p:cBhvr>
                                        <p:cTn id="25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483504a.png"/>
          <p:cNvPicPr>
            <a:picLocks noChangeAspect="1"/>
          </p:cNvPicPr>
          <p:nvPr/>
        </p:nvPicPr>
        <p:blipFill>
          <a:blip r:embed="rId2"/>
          <a:stretch>
            <a:fillRect/>
          </a:stretch>
        </p:blipFill>
        <p:spPr>
          <a:xfrm>
            <a:off x="0" y="0"/>
            <a:ext cx="9144000" cy="5143500"/>
          </a:xfrm>
          <a:prstGeom prst="rect">
            <a:avLst/>
          </a:prstGeom>
        </p:spPr>
      </p:pic>
      <p:pic>
        <p:nvPicPr>
          <p:cNvPr id="5" name="4 Imagen" descr="Colibri-32.gif"/>
          <p:cNvPicPr>
            <a:picLocks noChangeAspect="1"/>
          </p:cNvPicPr>
          <p:nvPr/>
        </p:nvPicPr>
        <p:blipFill>
          <a:blip r:embed="rId3"/>
          <a:stretch>
            <a:fillRect/>
          </a:stretch>
        </p:blipFill>
        <p:spPr>
          <a:xfrm rot="17014205" flipH="1">
            <a:off x="7165243" y="1413486"/>
            <a:ext cx="1880971" cy="1682163"/>
          </a:xfrm>
          <a:prstGeom prst="rect">
            <a:avLst/>
          </a:prstGeom>
        </p:spPr>
      </p:pic>
      <p:sp>
        <p:nvSpPr>
          <p:cNvPr id="4" name="3 CuadroTexto"/>
          <p:cNvSpPr txBox="1"/>
          <p:nvPr/>
        </p:nvSpPr>
        <p:spPr>
          <a:xfrm>
            <a:off x="1000100" y="1785932"/>
            <a:ext cx="3000396" cy="1569660"/>
          </a:xfrm>
          <a:prstGeom prst="rect">
            <a:avLst/>
          </a:prstGeom>
          <a:noFill/>
        </p:spPr>
        <p:txBody>
          <a:bodyPr wrap="square" rtlCol="0">
            <a:spAutoFit/>
          </a:bodyPr>
          <a:lstStyle/>
          <a:p>
            <a:pPr algn="ctr"/>
            <a:r>
              <a:rPr lang="es-PE" sz="1600" dirty="0" smtClean="0"/>
              <a:t>8. Demuestra que tienes fortaleza, perseverancia y mente positiva, eso te ayudará a atravesar de manera más fácil cualquier obstáculo que se interponga en tu camino, no te rindas nunca.</a:t>
            </a:r>
            <a:br>
              <a:rPr lang="es-PE" sz="1600" dirty="0" smtClean="0"/>
            </a:br>
            <a:endParaRPr lang="es-PE" sz="1600" dirty="0"/>
          </a:p>
        </p:txBody>
      </p:sp>
      <p:sp>
        <p:nvSpPr>
          <p:cNvPr id="6" name="5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0" presetClass="path" presetSubtype="0" accel="50000" decel="50000" fill="hold" nodeType="withEffect">
                                  <p:stCondLst>
                                    <p:cond delay="0"/>
                                  </p:stCondLst>
                                  <p:childTnLst>
                                    <p:animMotion origin="layout" path="M 0.18194 -0.67386 C 0.19653 -0.65289 0.2059 -0.62238 0.21458 -0.59494 C 0.21701 -0.57336 0.22309 -0.55302 0.22031 -0.53236 C 0.21736 -0.5074 0.20712 -0.48335 0.19479 -0.4701 C 0.18611 -0.45314 0.17448 -0.44513 0.16354 -0.43403 C 0.14861 -0.418 0.13542 -0.4069 0.11875 -0.39704 C 0.11163 -0.38871 0.10365 -0.3844 0.09566 -0.37885 C 0.0776 -0.33816 0.09201 -0.37361 0.08368 -0.34587 C 0.08177 -0.33939 0.0776 -0.32583 0.07778 -0.32583 C 0.07621 -0.30579 0.07847 -0.33261 0.07344 -0.31165 C 0.07274 -0.30918 0.07344 -0.3061 0.07309 -0.30333 C 0.07187 -0.28576 0.06927 -0.26942 0.06111 -0.26017 C 0.04253 -0.20437 -0.0283 -0.19297 -0.04618 -0.18341 C -0.0533 -0.17016 -0.05764 -0.15259 -0.06528 -0.13964 C -0.06806 -0.12793 -0.07049 -0.11529 -0.07604 -0.10604 C -0.07552 -0.08754 -0.07257 -0.06442 -0.0783 -0.0487 C -0.08438 -0.0299 -0.0875 -0.02836 -0.08455 -0.0077 " pathEditMode="relative" rAng="-865453" ptsTypes="ffffffffffffffffA">
                                      <p:cBhvr>
                                        <p:cTn id="8" dur="2000" fill="hold"/>
                                        <p:tgtEl>
                                          <p:spTgt spid="5"/>
                                        </p:tgtEl>
                                        <p:attrNameLst>
                                          <p:attrName>ppt_x</p:attrName>
                                          <p:attrName>ppt_y</p:attrName>
                                        </p:attrNameLst>
                                      </p:cBhvr>
                                      <p:rCtr x="-122" y="32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B050">
                <a:shade val="67500"/>
                <a:satMod val="115000"/>
              </a:srgbClr>
            </a:gs>
            <a:gs pos="100000">
              <a:srgbClr val="00B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242226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7iaKyapyT.png"/>
          <p:cNvPicPr>
            <a:picLocks noChangeAspect="1"/>
          </p:cNvPicPr>
          <p:nvPr/>
        </p:nvPicPr>
        <p:blipFill>
          <a:blip r:embed="rId3" cstate="print">
            <a:duotone>
              <a:prstClr val="black"/>
              <a:srgbClr val="92D050">
                <a:tint val="45000"/>
                <a:satMod val="400000"/>
              </a:srgbClr>
            </a:duotone>
            <a:lum bright="20000" contrast="40000"/>
          </a:blip>
          <a:stretch>
            <a:fillRect/>
          </a:stretch>
        </p:blipFill>
        <p:spPr>
          <a:xfrm>
            <a:off x="4572000" y="0"/>
            <a:ext cx="634300" cy="1000114"/>
          </a:xfrm>
          <a:prstGeom prst="rect">
            <a:avLst/>
          </a:prstGeom>
          <a:effectLst>
            <a:reflection blurRad="6350" stA="50000" endA="295" endPos="92000" dist="101600" dir="5400000" sy="-100000" algn="bl" rotWithShape="0"/>
          </a:effectLst>
        </p:spPr>
      </p:pic>
      <p:pic>
        <p:nvPicPr>
          <p:cNvPr id="5" name="4 Imagen" descr="7iaKyapyT.png"/>
          <p:cNvPicPr>
            <a:picLocks noChangeAspect="1"/>
          </p:cNvPicPr>
          <p:nvPr/>
        </p:nvPicPr>
        <p:blipFill>
          <a:blip r:embed="rId4" cstate="print">
            <a:duotone>
              <a:prstClr val="black"/>
              <a:srgbClr val="92D050">
                <a:tint val="45000"/>
                <a:satMod val="400000"/>
              </a:srgbClr>
            </a:duotone>
            <a:lum bright="20000" contrast="40000"/>
          </a:blip>
          <a:stretch>
            <a:fillRect/>
          </a:stretch>
        </p:blipFill>
        <p:spPr>
          <a:xfrm flipH="1">
            <a:off x="3929057" y="0"/>
            <a:ext cx="666757" cy="1000114"/>
          </a:xfrm>
          <a:prstGeom prst="rect">
            <a:avLst/>
          </a:prstGeom>
          <a:effectLst>
            <a:reflection blurRad="6350" stA="50000" endA="295" endPos="92000" dist="101600" dir="5400000" sy="-100000" algn="bl" rotWithShape="0"/>
          </a:effectLst>
        </p:spPr>
      </p:pic>
      <p:pic>
        <p:nvPicPr>
          <p:cNvPr id="6" name="5 Imagen" descr="7iaKyapyT.png"/>
          <p:cNvPicPr>
            <a:picLocks noChangeAspect="1"/>
          </p:cNvPicPr>
          <p:nvPr/>
        </p:nvPicPr>
        <p:blipFill>
          <a:blip r:embed="rId5" cstate="print">
            <a:duotone>
              <a:prstClr val="black"/>
              <a:srgbClr val="92D050">
                <a:tint val="45000"/>
                <a:satMod val="400000"/>
              </a:srgbClr>
            </a:duotone>
            <a:lum bright="20000" contrast="40000"/>
          </a:blip>
          <a:stretch>
            <a:fillRect/>
          </a:stretch>
        </p:blipFill>
        <p:spPr>
          <a:xfrm>
            <a:off x="4572000" y="928676"/>
            <a:ext cx="634300" cy="1071552"/>
          </a:xfrm>
          <a:prstGeom prst="rect">
            <a:avLst/>
          </a:prstGeom>
          <a:effectLst>
            <a:reflection blurRad="6350" stA="50000" endA="295" endPos="92000" dist="101600" dir="5400000" sy="-100000" algn="bl" rotWithShape="0"/>
          </a:effectLst>
        </p:spPr>
      </p:pic>
      <p:pic>
        <p:nvPicPr>
          <p:cNvPr id="7" name="6 Imagen" descr="7iaKyapyT.png"/>
          <p:cNvPicPr>
            <a:picLocks noChangeAspect="1"/>
          </p:cNvPicPr>
          <p:nvPr/>
        </p:nvPicPr>
        <p:blipFill>
          <a:blip r:embed="rId6" cstate="print">
            <a:duotone>
              <a:prstClr val="black"/>
              <a:srgbClr val="92D050">
                <a:tint val="45000"/>
                <a:satMod val="400000"/>
              </a:srgbClr>
            </a:duotone>
            <a:lum bright="20000" contrast="40000"/>
          </a:blip>
          <a:stretch>
            <a:fillRect/>
          </a:stretch>
        </p:blipFill>
        <p:spPr>
          <a:xfrm flipH="1">
            <a:off x="3929056" y="928676"/>
            <a:ext cx="666757" cy="1071552"/>
          </a:xfrm>
          <a:prstGeom prst="rect">
            <a:avLst/>
          </a:prstGeom>
          <a:effectLst>
            <a:reflection blurRad="6350" stA="50000" endA="295" endPos="92000" dist="101600" dir="5400000" sy="-100000" algn="bl" rotWithShape="0"/>
          </a:effectLst>
        </p:spPr>
      </p:pic>
      <p:pic>
        <p:nvPicPr>
          <p:cNvPr id="8" name="7 Imagen" descr="7iaKyapyT.png"/>
          <p:cNvPicPr>
            <a:picLocks noChangeAspect="1"/>
          </p:cNvPicPr>
          <p:nvPr/>
        </p:nvPicPr>
        <p:blipFill>
          <a:blip r:embed="rId3" cstate="print">
            <a:duotone>
              <a:prstClr val="black"/>
              <a:srgbClr val="92D050">
                <a:tint val="45000"/>
                <a:satMod val="400000"/>
              </a:srgbClr>
            </a:duotone>
            <a:lum bright="20000" contrast="40000"/>
          </a:blip>
          <a:stretch>
            <a:fillRect/>
          </a:stretch>
        </p:blipFill>
        <p:spPr>
          <a:xfrm>
            <a:off x="4572000" y="1928808"/>
            <a:ext cx="634300" cy="1000114"/>
          </a:xfrm>
          <a:prstGeom prst="rect">
            <a:avLst/>
          </a:prstGeom>
          <a:effectLst>
            <a:reflection blurRad="6350" stA="50000" endA="295" endPos="92000" dist="101600" dir="5400000" sy="-100000" algn="bl" rotWithShape="0"/>
          </a:effectLst>
        </p:spPr>
      </p:pic>
      <p:pic>
        <p:nvPicPr>
          <p:cNvPr id="9" name="8 Imagen" descr="7iaKyapyT.png"/>
          <p:cNvPicPr>
            <a:picLocks noChangeAspect="1"/>
          </p:cNvPicPr>
          <p:nvPr/>
        </p:nvPicPr>
        <p:blipFill>
          <a:blip r:embed="rId4" cstate="print">
            <a:duotone>
              <a:prstClr val="black"/>
              <a:srgbClr val="92D050">
                <a:tint val="45000"/>
                <a:satMod val="400000"/>
              </a:srgbClr>
            </a:duotone>
            <a:lum bright="20000" contrast="40000"/>
          </a:blip>
          <a:stretch>
            <a:fillRect/>
          </a:stretch>
        </p:blipFill>
        <p:spPr>
          <a:xfrm flipH="1">
            <a:off x="3929057" y="1928808"/>
            <a:ext cx="666757" cy="1000114"/>
          </a:xfrm>
          <a:prstGeom prst="rect">
            <a:avLst/>
          </a:prstGeom>
          <a:effectLst>
            <a:reflection blurRad="6350" stA="50000" endA="295" endPos="92000" dist="101600" dir="5400000" sy="-100000" algn="bl" rotWithShape="0"/>
          </a:effectLst>
        </p:spPr>
      </p:pic>
      <p:pic>
        <p:nvPicPr>
          <p:cNvPr id="10" name="9 Imagen" descr="7iaKyapyT.png"/>
          <p:cNvPicPr>
            <a:picLocks noChangeAspect="1"/>
          </p:cNvPicPr>
          <p:nvPr/>
        </p:nvPicPr>
        <p:blipFill>
          <a:blip r:embed="rId3" cstate="print">
            <a:duotone>
              <a:prstClr val="black"/>
              <a:srgbClr val="92D050">
                <a:tint val="45000"/>
                <a:satMod val="400000"/>
              </a:srgbClr>
            </a:duotone>
            <a:lum bright="20000" contrast="40000"/>
          </a:blip>
          <a:stretch>
            <a:fillRect/>
          </a:stretch>
        </p:blipFill>
        <p:spPr>
          <a:xfrm>
            <a:off x="4572000" y="2857502"/>
            <a:ext cx="634300" cy="1000114"/>
          </a:xfrm>
          <a:prstGeom prst="rect">
            <a:avLst/>
          </a:prstGeom>
          <a:effectLst>
            <a:reflection blurRad="6350" stA="50000" endA="295" endPos="92000" dist="101600" dir="5400000" sy="-100000" algn="bl" rotWithShape="0"/>
          </a:effectLst>
        </p:spPr>
      </p:pic>
      <p:pic>
        <p:nvPicPr>
          <p:cNvPr id="11" name="10 Imagen" descr="7iaKyapyT.png"/>
          <p:cNvPicPr>
            <a:picLocks noChangeAspect="1"/>
          </p:cNvPicPr>
          <p:nvPr/>
        </p:nvPicPr>
        <p:blipFill>
          <a:blip r:embed="rId4" cstate="print">
            <a:duotone>
              <a:prstClr val="black"/>
              <a:srgbClr val="92D050">
                <a:tint val="45000"/>
                <a:satMod val="400000"/>
              </a:srgbClr>
            </a:duotone>
            <a:lum bright="20000" contrast="40000"/>
          </a:blip>
          <a:stretch>
            <a:fillRect/>
          </a:stretch>
        </p:blipFill>
        <p:spPr>
          <a:xfrm flipH="1">
            <a:off x="3929057" y="2857502"/>
            <a:ext cx="666757" cy="1000114"/>
          </a:xfrm>
          <a:prstGeom prst="rect">
            <a:avLst/>
          </a:prstGeom>
          <a:effectLst>
            <a:reflection blurRad="6350" stA="50000" endA="295" endPos="92000" dist="101600" dir="5400000" sy="-100000" algn="bl" rotWithShape="0"/>
          </a:effectLst>
        </p:spPr>
      </p:pic>
      <p:pic>
        <p:nvPicPr>
          <p:cNvPr id="12" name="11 Imagen" descr="7iaKyapyT.png"/>
          <p:cNvPicPr>
            <a:picLocks noChangeAspect="1"/>
          </p:cNvPicPr>
          <p:nvPr/>
        </p:nvPicPr>
        <p:blipFill>
          <a:blip r:embed="rId3" cstate="print">
            <a:duotone>
              <a:prstClr val="black"/>
              <a:srgbClr val="92D050">
                <a:tint val="45000"/>
                <a:satMod val="400000"/>
              </a:srgbClr>
            </a:duotone>
            <a:lum bright="20000" contrast="40000"/>
          </a:blip>
          <a:stretch>
            <a:fillRect/>
          </a:stretch>
        </p:blipFill>
        <p:spPr>
          <a:xfrm>
            <a:off x="4572001" y="3786196"/>
            <a:ext cx="634300" cy="1000114"/>
          </a:xfrm>
          <a:prstGeom prst="rect">
            <a:avLst/>
          </a:prstGeom>
          <a:effectLst>
            <a:reflection blurRad="6350" stA="50000" endA="295" endPos="92000" dist="101600" dir="5400000" sy="-100000" algn="bl" rotWithShape="0"/>
          </a:effectLst>
        </p:spPr>
      </p:pic>
      <p:pic>
        <p:nvPicPr>
          <p:cNvPr id="13" name="12 Imagen" descr="7iaKyapyT.png"/>
          <p:cNvPicPr>
            <a:picLocks noChangeAspect="1"/>
          </p:cNvPicPr>
          <p:nvPr/>
        </p:nvPicPr>
        <p:blipFill>
          <a:blip r:embed="rId4" cstate="print">
            <a:duotone>
              <a:prstClr val="black"/>
              <a:srgbClr val="92D050">
                <a:tint val="45000"/>
                <a:satMod val="400000"/>
              </a:srgbClr>
            </a:duotone>
            <a:lum bright="20000" contrast="40000"/>
          </a:blip>
          <a:stretch>
            <a:fillRect/>
          </a:stretch>
        </p:blipFill>
        <p:spPr>
          <a:xfrm flipH="1">
            <a:off x="3929058" y="3786196"/>
            <a:ext cx="666757" cy="1000114"/>
          </a:xfrm>
          <a:prstGeom prst="rect">
            <a:avLst/>
          </a:prstGeom>
          <a:effectLst>
            <a:reflection blurRad="6350" stA="50000" endA="295" endPos="92000" dist="101600" dir="5400000" sy="-100000" algn="bl" rotWithShape="0"/>
          </a:effectLst>
        </p:spPr>
      </p:pic>
      <p:sp>
        <p:nvSpPr>
          <p:cNvPr id="14" name="13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11"/>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1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4000"/>
                            </p:stCondLst>
                            <p:childTnLst>
                              <p:par>
                                <p:cTn id="68" presetID="2" presetClass="exit" presetSubtype="6" fill="hold" nodeType="after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1+ppt_w/2"/>
                                          </p:val>
                                        </p:tav>
                                      </p:tavLst>
                                    </p:anim>
                                    <p:anim calcmode="lin" valueType="num">
                                      <p:cBhvr additive="base">
                                        <p:cTn id="70" dur="2000"/>
                                        <p:tgtEl>
                                          <p:spTgt spid="5"/>
                                        </p:tgtEl>
                                        <p:attrNameLst>
                                          <p:attrName>ppt_y</p:attrName>
                                        </p:attrNameLst>
                                      </p:cBhvr>
                                      <p:tavLst>
                                        <p:tav tm="0">
                                          <p:val>
                                            <p:strVal val="ppt_y"/>
                                          </p:val>
                                        </p:tav>
                                        <p:tav tm="100000">
                                          <p:val>
                                            <p:strVal val="1+ppt_h/2"/>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6" fill="hold" nodeType="withEffect">
                                  <p:stCondLst>
                                    <p:cond delay="0"/>
                                  </p:stCondLst>
                                  <p:childTnLst>
                                    <p:anim calcmode="lin" valueType="num">
                                      <p:cBhvr additive="base">
                                        <p:cTn id="73" dur="2000"/>
                                        <p:tgtEl>
                                          <p:spTgt spid="7"/>
                                        </p:tgtEl>
                                        <p:attrNameLst>
                                          <p:attrName>ppt_x</p:attrName>
                                        </p:attrNameLst>
                                      </p:cBhvr>
                                      <p:tavLst>
                                        <p:tav tm="0">
                                          <p:val>
                                            <p:strVal val="ppt_x"/>
                                          </p:val>
                                        </p:tav>
                                        <p:tav tm="100000">
                                          <p:val>
                                            <p:strVal val="1+ppt_w/2"/>
                                          </p:val>
                                        </p:tav>
                                      </p:tavLst>
                                    </p:anim>
                                    <p:anim calcmode="lin" valueType="num">
                                      <p:cBhvr additive="base">
                                        <p:cTn id="74" dur="2000"/>
                                        <p:tgtEl>
                                          <p:spTgt spid="7"/>
                                        </p:tgtEl>
                                        <p:attrNameLst>
                                          <p:attrName>ppt_y</p:attrName>
                                        </p:attrNameLst>
                                      </p:cBhvr>
                                      <p:tavLst>
                                        <p:tav tm="0">
                                          <p:val>
                                            <p:strVal val="ppt_y"/>
                                          </p:val>
                                        </p:tav>
                                        <p:tav tm="100000">
                                          <p:val>
                                            <p:strVal val="1+ppt_h/2"/>
                                          </p:val>
                                        </p:tav>
                                      </p:tavLst>
                                    </p:anim>
                                    <p:set>
                                      <p:cBhvr>
                                        <p:cTn id="75" dur="1" fill="hold">
                                          <p:stCondLst>
                                            <p:cond delay="1999"/>
                                          </p:stCondLst>
                                        </p:cTn>
                                        <p:tgtEl>
                                          <p:spTgt spid="7"/>
                                        </p:tgtEl>
                                        <p:attrNameLst>
                                          <p:attrName>style.visibility</p:attrName>
                                        </p:attrNameLst>
                                      </p:cBhvr>
                                      <p:to>
                                        <p:strVal val="hidden"/>
                                      </p:to>
                                    </p:set>
                                  </p:childTnLst>
                                </p:cTn>
                              </p:par>
                              <p:par>
                                <p:cTn id="76" presetID="2" presetClass="exit" presetSubtype="6" fill="hold"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1+ppt_w/2"/>
                                          </p:val>
                                        </p:tav>
                                      </p:tavLst>
                                    </p:anim>
                                    <p:anim calcmode="lin" valueType="num">
                                      <p:cBhvr additive="base">
                                        <p:cTn id="78" dur="2000"/>
                                        <p:tgtEl>
                                          <p:spTgt spid="9"/>
                                        </p:tgtEl>
                                        <p:attrNameLst>
                                          <p:attrName>ppt_y</p:attrName>
                                        </p:attrNameLst>
                                      </p:cBhvr>
                                      <p:tavLst>
                                        <p:tav tm="0">
                                          <p:val>
                                            <p:strVal val="ppt_y"/>
                                          </p:val>
                                        </p:tav>
                                        <p:tav tm="100000">
                                          <p:val>
                                            <p:strVal val="1+ppt_h/2"/>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6" fill="hold" nodeType="withEffect">
                                  <p:stCondLst>
                                    <p:cond delay="0"/>
                                  </p:stCondLst>
                                  <p:childTnLst>
                                    <p:anim calcmode="lin" valueType="num">
                                      <p:cBhvr additive="base">
                                        <p:cTn id="81" dur="2000"/>
                                        <p:tgtEl>
                                          <p:spTgt spid="11"/>
                                        </p:tgtEl>
                                        <p:attrNameLst>
                                          <p:attrName>ppt_x</p:attrName>
                                        </p:attrNameLst>
                                      </p:cBhvr>
                                      <p:tavLst>
                                        <p:tav tm="0">
                                          <p:val>
                                            <p:strVal val="ppt_x"/>
                                          </p:val>
                                        </p:tav>
                                        <p:tav tm="100000">
                                          <p:val>
                                            <p:strVal val="1+ppt_w/2"/>
                                          </p:val>
                                        </p:tav>
                                      </p:tavLst>
                                    </p:anim>
                                    <p:anim calcmode="lin" valueType="num">
                                      <p:cBhvr additive="base">
                                        <p:cTn id="82" dur="2000"/>
                                        <p:tgtEl>
                                          <p:spTgt spid="11"/>
                                        </p:tgtEl>
                                        <p:attrNameLst>
                                          <p:attrName>ppt_y</p:attrName>
                                        </p:attrNameLst>
                                      </p:cBhvr>
                                      <p:tavLst>
                                        <p:tav tm="0">
                                          <p:val>
                                            <p:strVal val="ppt_y"/>
                                          </p:val>
                                        </p:tav>
                                        <p:tav tm="100000">
                                          <p:val>
                                            <p:strVal val="1+ppt_h/2"/>
                                          </p:val>
                                        </p:tav>
                                      </p:tavLst>
                                    </p:anim>
                                    <p:set>
                                      <p:cBhvr>
                                        <p:cTn id="83" dur="1" fill="hold">
                                          <p:stCondLst>
                                            <p:cond delay="1999"/>
                                          </p:stCondLst>
                                        </p:cTn>
                                        <p:tgtEl>
                                          <p:spTgt spid="11"/>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13"/>
                                        </p:tgtEl>
                                        <p:attrNameLst>
                                          <p:attrName>ppt_x</p:attrName>
                                        </p:attrNameLst>
                                      </p:cBhvr>
                                      <p:tavLst>
                                        <p:tav tm="0">
                                          <p:val>
                                            <p:strVal val="ppt_x"/>
                                          </p:val>
                                        </p:tav>
                                        <p:tav tm="100000">
                                          <p:val>
                                            <p:strVal val="1+ppt_w/2"/>
                                          </p:val>
                                        </p:tav>
                                      </p:tavLst>
                                    </p:anim>
                                    <p:anim calcmode="lin" valueType="num">
                                      <p:cBhvr additive="base">
                                        <p:cTn id="86" dur="2000"/>
                                        <p:tgtEl>
                                          <p:spTgt spid="13"/>
                                        </p:tgtEl>
                                        <p:attrNameLst>
                                          <p:attrName>ppt_y</p:attrName>
                                        </p:attrNameLst>
                                      </p:cBhvr>
                                      <p:tavLst>
                                        <p:tav tm="0">
                                          <p:val>
                                            <p:strVal val="ppt_y"/>
                                          </p:val>
                                        </p:tav>
                                        <p:tav tm="100000">
                                          <p:val>
                                            <p:strVal val="1+ppt_h/2"/>
                                          </p:val>
                                        </p:tav>
                                      </p:tavLst>
                                    </p:anim>
                                    <p:set>
                                      <p:cBhvr>
                                        <p:cTn id="87" dur="1" fill="hold">
                                          <p:stCondLst>
                                            <p:cond delay="1999"/>
                                          </p:stCondLst>
                                        </p:cTn>
                                        <p:tgtEl>
                                          <p:spTgt spid="13"/>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0-ppt_w/2"/>
                                          </p:val>
                                        </p:tav>
                                      </p:tavLst>
                                    </p:anim>
                                    <p:anim calcmode="lin" valueType="num">
                                      <p:cBhvr additive="base">
                                        <p:cTn id="90" dur="2000"/>
                                        <p:tgtEl>
                                          <p:spTgt spid="4"/>
                                        </p:tgtEl>
                                        <p:attrNameLst>
                                          <p:attrName>ppt_y</p:attrName>
                                        </p:attrNameLst>
                                      </p:cBhvr>
                                      <p:tavLst>
                                        <p:tav tm="0">
                                          <p:val>
                                            <p:strVal val="ppt_y"/>
                                          </p:val>
                                        </p:tav>
                                        <p:tav tm="100000">
                                          <p:val>
                                            <p:strVal val="1+ppt_h/2"/>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1+ppt_h/2"/>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1+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1+ppt_h/2"/>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5"/>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7"/>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9"/>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11"/>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13"/>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4"/>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6"/>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8"/>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10"/>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2"/>
                                        </p:tgtEl>
                                        <p:attrNameLst>
                                          <p:attrName>r</p:attrName>
                                        </p:attrNameLst>
                                      </p:cBhvr>
                                    </p:animRot>
                                  </p:childTnLst>
                                </p:cTn>
                              </p:par>
                              <p:par>
                                <p:cTn id="128" presetID="17" presetClass="entr" presetSubtype="1"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ppt_x</p:attrName>
                                        </p:attrNameLst>
                                      </p:cBhvr>
                                      <p:tavLst>
                                        <p:tav tm="0">
                                          <p:val>
                                            <p:strVal val="#ppt_x"/>
                                          </p:val>
                                        </p:tav>
                                        <p:tav tm="100000">
                                          <p:val>
                                            <p:strVal val="#ppt_x"/>
                                          </p:val>
                                        </p:tav>
                                      </p:tavLst>
                                    </p:anim>
                                    <p:anim calcmode="lin" valueType="num">
                                      <p:cBhvr>
                                        <p:cTn id="131" dur="2000" fill="hold"/>
                                        <p:tgtEl>
                                          <p:spTgt spid="2"/>
                                        </p:tgtEl>
                                        <p:attrNameLst>
                                          <p:attrName>ppt_y</p:attrName>
                                        </p:attrNameLst>
                                      </p:cBhvr>
                                      <p:tavLst>
                                        <p:tav tm="0">
                                          <p:val>
                                            <p:strVal val="#ppt_y-#ppt_h/2"/>
                                          </p:val>
                                        </p:tav>
                                        <p:tav tm="100000">
                                          <p:val>
                                            <p:strVal val="#ppt_y"/>
                                          </p:val>
                                        </p:tav>
                                      </p:tavLst>
                                    </p:anim>
                                    <p:anim calcmode="lin" valueType="num">
                                      <p:cBhvr>
                                        <p:cTn id="132" dur="2000" fill="hold"/>
                                        <p:tgtEl>
                                          <p:spTgt spid="2"/>
                                        </p:tgtEl>
                                        <p:attrNameLst>
                                          <p:attrName>ppt_w</p:attrName>
                                        </p:attrNameLst>
                                      </p:cBhvr>
                                      <p:tavLst>
                                        <p:tav tm="0">
                                          <p:val>
                                            <p:strVal val="#ppt_w"/>
                                          </p:val>
                                        </p:tav>
                                        <p:tav tm="100000">
                                          <p:val>
                                            <p:strVal val="#ppt_w"/>
                                          </p:val>
                                        </p:tav>
                                      </p:tavLst>
                                    </p:anim>
                                    <p:anim calcmode="lin" valueType="num">
                                      <p:cBhvr>
                                        <p:cTn id="133" dur="2000" fill="hold"/>
                                        <p:tgtEl>
                                          <p:spTgt spid="2"/>
                                        </p:tgtEl>
                                        <p:attrNameLst>
                                          <p:attrName>ppt_h</p:attrName>
                                        </p:attrNameLst>
                                      </p:cBhvr>
                                      <p:tavLst>
                                        <p:tav tm="0">
                                          <p:val>
                                            <p:fltVal val="0"/>
                                          </p:val>
                                        </p:tav>
                                        <p:tav tm="100000">
                                          <p:val>
                                            <p:strVal val="#ppt_h"/>
                                          </p:val>
                                        </p:tav>
                                      </p:tavLst>
                                    </p:anim>
                                  </p:childTnLst>
                                </p:cTn>
                              </p:par>
                              <p:par>
                                <p:cTn id="134" presetID="16" presetClass="entr" presetSubtype="37" fill="hold" nodeType="withEffect">
                                  <p:stCondLst>
                                    <p:cond delay="0"/>
                                  </p:stCondLst>
                                  <p:childTnLst>
                                    <p:set>
                                      <p:cBhvr>
                                        <p:cTn id="135" dur="1" fill="hold">
                                          <p:stCondLst>
                                            <p:cond delay="0"/>
                                          </p:stCondLst>
                                        </p:cTn>
                                        <p:tgtEl>
                                          <p:spTgt spid="2"/>
                                        </p:tgtEl>
                                        <p:attrNameLst>
                                          <p:attrName>style.visibility</p:attrName>
                                        </p:attrNameLst>
                                      </p:cBhvr>
                                      <p:to>
                                        <p:strVal val="visible"/>
                                      </p:to>
                                    </p:set>
                                    <p:animEffect transition="in" filter="barn(outVertical)">
                                      <p:cBhvr>
                                        <p:cTn id="13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B050"/>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2259735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_BxukQ2_m9qlkjBuhJJvZbdm0os.png"/>
          <p:cNvPicPr>
            <a:picLocks noChangeAspect="1"/>
          </p:cNvPicPr>
          <p:nvPr/>
        </p:nvPicPr>
        <p:blipFill>
          <a:blip r:embed="rId3">
            <a:duotone>
              <a:prstClr val="black"/>
              <a:srgbClr val="0000FF">
                <a:tint val="45000"/>
                <a:satMod val="400000"/>
              </a:srgbClr>
            </a:duotone>
            <a:lum contrast="40000"/>
          </a:blip>
          <a:srcRect l="12500" r="17500"/>
          <a:stretch>
            <a:fillRect/>
          </a:stretch>
        </p:blipFill>
        <p:spPr>
          <a:xfrm rot="17026482">
            <a:off x="3559515" y="1527609"/>
            <a:ext cx="1102194" cy="1285884"/>
          </a:xfrm>
          <a:prstGeom prst="rect">
            <a:avLst/>
          </a:prstGeom>
        </p:spPr>
      </p:pic>
      <p:pic>
        <p:nvPicPr>
          <p:cNvPr id="4" name="3 Imagen" descr="_BxukQ2_m9qlkjBuhJJvZbdm0os.png"/>
          <p:cNvPicPr>
            <a:picLocks noChangeAspect="1"/>
          </p:cNvPicPr>
          <p:nvPr/>
        </p:nvPicPr>
        <p:blipFill>
          <a:blip r:embed="rId3">
            <a:duotone>
              <a:prstClr val="black"/>
              <a:srgbClr val="0000FF">
                <a:tint val="45000"/>
                <a:satMod val="400000"/>
              </a:srgbClr>
            </a:duotone>
            <a:lum contrast="40000"/>
          </a:blip>
          <a:srcRect l="12500" r="17500"/>
          <a:stretch>
            <a:fillRect/>
          </a:stretch>
        </p:blipFill>
        <p:spPr>
          <a:xfrm rot="20844245">
            <a:off x="4088882" y="1268599"/>
            <a:ext cx="1102194" cy="1285884"/>
          </a:xfrm>
          <a:prstGeom prst="rect">
            <a:avLst/>
          </a:prstGeom>
        </p:spPr>
      </p:pic>
      <p:pic>
        <p:nvPicPr>
          <p:cNvPr id="5" name="4 Imagen" descr="_BxukQ2_m9qlkjBuhJJvZbdm0os.png"/>
          <p:cNvPicPr>
            <a:picLocks noChangeAspect="1"/>
          </p:cNvPicPr>
          <p:nvPr/>
        </p:nvPicPr>
        <p:blipFill>
          <a:blip r:embed="rId3">
            <a:duotone>
              <a:prstClr val="black"/>
              <a:srgbClr val="0000FF">
                <a:tint val="45000"/>
                <a:satMod val="400000"/>
              </a:srgbClr>
            </a:duotone>
            <a:lum contrast="40000"/>
          </a:blip>
          <a:srcRect l="12500" r="17500"/>
          <a:stretch>
            <a:fillRect/>
          </a:stretch>
        </p:blipFill>
        <p:spPr>
          <a:xfrm rot="4474241">
            <a:off x="4895107" y="2034010"/>
            <a:ext cx="1102194" cy="1285884"/>
          </a:xfrm>
          <a:prstGeom prst="rect">
            <a:avLst/>
          </a:prstGeom>
        </p:spPr>
      </p:pic>
      <p:pic>
        <p:nvPicPr>
          <p:cNvPr id="6" name="5 Imagen" descr="_BxukQ2_m9qlkjBuhJJvZbdm0os.png"/>
          <p:cNvPicPr>
            <a:picLocks noChangeAspect="1"/>
          </p:cNvPicPr>
          <p:nvPr/>
        </p:nvPicPr>
        <p:blipFill>
          <a:blip r:embed="rId3">
            <a:duotone>
              <a:prstClr val="black"/>
              <a:srgbClr val="0000FF">
                <a:tint val="45000"/>
                <a:satMod val="400000"/>
              </a:srgbClr>
            </a:duotone>
            <a:lum contrast="40000"/>
          </a:blip>
          <a:srcRect l="12500" r="17500"/>
          <a:stretch>
            <a:fillRect/>
          </a:stretch>
        </p:blipFill>
        <p:spPr>
          <a:xfrm rot="9862921">
            <a:off x="4017444" y="2768797"/>
            <a:ext cx="1102194" cy="1285884"/>
          </a:xfrm>
          <a:prstGeom prst="rect">
            <a:avLst/>
          </a:prstGeom>
        </p:spPr>
      </p:pic>
      <p:pic>
        <p:nvPicPr>
          <p:cNvPr id="7" name="6 Imagen" descr="_BxukQ2_m9qlkjBuhJJvZbdm0os.png"/>
          <p:cNvPicPr>
            <a:picLocks noChangeAspect="1"/>
          </p:cNvPicPr>
          <p:nvPr/>
        </p:nvPicPr>
        <p:blipFill>
          <a:blip r:embed="rId3">
            <a:duotone>
              <a:prstClr val="black"/>
              <a:srgbClr val="0000FF">
                <a:tint val="45000"/>
                <a:satMod val="400000"/>
              </a:srgbClr>
            </a:duotone>
            <a:lum contrast="40000"/>
          </a:blip>
          <a:srcRect l="12500" r="17500"/>
          <a:stretch>
            <a:fillRect/>
          </a:stretch>
        </p:blipFill>
        <p:spPr>
          <a:xfrm rot="11882524">
            <a:off x="3374502" y="1982979"/>
            <a:ext cx="1102194" cy="1285884"/>
          </a:xfrm>
          <a:prstGeom prst="rect">
            <a:avLst/>
          </a:prstGeom>
        </p:spPr>
      </p:pic>
      <p:pic>
        <p:nvPicPr>
          <p:cNvPr id="8" name="7 Imagen" descr="_BxukQ2_m9qlkjBuhJJvZbdm0os.png"/>
          <p:cNvPicPr>
            <a:picLocks noChangeAspect="1"/>
          </p:cNvPicPr>
          <p:nvPr/>
        </p:nvPicPr>
        <p:blipFill>
          <a:blip r:embed="rId3">
            <a:duotone>
              <a:prstClr val="black"/>
              <a:srgbClr val="0000FF">
                <a:tint val="45000"/>
                <a:satMod val="400000"/>
              </a:srgbClr>
            </a:duotone>
            <a:lum contrast="40000"/>
          </a:blip>
          <a:srcRect l="12500" r="17500"/>
          <a:stretch>
            <a:fillRect/>
          </a:stretch>
        </p:blipFill>
        <p:spPr>
          <a:xfrm rot="216342">
            <a:off x="4719688" y="1519149"/>
            <a:ext cx="1102194" cy="1285884"/>
          </a:xfrm>
          <a:prstGeom prst="rect">
            <a:avLst/>
          </a:prstGeom>
        </p:spPr>
      </p:pic>
      <p:pic>
        <p:nvPicPr>
          <p:cNvPr id="9" name="8 Imagen" descr="_BxukQ2_m9qlkjBuhJJvZbdm0os.png"/>
          <p:cNvPicPr>
            <a:picLocks noChangeAspect="1"/>
          </p:cNvPicPr>
          <p:nvPr/>
        </p:nvPicPr>
        <p:blipFill>
          <a:blip r:embed="rId3">
            <a:duotone>
              <a:prstClr val="black"/>
              <a:srgbClr val="0000FF">
                <a:tint val="45000"/>
                <a:satMod val="400000"/>
              </a:srgbClr>
            </a:duotone>
            <a:lum contrast="40000"/>
          </a:blip>
          <a:srcRect l="12500" r="17500"/>
          <a:stretch>
            <a:fillRect/>
          </a:stretch>
        </p:blipFill>
        <p:spPr>
          <a:xfrm rot="6483130">
            <a:off x="4582739" y="2576302"/>
            <a:ext cx="1102194" cy="1285884"/>
          </a:xfrm>
          <a:prstGeom prst="rect">
            <a:avLst/>
          </a:prstGeom>
        </p:spPr>
      </p:pic>
      <p:pic>
        <p:nvPicPr>
          <p:cNvPr id="10" name="9 Imagen" descr="_BxukQ2_m9qlkjBuhJJvZbdm0os.png"/>
          <p:cNvPicPr>
            <a:picLocks noChangeAspect="1"/>
          </p:cNvPicPr>
          <p:nvPr/>
        </p:nvPicPr>
        <p:blipFill>
          <a:blip r:embed="rId3">
            <a:duotone>
              <a:prstClr val="black"/>
              <a:srgbClr val="0000FF">
                <a:tint val="45000"/>
                <a:satMod val="400000"/>
              </a:srgbClr>
            </a:duotone>
            <a:lum contrast="40000"/>
          </a:blip>
          <a:srcRect l="12500" r="17500"/>
          <a:stretch>
            <a:fillRect/>
          </a:stretch>
        </p:blipFill>
        <p:spPr>
          <a:xfrm rot="11716550">
            <a:off x="3667598" y="2470221"/>
            <a:ext cx="1102194" cy="1285884"/>
          </a:xfrm>
          <a:prstGeom prst="rect">
            <a:avLst/>
          </a:prstGeom>
        </p:spPr>
      </p:pic>
      <p:sp>
        <p:nvSpPr>
          <p:cNvPr id="11" name="10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21" presetClass="entr" presetSubtype="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Effect transition="in" filter="wheel(8)">
                                      <p:cBhvr>
                                        <p:cTn id="138" dur="2000"/>
                                        <p:tgtEl>
                                          <p:spTgt spid="2"/>
                                        </p:tgtEl>
                                      </p:cBhvr>
                                    </p:animEffect>
                                  </p:childTnLst>
                                </p:cTn>
                              </p:par>
                              <p:par>
                                <p:cTn id="139" presetID="23" presetClass="entr" presetSubtype="288" fill="hold" nodeType="withEffect">
                                  <p:stCondLst>
                                    <p:cond delay="0"/>
                                  </p:stCondLst>
                                  <p:childTnLst>
                                    <p:set>
                                      <p:cBhvr>
                                        <p:cTn id="140" dur="1" fill="hold">
                                          <p:stCondLst>
                                            <p:cond delay="0"/>
                                          </p:stCondLst>
                                        </p:cTn>
                                        <p:tgtEl>
                                          <p:spTgt spid="2"/>
                                        </p:tgtEl>
                                        <p:attrNameLst>
                                          <p:attrName>style.visibility</p:attrName>
                                        </p:attrNameLst>
                                      </p:cBhvr>
                                      <p:to>
                                        <p:strVal val="visible"/>
                                      </p:to>
                                    </p:set>
                                    <p:anim calcmode="lin" valueType="num">
                                      <p:cBhvr>
                                        <p:cTn id="141" dur="2000" fill="hold"/>
                                        <p:tgtEl>
                                          <p:spTgt spid="2"/>
                                        </p:tgtEl>
                                        <p:attrNameLst>
                                          <p:attrName>ppt_w</p:attrName>
                                        </p:attrNameLst>
                                      </p:cBhvr>
                                      <p:tavLst>
                                        <p:tav tm="0">
                                          <p:val>
                                            <p:strVal val="4/3*#ppt_w"/>
                                          </p:val>
                                        </p:tav>
                                        <p:tav tm="100000">
                                          <p:val>
                                            <p:strVal val="#ppt_w"/>
                                          </p:val>
                                        </p:tav>
                                      </p:tavLst>
                                    </p:anim>
                                    <p:anim calcmode="lin" valueType="num">
                                      <p:cBhvr>
                                        <p:cTn id="142" dur="2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483504a.png"/>
          <p:cNvPicPr>
            <a:picLocks noChangeAspect="1"/>
          </p:cNvPicPr>
          <p:nvPr/>
        </p:nvPicPr>
        <p:blipFill>
          <a:blip r:embed="rId2"/>
          <a:stretch>
            <a:fillRect/>
          </a:stretch>
        </p:blipFill>
        <p:spPr>
          <a:xfrm>
            <a:off x="0" y="0"/>
            <a:ext cx="9144000" cy="5143500"/>
          </a:xfrm>
          <a:prstGeom prst="rect">
            <a:avLst/>
          </a:prstGeom>
        </p:spPr>
      </p:pic>
      <p:pic>
        <p:nvPicPr>
          <p:cNvPr id="5" name="4 Imagen" descr="Colibri-32.gif"/>
          <p:cNvPicPr>
            <a:picLocks noChangeAspect="1"/>
          </p:cNvPicPr>
          <p:nvPr/>
        </p:nvPicPr>
        <p:blipFill>
          <a:blip r:embed="rId3"/>
          <a:stretch>
            <a:fillRect/>
          </a:stretch>
        </p:blipFill>
        <p:spPr>
          <a:xfrm rot="17014205" flipH="1">
            <a:off x="7165243" y="1413486"/>
            <a:ext cx="1880971" cy="1682163"/>
          </a:xfrm>
          <a:prstGeom prst="rect">
            <a:avLst/>
          </a:prstGeom>
        </p:spPr>
      </p:pic>
      <p:sp>
        <p:nvSpPr>
          <p:cNvPr id="4" name="3 CuadroTexto"/>
          <p:cNvSpPr txBox="1"/>
          <p:nvPr/>
        </p:nvSpPr>
        <p:spPr>
          <a:xfrm>
            <a:off x="1071538" y="1571618"/>
            <a:ext cx="3071834" cy="2585323"/>
          </a:xfrm>
          <a:prstGeom prst="rect">
            <a:avLst/>
          </a:prstGeom>
          <a:noFill/>
        </p:spPr>
        <p:txBody>
          <a:bodyPr wrap="square" rtlCol="0">
            <a:spAutoFit/>
          </a:bodyPr>
          <a:lstStyle/>
          <a:p>
            <a:pPr algn="ctr"/>
            <a:r>
              <a:rPr lang="es-PE" sz="1600" dirty="0" smtClean="0"/>
              <a:t>9. Que tus pensamientos vayan dirigidos siempre hacia la abundancia y no hacia la escasez. Cambiar la percepción de lo que valen las cosas te ayudará a darte cuenta de que posees más valor de lo que piensas. Recuerda una cosa: te conviertes en lo que crees.</a:t>
            </a:r>
            <a:br>
              <a:rPr lang="es-PE" sz="1600" dirty="0" smtClean="0"/>
            </a:br>
            <a:r>
              <a:rPr lang="es-PE" sz="1600" b="1" dirty="0" smtClean="0"/>
              <a:t>El colibrí representa la imagen de nuestra fortaleza escondida</a:t>
            </a:r>
          </a:p>
          <a:p>
            <a:pPr algn="ctr"/>
            <a:endParaRPr lang="es-PE" sz="1600" dirty="0"/>
          </a:p>
        </p:txBody>
      </p:sp>
      <p:sp>
        <p:nvSpPr>
          <p:cNvPr id="6" name="5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0" presetClass="path" presetSubtype="0" accel="50000" decel="50000" fill="hold" nodeType="withEffect">
                                  <p:stCondLst>
                                    <p:cond delay="0"/>
                                  </p:stCondLst>
                                  <p:childTnLst>
                                    <p:animMotion origin="layout" path="M 0.18194 -0.67386 C 0.19653 -0.65289 0.2059 -0.62238 0.21458 -0.59494 C 0.21701 -0.57336 0.22309 -0.55302 0.22031 -0.53236 C 0.21736 -0.5074 0.20712 -0.48335 0.19479 -0.4701 C 0.18611 -0.45314 0.17448 -0.44513 0.16354 -0.43403 C 0.14861 -0.418 0.13542 -0.4069 0.11875 -0.39704 C 0.11163 -0.38871 0.10365 -0.3844 0.09566 -0.37885 C 0.0776 -0.33816 0.09201 -0.37361 0.08368 -0.34587 C 0.08177 -0.33939 0.0776 -0.32583 0.07778 -0.32583 C 0.07621 -0.30579 0.07847 -0.33261 0.07344 -0.31165 C 0.07274 -0.30918 0.07344 -0.3061 0.07309 -0.30333 C 0.07187 -0.28576 0.06927 -0.26942 0.06111 -0.26017 C 0.04253 -0.20437 -0.0283 -0.19297 -0.04618 -0.18341 C -0.0533 -0.17016 -0.05764 -0.15259 -0.06528 -0.13964 C -0.06806 -0.12793 -0.07049 -0.11529 -0.07604 -0.10604 C -0.07552 -0.08754 -0.07257 -0.06442 -0.0783 -0.0487 C -0.08438 -0.0299 -0.0875 -0.02836 -0.08455 -0.0077 " pathEditMode="relative" rAng="-865453" ptsTypes="ffffffffffffffffA">
                                      <p:cBhvr>
                                        <p:cTn id="8" dur="2000" fill="hold"/>
                                        <p:tgtEl>
                                          <p:spTgt spid="5"/>
                                        </p:tgtEl>
                                        <p:attrNameLst>
                                          <p:attrName>ppt_x</p:attrName>
                                          <p:attrName>ppt_y</p:attrName>
                                        </p:attrNameLst>
                                      </p:cBhvr>
                                      <p:rCtr x="-122" y="32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3">
                <a:lumMod val="75000"/>
                <a:shade val="67500"/>
                <a:satMod val="115000"/>
              </a:schemeClr>
            </a:gs>
            <a:gs pos="100000">
              <a:schemeClr val="accent3">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249573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kisscc0-drawing-floral-design-line-art-painting-abstract-vortex-5-redux-5b75f459ca9032.5761535215344569218297.png"/>
          <p:cNvPicPr>
            <a:picLocks noChangeAspect="1"/>
          </p:cNvPicPr>
          <p:nvPr/>
        </p:nvPicPr>
        <p:blipFill>
          <a:blip r:embed="rId3" cstate="print">
            <a:lum contrast="40000"/>
          </a:blip>
          <a:stretch>
            <a:fillRect/>
          </a:stretch>
        </p:blipFill>
        <p:spPr>
          <a:xfrm>
            <a:off x="-142908" y="1857370"/>
            <a:ext cx="833240" cy="785800"/>
          </a:xfrm>
          <a:prstGeom prst="rect">
            <a:avLst/>
          </a:prstGeom>
        </p:spPr>
      </p:pic>
      <p:pic>
        <p:nvPicPr>
          <p:cNvPr id="6" name="5 Imagen" descr="kisscc0-drawing-floral-design-line-art-painting-abstract-vortex-5-redux-5b75f459ca9032.5761535215344569218297.png"/>
          <p:cNvPicPr>
            <a:picLocks noChangeAspect="1"/>
          </p:cNvPicPr>
          <p:nvPr/>
        </p:nvPicPr>
        <p:blipFill>
          <a:blip r:embed="rId3" cstate="print">
            <a:lum contrast="40000"/>
          </a:blip>
          <a:stretch>
            <a:fillRect/>
          </a:stretch>
        </p:blipFill>
        <p:spPr>
          <a:xfrm>
            <a:off x="-142908" y="2571750"/>
            <a:ext cx="833240" cy="785800"/>
          </a:xfrm>
          <a:prstGeom prst="rect">
            <a:avLst/>
          </a:prstGeom>
        </p:spPr>
      </p:pic>
      <p:pic>
        <p:nvPicPr>
          <p:cNvPr id="7" name="6 Imagen" descr="kisscc0-drawing-floral-design-line-art-painting-abstract-vortex-5-redux-5b75f459ca9032.5761535215344569218297.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4500562" y="0"/>
            <a:ext cx="833240" cy="785800"/>
          </a:xfrm>
          <a:prstGeom prst="rect">
            <a:avLst/>
          </a:prstGeom>
        </p:spPr>
      </p:pic>
      <p:pic>
        <p:nvPicPr>
          <p:cNvPr id="8" name="7 Imagen" descr="kisscc0-drawing-floral-design-line-art-painting-abstract-vortex-5-redux-5b75f459ca9032.5761535215344569218297.png"/>
          <p:cNvPicPr>
            <a:picLocks noChangeAspect="1"/>
          </p:cNvPicPr>
          <p:nvPr/>
        </p:nvPicPr>
        <p:blipFill>
          <a:blip r:embed="rId3" cstate="print">
            <a:lum contrast="40000"/>
          </a:blip>
          <a:stretch>
            <a:fillRect/>
          </a:stretch>
        </p:blipFill>
        <p:spPr>
          <a:xfrm>
            <a:off x="1714480" y="1857370"/>
            <a:ext cx="833240" cy="785800"/>
          </a:xfrm>
          <a:prstGeom prst="rect">
            <a:avLst/>
          </a:prstGeom>
        </p:spPr>
      </p:pic>
      <p:pic>
        <p:nvPicPr>
          <p:cNvPr id="9" name="8 Imagen" descr="kisscc0-drawing-floral-design-line-art-painting-abstract-vortex-5-redux-5b75f459ca9032.5761535215344569218297.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2500298" y="1357304"/>
            <a:ext cx="833240" cy="785800"/>
          </a:xfrm>
          <a:prstGeom prst="rect">
            <a:avLst/>
          </a:prstGeom>
        </p:spPr>
      </p:pic>
      <p:pic>
        <p:nvPicPr>
          <p:cNvPr id="10" name="9 Imagen" descr="kisscc0-drawing-floral-design-line-art-painting-abstract-vortex-5-redux-5b75f459ca9032.5761535215344569218297.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3714744" y="0"/>
            <a:ext cx="833240" cy="785800"/>
          </a:xfrm>
          <a:prstGeom prst="rect">
            <a:avLst/>
          </a:prstGeom>
        </p:spPr>
      </p:pic>
      <p:pic>
        <p:nvPicPr>
          <p:cNvPr id="11" name="10 Imagen" descr="kisscc0-drawing-floral-design-line-art-painting-abstract-vortex-5-redux-5b75f459ca9032.5761535215344569218297.png"/>
          <p:cNvPicPr>
            <a:picLocks noChangeAspect="1"/>
          </p:cNvPicPr>
          <p:nvPr/>
        </p:nvPicPr>
        <p:blipFill>
          <a:blip r:embed="rId3" cstate="print">
            <a:lum contrast="40000"/>
          </a:blip>
          <a:stretch>
            <a:fillRect/>
          </a:stretch>
        </p:blipFill>
        <p:spPr>
          <a:xfrm>
            <a:off x="6786578" y="3000378"/>
            <a:ext cx="833240" cy="785800"/>
          </a:xfrm>
          <a:prstGeom prst="rect">
            <a:avLst/>
          </a:prstGeom>
        </p:spPr>
      </p:pic>
      <p:pic>
        <p:nvPicPr>
          <p:cNvPr id="12" name="11 Imagen" descr="kisscc0-drawing-floral-design-line-art-painting-abstract-vortex-5-redux-5b75f459ca9032.5761535215344569218297.png"/>
          <p:cNvPicPr>
            <a:picLocks noChangeAspect="1"/>
          </p:cNvPicPr>
          <p:nvPr/>
        </p:nvPicPr>
        <p:blipFill>
          <a:blip r:embed="rId3" cstate="print">
            <a:lum contrast="40000"/>
          </a:blip>
          <a:stretch>
            <a:fillRect/>
          </a:stretch>
        </p:blipFill>
        <p:spPr>
          <a:xfrm>
            <a:off x="1714480" y="2857502"/>
            <a:ext cx="833240" cy="785800"/>
          </a:xfrm>
          <a:prstGeom prst="rect">
            <a:avLst/>
          </a:prstGeom>
        </p:spPr>
      </p:pic>
      <p:pic>
        <p:nvPicPr>
          <p:cNvPr id="13" name="12 Imagen" descr="kisscc0-drawing-floral-design-line-art-painting-abstract-vortex-5-redux-5b75f459ca9032.5761535215344569218297.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3857620" y="4357700"/>
            <a:ext cx="833240" cy="785800"/>
          </a:xfrm>
          <a:prstGeom prst="rect">
            <a:avLst/>
          </a:prstGeom>
        </p:spPr>
      </p:pic>
      <p:pic>
        <p:nvPicPr>
          <p:cNvPr id="14" name="13 Imagen" descr="kisscc0-drawing-floral-design-line-art-painting-abstract-vortex-5-redux-5b75f459ca9032.5761535215344569218297.png"/>
          <p:cNvPicPr>
            <a:picLocks noChangeAspect="1"/>
          </p:cNvPicPr>
          <p:nvPr/>
        </p:nvPicPr>
        <p:blipFill>
          <a:blip r:embed="rId3" cstate="print">
            <a:lum contrast="40000"/>
          </a:blip>
          <a:stretch>
            <a:fillRect/>
          </a:stretch>
        </p:blipFill>
        <p:spPr>
          <a:xfrm>
            <a:off x="8310760" y="1857370"/>
            <a:ext cx="833240" cy="785800"/>
          </a:xfrm>
          <a:prstGeom prst="rect">
            <a:avLst/>
          </a:prstGeom>
        </p:spPr>
      </p:pic>
      <p:pic>
        <p:nvPicPr>
          <p:cNvPr id="15" name="14 Imagen" descr="kisscc0-drawing-floral-design-line-art-painting-abstract-vortex-5-redux-5b75f459ca9032.5761535215344569218297.png"/>
          <p:cNvPicPr>
            <a:picLocks noChangeAspect="1"/>
          </p:cNvPicPr>
          <p:nvPr/>
        </p:nvPicPr>
        <p:blipFill>
          <a:blip r:embed="rId3" cstate="print">
            <a:lum contrast="40000"/>
          </a:blip>
          <a:stretch>
            <a:fillRect/>
          </a:stretch>
        </p:blipFill>
        <p:spPr>
          <a:xfrm>
            <a:off x="8310760" y="2571750"/>
            <a:ext cx="833240" cy="785800"/>
          </a:xfrm>
          <a:prstGeom prst="rect">
            <a:avLst/>
          </a:prstGeom>
        </p:spPr>
      </p:pic>
      <p:pic>
        <p:nvPicPr>
          <p:cNvPr id="16" name="15 Imagen" descr="kisscc0-drawing-floral-design-line-art-painting-abstract-vortex-5-redux-5b75f459ca9032.5761535215344569218297.png"/>
          <p:cNvPicPr>
            <a:picLocks noChangeAspect="1"/>
          </p:cNvPicPr>
          <p:nvPr/>
        </p:nvPicPr>
        <p:blipFill>
          <a:blip r:embed="rId3" cstate="print">
            <a:duotone>
              <a:prstClr val="black"/>
              <a:srgbClr val="E317E3">
                <a:tint val="45000"/>
                <a:satMod val="400000"/>
              </a:srgbClr>
            </a:duotone>
            <a:lum contrast="40000"/>
          </a:blip>
          <a:stretch>
            <a:fillRect/>
          </a:stretch>
        </p:blipFill>
        <p:spPr>
          <a:xfrm rot="6853211">
            <a:off x="4541735" y="4363056"/>
            <a:ext cx="833240" cy="785800"/>
          </a:xfrm>
          <a:prstGeom prst="rect">
            <a:avLst/>
          </a:prstGeom>
        </p:spPr>
      </p:pic>
      <p:pic>
        <p:nvPicPr>
          <p:cNvPr id="17" name="16 Imagen" descr="kisscc0-drawing-floral-design-line-art-painting-abstract-vortex-5-redux-5b75f459ca9032.5761535215344569218297.png"/>
          <p:cNvPicPr>
            <a:picLocks noChangeAspect="1"/>
          </p:cNvPicPr>
          <p:nvPr/>
        </p:nvPicPr>
        <p:blipFill>
          <a:blip r:embed="rId3" cstate="print">
            <a:duotone>
              <a:prstClr val="black"/>
              <a:srgbClr val="E317E3">
                <a:tint val="45000"/>
                <a:satMod val="400000"/>
              </a:srgbClr>
            </a:duotone>
            <a:lum contrast="40000"/>
          </a:blip>
          <a:stretch>
            <a:fillRect/>
          </a:stretch>
        </p:blipFill>
        <p:spPr>
          <a:xfrm rot="6853211">
            <a:off x="2541470" y="2934297"/>
            <a:ext cx="833240" cy="785800"/>
          </a:xfrm>
          <a:prstGeom prst="rect">
            <a:avLst/>
          </a:prstGeom>
        </p:spPr>
      </p:pic>
      <p:pic>
        <p:nvPicPr>
          <p:cNvPr id="18" name="17 Imagen" descr="kisscc0-drawing-floral-design-line-art-painting-abstract-vortex-5-redux-5b75f459ca9032.5761535215344569218297.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5786446" y="1214428"/>
            <a:ext cx="833240" cy="785800"/>
          </a:xfrm>
          <a:prstGeom prst="rect">
            <a:avLst/>
          </a:prstGeom>
        </p:spPr>
      </p:pic>
      <p:pic>
        <p:nvPicPr>
          <p:cNvPr id="19" name="18 Imagen" descr="kisscc0-drawing-floral-design-line-art-painting-abstract-vortex-5-redux-5b75f459ca9032.5761535215344569218297.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7500958" y="1857370"/>
            <a:ext cx="833240" cy="785800"/>
          </a:xfrm>
          <a:prstGeom prst="rect">
            <a:avLst/>
          </a:prstGeom>
        </p:spPr>
      </p:pic>
      <p:pic>
        <p:nvPicPr>
          <p:cNvPr id="20" name="19 Imagen" descr="kisscc0-drawing-floral-design-line-art-painting-abstract-vortex-5-redux-5b75f459ca9032.5761535215344569218297.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857224" y="2714626"/>
            <a:ext cx="833240" cy="785800"/>
          </a:xfrm>
          <a:prstGeom prst="rect">
            <a:avLst/>
          </a:prstGeom>
        </p:spPr>
      </p:pic>
      <p:pic>
        <p:nvPicPr>
          <p:cNvPr id="21" name="20 Imagen" descr="kisscc0-drawing-floral-design-line-art-painting-abstract-vortex-5-redux-5b75f459ca9032.5761535215344569218297.png"/>
          <p:cNvPicPr>
            <a:picLocks noChangeAspect="1"/>
          </p:cNvPicPr>
          <p:nvPr/>
        </p:nvPicPr>
        <p:blipFill>
          <a:blip r:embed="rId3" cstate="print">
            <a:lum contrast="40000"/>
          </a:blip>
          <a:stretch>
            <a:fillRect/>
          </a:stretch>
        </p:blipFill>
        <p:spPr>
          <a:xfrm>
            <a:off x="5072066" y="714362"/>
            <a:ext cx="833240" cy="785800"/>
          </a:xfrm>
          <a:prstGeom prst="rect">
            <a:avLst/>
          </a:prstGeom>
        </p:spPr>
      </p:pic>
      <p:pic>
        <p:nvPicPr>
          <p:cNvPr id="22" name="21 Imagen" descr="kisscc0-drawing-floral-design-line-art-painting-abstract-vortex-5-redux-5b75f459ca9032.5761535215344569218297.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857224" y="1857370"/>
            <a:ext cx="833240" cy="785800"/>
          </a:xfrm>
          <a:prstGeom prst="rect">
            <a:avLst/>
          </a:prstGeom>
        </p:spPr>
      </p:pic>
      <p:pic>
        <p:nvPicPr>
          <p:cNvPr id="23" name="22 Imagen" descr="kisscc0-drawing-floral-design-line-art-painting-abstract-vortex-5-redux-5b75f459ca9032.5761535215344569218297.png"/>
          <p:cNvPicPr>
            <a:picLocks noChangeAspect="1"/>
          </p:cNvPicPr>
          <p:nvPr/>
        </p:nvPicPr>
        <p:blipFill>
          <a:blip r:embed="rId3" cstate="print">
            <a:lum contrast="40000"/>
          </a:blip>
          <a:stretch>
            <a:fillRect/>
          </a:stretch>
        </p:blipFill>
        <p:spPr>
          <a:xfrm>
            <a:off x="3214678" y="642924"/>
            <a:ext cx="833240" cy="785800"/>
          </a:xfrm>
          <a:prstGeom prst="rect">
            <a:avLst/>
          </a:prstGeom>
        </p:spPr>
      </p:pic>
      <p:pic>
        <p:nvPicPr>
          <p:cNvPr id="24" name="23 Imagen" descr="kisscc0-drawing-floral-design-line-art-painting-abstract-vortex-5-redux-5b75f459ca9032.5761535215344569218297.png"/>
          <p:cNvPicPr>
            <a:picLocks noChangeAspect="1"/>
          </p:cNvPicPr>
          <p:nvPr/>
        </p:nvPicPr>
        <p:blipFill>
          <a:blip r:embed="rId3" cstate="print">
            <a:lum contrast="40000"/>
          </a:blip>
          <a:stretch>
            <a:fillRect/>
          </a:stretch>
        </p:blipFill>
        <p:spPr>
          <a:xfrm>
            <a:off x="3286116" y="3500444"/>
            <a:ext cx="833240" cy="785800"/>
          </a:xfrm>
          <a:prstGeom prst="rect">
            <a:avLst/>
          </a:prstGeom>
        </p:spPr>
      </p:pic>
      <p:pic>
        <p:nvPicPr>
          <p:cNvPr id="25" name="24 Imagen" descr="kisscc0-drawing-floral-design-line-art-painting-abstract-vortex-5-redux-5b75f459ca9032.5761535215344569218297.png"/>
          <p:cNvPicPr>
            <a:picLocks noChangeAspect="1"/>
          </p:cNvPicPr>
          <p:nvPr/>
        </p:nvPicPr>
        <p:blipFill>
          <a:blip r:embed="rId3" cstate="print">
            <a:lum contrast="40000"/>
          </a:blip>
          <a:stretch>
            <a:fillRect/>
          </a:stretch>
        </p:blipFill>
        <p:spPr>
          <a:xfrm>
            <a:off x="5143504" y="3643320"/>
            <a:ext cx="833240" cy="785800"/>
          </a:xfrm>
          <a:prstGeom prst="rect">
            <a:avLst/>
          </a:prstGeom>
        </p:spPr>
      </p:pic>
      <p:pic>
        <p:nvPicPr>
          <p:cNvPr id="26" name="25 Imagen" descr="kisscc0-drawing-floral-design-line-art-painting-abstract-vortex-5-redux-5b75f459ca9032.5761535215344569218297.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7572396" y="2857502"/>
            <a:ext cx="833240" cy="785800"/>
          </a:xfrm>
          <a:prstGeom prst="rect">
            <a:avLst/>
          </a:prstGeom>
        </p:spPr>
      </p:pic>
      <p:pic>
        <p:nvPicPr>
          <p:cNvPr id="27" name="26 Imagen" descr="kisscc0-drawing-floral-design-line-art-painting-abstract-vortex-5-redux-5b75f459ca9032.5761535215344569218297.png"/>
          <p:cNvPicPr>
            <a:picLocks noChangeAspect="1"/>
          </p:cNvPicPr>
          <p:nvPr/>
        </p:nvPicPr>
        <p:blipFill>
          <a:blip r:embed="rId3" cstate="print">
            <a:lum contrast="40000"/>
          </a:blip>
          <a:stretch>
            <a:fillRect/>
          </a:stretch>
        </p:blipFill>
        <p:spPr>
          <a:xfrm>
            <a:off x="6500826" y="1571618"/>
            <a:ext cx="833240" cy="785800"/>
          </a:xfrm>
          <a:prstGeom prst="rect">
            <a:avLst/>
          </a:prstGeom>
        </p:spPr>
      </p:pic>
      <p:pic>
        <p:nvPicPr>
          <p:cNvPr id="28" name="27 Imagen" descr="kisscc0-drawing-floral-design-line-art-painting-abstract-vortex-5-redux-5b75f459ca9032.5761535215344569218297.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5857884" y="3214692"/>
            <a:ext cx="833240" cy="785800"/>
          </a:xfrm>
          <a:prstGeom prst="rect">
            <a:avLst/>
          </a:prstGeom>
        </p:spPr>
      </p:pic>
      <p:sp>
        <p:nvSpPr>
          <p:cNvPr id="29" name="28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2000" fill="hold"/>
                                        <p:tgtEl>
                                          <p:spTgt spid="22"/>
                                        </p:tgtEl>
                                        <p:attrNameLst>
                                          <p:attrName>ppt_x</p:attrName>
                                        </p:attrNameLst>
                                      </p:cBhvr>
                                      <p:tavLst>
                                        <p:tav tm="0">
                                          <p:val>
                                            <p:strVal val="1+#ppt_w/2"/>
                                          </p:val>
                                        </p:tav>
                                        <p:tav tm="100000">
                                          <p:val>
                                            <p:strVal val="#ppt_x"/>
                                          </p:val>
                                        </p:tav>
                                      </p:tavLst>
                                    </p:anim>
                                    <p:anim calcmode="lin" valueType="num">
                                      <p:cBhvr additive="base">
                                        <p:cTn id="26" dur="2000" fill="hold"/>
                                        <p:tgtEl>
                                          <p:spTgt spid="2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2000" fill="hold"/>
                                        <p:tgtEl>
                                          <p:spTgt spid="23"/>
                                        </p:tgtEl>
                                        <p:attrNameLst>
                                          <p:attrName>ppt_x</p:attrName>
                                        </p:attrNameLst>
                                      </p:cBhvr>
                                      <p:tavLst>
                                        <p:tav tm="0">
                                          <p:val>
                                            <p:strVal val="1+#ppt_w/2"/>
                                          </p:val>
                                        </p:tav>
                                        <p:tav tm="100000">
                                          <p:val>
                                            <p:strVal val="#ppt_x"/>
                                          </p:val>
                                        </p:tav>
                                      </p:tavLst>
                                    </p:anim>
                                    <p:anim calcmode="lin" valueType="num">
                                      <p:cBhvr additive="base">
                                        <p:cTn id="30" dur="2000" fill="hold"/>
                                        <p:tgtEl>
                                          <p:spTgt spid="23"/>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0-#ppt_w/2"/>
                                          </p:val>
                                        </p:tav>
                                        <p:tav tm="100000">
                                          <p:val>
                                            <p:strVal val="#ppt_x"/>
                                          </p:val>
                                        </p:tav>
                                      </p:tavLst>
                                    </p:anim>
                                    <p:anim calcmode="lin" valueType="num">
                                      <p:cBhvr additive="base">
                                        <p:cTn id="34" dur="2000" fill="hold"/>
                                        <p:tgtEl>
                                          <p:spTgt spid="7"/>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0-#ppt_w/2"/>
                                          </p:val>
                                        </p:tav>
                                        <p:tav tm="100000">
                                          <p:val>
                                            <p:strVal val="#ppt_x"/>
                                          </p:val>
                                        </p:tav>
                                      </p:tavLst>
                                    </p:anim>
                                    <p:anim calcmode="lin" valueType="num">
                                      <p:cBhvr additive="base">
                                        <p:cTn id="38" dur="2000" fill="hold"/>
                                        <p:tgtEl>
                                          <p:spTgt spid="14"/>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0-#ppt_w/2"/>
                                          </p:val>
                                        </p:tav>
                                        <p:tav tm="100000">
                                          <p:val>
                                            <p:strVal val="#ppt_x"/>
                                          </p:val>
                                        </p:tav>
                                      </p:tavLst>
                                    </p:anim>
                                    <p:anim calcmode="lin" valueType="num">
                                      <p:cBhvr additive="base">
                                        <p:cTn id="42" dur="2000" fill="hold"/>
                                        <p:tgtEl>
                                          <p:spTgt spid="18"/>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0-#ppt_w/2"/>
                                          </p:val>
                                        </p:tav>
                                        <p:tav tm="100000">
                                          <p:val>
                                            <p:strVal val="#ppt_x"/>
                                          </p:val>
                                        </p:tav>
                                      </p:tavLst>
                                    </p:anim>
                                    <p:anim calcmode="lin" valueType="num">
                                      <p:cBhvr additive="base">
                                        <p:cTn id="46" dur="2000" fill="hold"/>
                                        <p:tgtEl>
                                          <p:spTgt spid="19"/>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2000" fill="hold"/>
                                        <p:tgtEl>
                                          <p:spTgt spid="21"/>
                                        </p:tgtEl>
                                        <p:attrNameLst>
                                          <p:attrName>ppt_x</p:attrName>
                                        </p:attrNameLst>
                                      </p:cBhvr>
                                      <p:tavLst>
                                        <p:tav tm="0">
                                          <p:val>
                                            <p:strVal val="0-#ppt_w/2"/>
                                          </p:val>
                                        </p:tav>
                                        <p:tav tm="100000">
                                          <p:val>
                                            <p:strVal val="#ppt_x"/>
                                          </p:val>
                                        </p:tav>
                                      </p:tavLst>
                                    </p:anim>
                                    <p:anim calcmode="lin" valueType="num">
                                      <p:cBhvr additive="base">
                                        <p:cTn id="50" dur="2000" fill="hold"/>
                                        <p:tgtEl>
                                          <p:spTgt spid="21"/>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2000" fill="hold"/>
                                        <p:tgtEl>
                                          <p:spTgt spid="27"/>
                                        </p:tgtEl>
                                        <p:attrNameLst>
                                          <p:attrName>ppt_x</p:attrName>
                                        </p:attrNameLst>
                                      </p:cBhvr>
                                      <p:tavLst>
                                        <p:tav tm="0">
                                          <p:val>
                                            <p:strVal val="0-#ppt_w/2"/>
                                          </p:val>
                                        </p:tav>
                                        <p:tav tm="100000">
                                          <p:val>
                                            <p:strVal val="#ppt_x"/>
                                          </p:val>
                                        </p:tav>
                                      </p:tavLst>
                                    </p:anim>
                                    <p:anim calcmode="lin" valueType="num">
                                      <p:cBhvr additive="base">
                                        <p:cTn id="54" dur="2000" fill="hold"/>
                                        <p:tgtEl>
                                          <p:spTgt spid="27"/>
                                        </p:tgtEl>
                                        <p:attrNameLst>
                                          <p:attrName>ppt_y</p:attrName>
                                        </p:attrNameLst>
                                      </p:cBhvr>
                                      <p:tavLst>
                                        <p:tav tm="0">
                                          <p:val>
                                            <p:strVal val="0-#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1+#ppt_w/2"/>
                                          </p:val>
                                        </p:tav>
                                        <p:tav tm="100000">
                                          <p:val>
                                            <p:strVal val="#ppt_x"/>
                                          </p:val>
                                        </p:tav>
                                      </p:tavLst>
                                    </p:anim>
                                    <p:anim calcmode="lin" valueType="num">
                                      <p:cBhvr additive="base">
                                        <p:cTn id="58" dur="2000" fill="hold"/>
                                        <p:tgtEl>
                                          <p:spTgt spid="6"/>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1+#ppt_w/2"/>
                                          </p:val>
                                        </p:tav>
                                        <p:tav tm="100000">
                                          <p:val>
                                            <p:strVal val="#ppt_x"/>
                                          </p:val>
                                        </p:tav>
                                      </p:tavLst>
                                    </p:anim>
                                    <p:anim calcmode="lin" valueType="num">
                                      <p:cBhvr additive="base">
                                        <p:cTn id="62" dur="2000" fill="hold"/>
                                        <p:tgtEl>
                                          <p:spTgt spid="12"/>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1+#ppt_w/2"/>
                                          </p:val>
                                        </p:tav>
                                        <p:tav tm="100000">
                                          <p:val>
                                            <p:strVal val="#ppt_x"/>
                                          </p:val>
                                        </p:tav>
                                      </p:tavLst>
                                    </p:anim>
                                    <p:anim calcmode="lin" valueType="num">
                                      <p:cBhvr additive="base">
                                        <p:cTn id="66" dur="2000" fill="hold"/>
                                        <p:tgtEl>
                                          <p:spTgt spid="13"/>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2000" fill="hold"/>
                                        <p:tgtEl>
                                          <p:spTgt spid="17"/>
                                        </p:tgtEl>
                                        <p:attrNameLst>
                                          <p:attrName>ppt_x</p:attrName>
                                        </p:attrNameLst>
                                      </p:cBhvr>
                                      <p:tavLst>
                                        <p:tav tm="0">
                                          <p:val>
                                            <p:strVal val="1+#ppt_w/2"/>
                                          </p:val>
                                        </p:tav>
                                        <p:tav tm="100000">
                                          <p:val>
                                            <p:strVal val="#ppt_x"/>
                                          </p:val>
                                        </p:tav>
                                      </p:tavLst>
                                    </p:anim>
                                    <p:anim calcmode="lin" valueType="num">
                                      <p:cBhvr additive="base">
                                        <p:cTn id="70" dur="2000" fill="hold"/>
                                        <p:tgtEl>
                                          <p:spTgt spid="17"/>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24"/>
                                        </p:tgtEl>
                                        <p:attrNameLst>
                                          <p:attrName>style.visibility</p:attrName>
                                        </p:attrNameLst>
                                      </p:cBhvr>
                                      <p:to>
                                        <p:strVal val="visible"/>
                                      </p:to>
                                    </p:set>
                                    <p:anim calcmode="lin" valueType="num">
                                      <p:cBhvr additive="base">
                                        <p:cTn id="77" dur="2000" fill="hold"/>
                                        <p:tgtEl>
                                          <p:spTgt spid="24"/>
                                        </p:tgtEl>
                                        <p:attrNameLst>
                                          <p:attrName>ppt_x</p:attrName>
                                        </p:attrNameLst>
                                      </p:cBhvr>
                                      <p:tavLst>
                                        <p:tav tm="0">
                                          <p:val>
                                            <p:strVal val="1+#ppt_w/2"/>
                                          </p:val>
                                        </p:tav>
                                        <p:tav tm="100000">
                                          <p:val>
                                            <p:strVal val="#ppt_x"/>
                                          </p:val>
                                        </p:tav>
                                      </p:tavLst>
                                    </p:anim>
                                    <p:anim calcmode="lin" valueType="num">
                                      <p:cBhvr additive="base">
                                        <p:cTn id="78" dur="2000" fill="hold"/>
                                        <p:tgtEl>
                                          <p:spTgt spid="24"/>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additive="base">
                                        <p:cTn id="81" dur="2000" fill="hold"/>
                                        <p:tgtEl>
                                          <p:spTgt spid="11"/>
                                        </p:tgtEl>
                                        <p:attrNameLst>
                                          <p:attrName>ppt_x</p:attrName>
                                        </p:attrNameLst>
                                      </p:cBhvr>
                                      <p:tavLst>
                                        <p:tav tm="0">
                                          <p:val>
                                            <p:strVal val="0-#ppt_w/2"/>
                                          </p:val>
                                        </p:tav>
                                        <p:tav tm="100000">
                                          <p:val>
                                            <p:strVal val="#ppt_x"/>
                                          </p:val>
                                        </p:tav>
                                      </p:tavLst>
                                    </p:anim>
                                    <p:anim calcmode="lin" valueType="num">
                                      <p:cBhvr additive="base">
                                        <p:cTn id="82" dur="2000" fill="hold"/>
                                        <p:tgtEl>
                                          <p:spTgt spid="11"/>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0-#ppt_w/2"/>
                                          </p:val>
                                        </p:tav>
                                        <p:tav tm="100000">
                                          <p:val>
                                            <p:strVal val="#ppt_x"/>
                                          </p:val>
                                        </p:tav>
                                      </p:tavLst>
                                    </p:anim>
                                    <p:anim calcmode="lin" valueType="num">
                                      <p:cBhvr additive="base">
                                        <p:cTn id="86" dur="2000" fill="hold"/>
                                        <p:tgtEl>
                                          <p:spTgt spid="15"/>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0-#ppt_w/2"/>
                                          </p:val>
                                        </p:tav>
                                        <p:tav tm="100000">
                                          <p:val>
                                            <p:strVal val="#ppt_x"/>
                                          </p:val>
                                        </p:tav>
                                      </p:tavLst>
                                    </p:anim>
                                    <p:anim calcmode="lin" valueType="num">
                                      <p:cBhvr additive="base">
                                        <p:cTn id="90" dur="2000" fill="hold"/>
                                        <p:tgtEl>
                                          <p:spTgt spid="16"/>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2000" fill="hold"/>
                                        <p:tgtEl>
                                          <p:spTgt spid="28"/>
                                        </p:tgtEl>
                                        <p:attrNameLst>
                                          <p:attrName>ppt_x</p:attrName>
                                        </p:attrNameLst>
                                      </p:cBhvr>
                                      <p:tavLst>
                                        <p:tav tm="0">
                                          <p:val>
                                            <p:strVal val="0-#ppt_w/2"/>
                                          </p:val>
                                        </p:tav>
                                        <p:tav tm="100000">
                                          <p:val>
                                            <p:strVal val="#ppt_x"/>
                                          </p:val>
                                        </p:tav>
                                      </p:tavLst>
                                    </p:anim>
                                    <p:anim calcmode="lin" valueType="num">
                                      <p:cBhvr additive="base">
                                        <p:cTn id="102" dur="2000" fill="hold"/>
                                        <p:tgtEl>
                                          <p:spTgt spid="28"/>
                                        </p:tgtEl>
                                        <p:attrNameLst>
                                          <p:attrName>ppt_y</p:attrName>
                                        </p:attrNameLst>
                                      </p:cBhvr>
                                      <p:tavLst>
                                        <p:tav tm="0">
                                          <p:val>
                                            <p:strVal val="1+#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5"/>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8"/>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9"/>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0"/>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2"/>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3"/>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7"/>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8"/>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9"/>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7"/>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2"/>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3"/>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7"/>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0"/>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1"/>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5"/>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6"/>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5"/>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6"/>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8"/>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1+ppt_w/2"/>
                                          </p:val>
                                        </p:tav>
                                      </p:tavLst>
                                    </p:anim>
                                    <p:anim calcmode="lin" valueType="num">
                                      <p:cBhvr additive="base">
                                        <p:cTn id="154" dur="2000"/>
                                        <p:tgtEl>
                                          <p:spTgt spid="5"/>
                                        </p:tgtEl>
                                        <p:attrNameLst>
                                          <p:attrName>ppt_y</p:attrName>
                                        </p:attrNameLst>
                                      </p:cBhvr>
                                      <p:tavLst>
                                        <p:tav tm="0">
                                          <p:val>
                                            <p:strVal val="ppt_y"/>
                                          </p:val>
                                        </p:tav>
                                        <p:tav tm="100000">
                                          <p:val>
                                            <p:strVal val="1+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1+ppt_w/2"/>
                                          </p:val>
                                        </p:tav>
                                      </p:tavLst>
                                    </p:anim>
                                    <p:anim calcmode="lin" valueType="num">
                                      <p:cBhvr additive="base">
                                        <p:cTn id="158" dur="2000"/>
                                        <p:tgtEl>
                                          <p:spTgt spid="8"/>
                                        </p:tgtEl>
                                        <p:attrNameLst>
                                          <p:attrName>ppt_y</p:attrName>
                                        </p:attrNameLst>
                                      </p:cBhvr>
                                      <p:tavLst>
                                        <p:tav tm="0">
                                          <p:val>
                                            <p:strVal val="ppt_y"/>
                                          </p:val>
                                        </p:tav>
                                        <p:tav tm="100000">
                                          <p:val>
                                            <p:strVal val="1+ppt_h/2"/>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1+ppt_w/2"/>
                                          </p:val>
                                        </p:tav>
                                      </p:tavLst>
                                    </p:anim>
                                    <p:anim calcmode="lin" valueType="num">
                                      <p:cBhvr additive="base">
                                        <p:cTn id="162" dur="2000"/>
                                        <p:tgtEl>
                                          <p:spTgt spid="9"/>
                                        </p:tgtEl>
                                        <p:attrNameLst>
                                          <p:attrName>ppt_y</p:attrName>
                                        </p:attrNameLst>
                                      </p:cBhvr>
                                      <p:tavLst>
                                        <p:tav tm="0">
                                          <p:val>
                                            <p:strVal val="ppt_y"/>
                                          </p:val>
                                        </p:tav>
                                        <p:tav tm="100000">
                                          <p:val>
                                            <p:strVal val="1+ppt_h/2"/>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1+ppt_w/2"/>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22"/>
                                        </p:tgtEl>
                                        <p:attrNameLst>
                                          <p:attrName>ppt_x</p:attrName>
                                        </p:attrNameLst>
                                      </p:cBhvr>
                                      <p:tavLst>
                                        <p:tav tm="0">
                                          <p:val>
                                            <p:strVal val="ppt_x"/>
                                          </p:val>
                                        </p:tav>
                                        <p:tav tm="100000">
                                          <p:val>
                                            <p:strVal val="1+ppt_w/2"/>
                                          </p:val>
                                        </p:tav>
                                      </p:tavLst>
                                    </p:anim>
                                    <p:anim calcmode="lin" valueType="num">
                                      <p:cBhvr additive="base">
                                        <p:cTn id="170" dur="2000"/>
                                        <p:tgtEl>
                                          <p:spTgt spid="22"/>
                                        </p:tgtEl>
                                        <p:attrNameLst>
                                          <p:attrName>ppt_y</p:attrName>
                                        </p:attrNameLst>
                                      </p:cBhvr>
                                      <p:tavLst>
                                        <p:tav tm="0">
                                          <p:val>
                                            <p:strVal val="ppt_y"/>
                                          </p:val>
                                        </p:tav>
                                        <p:tav tm="100000">
                                          <p:val>
                                            <p:strVal val="1+ppt_h/2"/>
                                          </p:val>
                                        </p:tav>
                                      </p:tavLst>
                                    </p:anim>
                                    <p:set>
                                      <p:cBhvr>
                                        <p:cTn id="171" dur="1" fill="hold">
                                          <p:stCondLst>
                                            <p:cond delay="1999"/>
                                          </p:stCondLst>
                                        </p:cTn>
                                        <p:tgtEl>
                                          <p:spTgt spid="22"/>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23"/>
                                        </p:tgtEl>
                                        <p:attrNameLst>
                                          <p:attrName>ppt_x</p:attrName>
                                        </p:attrNameLst>
                                      </p:cBhvr>
                                      <p:tavLst>
                                        <p:tav tm="0">
                                          <p:val>
                                            <p:strVal val="ppt_x"/>
                                          </p:val>
                                        </p:tav>
                                        <p:tav tm="100000">
                                          <p:val>
                                            <p:strVal val="1+ppt_w/2"/>
                                          </p:val>
                                        </p:tav>
                                      </p:tavLst>
                                    </p:anim>
                                    <p:anim calcmode="lin" valueType="num">
                                      <p:cBhvr additive="base">
                                        <p:cTn id="174" dur="2000"/>
                                        <p:tgtEl>
                                          <p:spTgt spid="23"/>
                                        </p:tgtEl>
                                        <p:attrNameLst>
                                          <p:attrName>ppt_y</p:attrName>
                                        </p:attrNameLst>
                                      </p:cBhvr>
                                      <p:tavLst>
                                        <p:tav tm="0">
                                          <p:val>
                                            <p:strVal val="ppt_y"/>
                                          </p:val>
                                        </p:tav>
                                        <p:tav tm="100000">
                                          <p:val>
                                            <p:strVal val="1+ppt_h/2"/>
                                          </p:val>
                                        </p:tav>
                                      </p:tavLst>
                                    </p:anim>
                                    <p:set>
                                      <p:cBhvr>
                                        <p:cTn id="175" dur="1" fill="hold">
                                          <p:stCondLst>
                                            <p:cond delay="1999"/>
                                          </p:stCondLst>
                                        </p:cTn>
                                        <p:tgtEl>
                                          <p:spTgt spid="23"/>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7"/>
                                        </p:tgtEl>
                                        <p:attrNameLst>
                                          <p:attrName>ppt_x</p:attrName>
                                        </p:attrNameLst>
                                      </p:cBhvr>
                                      <p:tavLst>
                                        <p:tav tm="0">
                                          <p:val>
                                            <p:strVal val="ppt_x"/>
                                          </p:val>
                                        </p:tav>
                                        <p:tav tm="100000">
                                          <p:val>
                                            <p:strVal val="0-ppt_w/2"/>
                                          </p:val>
                                        </p:tav>
                                      </p:tavLst>
                                    </p:anim>
                                    <p:anim calcmode="lin" valueType="num">
                                      <p:cBhvr additive="base">
                                        <p:cTn id="178" dur="2000"/>
                                        <p:tgtEl>
                                          <p:spTgt spid="7"/>
                                        </p:tgtEl>
                                        <p:attrNameLst>
                                          <p:attrName>ppt_y</p:attrName>
                                        </p:attrNameLst>
                                      </p:cBhvr>
                                      <p:tavLst>
                                        <p:tav tm="0">
                                          <p:val>
                                            <p:strVal val="ppt_y"/>
                                          </p:val>
                                        </p:tav>
                                        <p:tav tm="100000">
                                          <p:val>
                                            <p:strVal val="1+ppt_h/2"/>
                                          </p:val>
                                        </p:tav>
                                      </p:tavLst>
                                    </p:anim>
                                    <p:set>
                                      <p:cBhvr>
                                        <p:cTn id="179" dur="1" fill="hold">
                                          <p:stCondLst>
                                            <p:cond delay="1999"/>
                                          </p:stCondLst>
                                        </p:cTn>
                                        <p:tgtEl>
                                          <p:spTgt spid="7"/>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4"/>
                                        </p:tgtEl>
                                        <p:attrNameLst>
                                          <p:attrName>ppt_x</p:attrName>
                                        </p:attrNameLst>
                                      </p:cBhvr>
                                      <p:tavLst>
                                        <p:tav tm="0">
                                          <p:val>
                                            <p:strVal val="ppt_x"/>
                                          </p:val>
                                        </p:tav>
                                        <p:tav tm="100000">
                                          <p:val>
                                            <p:strVal val="0-ppt_w/2"/>
                                          </p:val>
                                        </p:tav>
                                      </p:tavLst>
                                    </p:anim>
                                    <p:anim calcmode="lin" valueType="num">
                                      <p:cBhvr additive="base">
                                        <p:cTn id="182" dur="2000"/>
                                        <p:tgtEl>
                                          <p:spTgt spid="14"/>
                                        </p:tgtEl>
                                        <p:attrNameLst>
                                          <p:attrName>ppt_y</p:attrName>
                                        </p:attrNameLst>
                                      </p:cBhvr>
                                      <p:tavLst>
                                        <p:tav tm="0">
                                          <p:val>
                                            <p:strVal val="ppt_y"/>
                                          </p:val>
                                        </p:tav>
                                        <p:tav tm="100000">
                                          <p:val>
                                            <p:strVal val="1+ppt_h/2"/>
                                          </p:val>
                                        </p:tav>
                                      </p:tavLst>
                                    </p:anim>
                                    <p:set>
                                      <p:cBhvr>
                                        <p:cTn id="183" dur="1" fill="hold">
                                          <p:stCondLst>
                                            <p:cond delay="1999"/>
                                          </p:stCondLst>
                                        </p:cTn>
                                        <p:tgtEl>
                                          <p:spTgt spid="14"/>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18"/>
                                        </p:tgtEl>
                                        <p:attrNameLst>
                                          <p:attrName>ppt_x</p:attrName>
                                        </p:attrNameLst>
                                      </p:cBhvr>
                                      <p:tavLst>
                                        <p:tav tm="0">
                                          <p:val>
                                            <p:strVal val="ppt_x"/>
                                          </p:val>
                                        </p:tav>
                                        <p:tav tm="100000">
                                          <p:val>
                                            <p:strVal val="0-ppt_w/2"/>
                                          </p:val>
                                        </p:tav>
                                      </p:tavLst>
                                    </p:anim>
                                    <p:anim calcmode="lin" valueType="num">
                                      <p:cBhvr additive="base">
                                        <p:cTn id="186" dur="2000"/>
                                        <p:tgtEl>
                                          <p:spTgt spid="18"/>
                                        </p:tgtEl>
                                        <p:attrNameLst>
                                          <p:attrName>ppt_y</p:attrName>
                                        </p:attrNameLst>
                                      </p:cBhvr>
                                      <p:tavLst>
                                        <p:tav tm="0">
                                          <p:val>
                                            <p:strVal val="ppt_y"/>
                                          </p:val>
                                        </p:tav>
                                        <p:tav tm="100000">
                                          <p:val>
                                            <p:strVal val="1+ppt_h/2"/>
                                          </p:val>
                                        </p:tav>
                                      </p:tavLst>
                                    </p:anim>
                                    <p:set>
                                      <p:cBhvr>
                                        <p:cTn id="187" dur="1" fill="hold">
                                          <p:stCondLst>
                                            <p:cond delay="1999"/>
                                          </p:stCondLst>
                                        </p:cTn>
                                        <p:tgtEl>
                                          <p:spTgt spid="18"/>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9"/>
                                        </p:tgtEl>
                                        <p:attrNameLst>
                                          <p:attrName>ppt_x</p:attrName>
                                        </p:attrNameLst>
                                      </p:cBhvr>
                                      <p:tavLst>
                                        <p:tav tm="0">
                                          <p:val>
                                            <p:strVal val="ppt_x"/>
                                          </p:val>
                                        </p:tav>
                                        <p:tav tm="100000">
                                          <p:val>
                                            <p:strVal val="0-ppt_w/2"/>
                                          </p:val>
                                        </p:tav>
                                      </p:tavLst>
                                    </p:anim>
                                    <p:anim calcmode="lin" valueType="num">
                                      <p:cBhvr additive="base">
                                        <p:cTn id="190" dur="2000"/>
                                        <p:tgtEl>
                                          <p:spTgt spid="19"/>
                                        </p:tgtEl>
                                        <p:attrNameLst>
                                          <p:attrName>ppt_y</p:attrName>
                                        </p:attrNameLst>
                                      </p:cBhvr>
                                      <p:tavLst>
                                        <p:tav tm="0">
                                          <p:val>
                                            <p:strVal val="ppt_y"/>
                                          </p:val>
                                        </p:tav>
                                        <p:tav tm="100000">
                                          <p:val>
                                            <p:strVal val="1+ppt_h/2"/>
                                          </p:val>
                                        </p:tav>
                                      </p:tavLst>
                                    </p:anim>
                                    <p:set>
                                      <p:cBhvr>
                                        <p:cTn id="191" dur="1" fill="hold">
                                          <p:stCondLst>
                                            <p:cond delay="1999"/>
                                          </p:stCondLst>
                                        </p:cTn>
                                        <p:tgtEl>
                                          <p:spTgt spid="19"/>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21"/>
                                        </p:tgtEl>
                                        <p:attrNameLst>
                                          <p:attrName>ppt_x</p:attrName>
                                        </p:attrNameLst>
                                      </p:cBhvr>
                                      <p:tavLst>
                                        <p:tav tm="0">
                                          <p:val>
                                            <p:strVal val="ppt_x"/>
                                          </p:val>
                                        </p:tav>
                                        <p:tav tm="100000">
                                          <p:val>
                                            <p:strVal val="0-ppt_w/2"/>
                                          </p:val>
                                        </p:tav>
                                      </p:tavLst>
                                    </p:anim>
                                    <p:anim calcmode="lin" valueType="num">
                                      <p:cBhvr additive="base">
                                        <p:cTn id="194" dur="2000"/>
                                        <p:tgtEl>
                                          <p:spTgt spid="21"/>
                                        </p:tgtEl>
                                        <p:attrNameLst>
                                          <p:attrName>ppt_y</p:attrName>
                                        </p:attrNameLst>
                                      </p:cBhvr>
                                      <p:tavLst>
                                        <p:tav tm="0">
                                          <p:val>
                                            <p:strVal val="ppt_y"/>
                                          </p:val>
                                        </p:tav>
                                        <p:tav tm="100000">
                                          <p:val>
                                            <p:strVal val="1+ppt_h/2"/>
                                          </p:val>
                                        </p:tav>
                                      </p:tavLst>
                                    </p:anim>
                                    <p:set>
                                      <p:cBhvr>
                                        <p:cTn id="195" dur="1" fill="hold">
                                          <p:stCondLst>
                                            <p:cond delay="1999"/>
                                          </p:stCondLst>
                                        </p:cTn>
                                        <p:tgtEl>
                                          <p:spTgt spid="21"/>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7"/>
                                        </p:tgtEl>
                                        <p:attrNameLst>
                                          <p:attrName>ppt_x</p:attrName>
                                        </p:attrNameLst>
                                      </p:cBhvr>
                                      <p:tavLst>
                                        <p:tav tm="0">
                                          <p:val>
                                            <p:strVal val="ppt_x"/>
                                          </p:val>
                                        </p:tav>
                                        <p:tav tm="100000">
                                          <p:val>
                                            <p:strVal val="0-ppt_w/2"/>
                                          </p:val>
                                        </p:tav>
                                      </p:tavLst>
                                    </p:anim>
                                    <p:anim calcmode="lin" valueType="num">
                                      <p:cBhvr additive="base">
                                        <p:cTn id="198" dur="2000"/>
                                        <p:tgtEl>
                                          <p:spTgt spid="27"/>
                                        </p:tgtEl>
                                        <p:attrNameLst>
                                          <p:attrName>ppt_y</p:attrName>
                                        </p:attrNameLst>
                                      </p:cBhvr>
                                      <p:tavLst>
                                        <p:tav tm="0">
                                          <p:val>
                                            <p:strVal val="ppt_y"/>
                                          </p:val>
                                        </p:tav>
                                        <p:tav tm="100000">
                                          <p:val>
                                            <p:strVal val="1+ppt_h/2"/>
                                          </p:val>
                                        </p:tav>
                                      </p:tavLst>
                                    </p:anim>
                                    <p:set>
                                      <p:cBhvr>
                                        <p:cTn id="199" dur="1" fill="hold">
                                          <p:stCondLst>
                                            <p:cond delay="1999"/>
                                          </p:stCondLst>
                                        </p:cTn>
                                        <p:tgtEl>
                                          <p:spTgt spid="27"/>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6"/>
                                        </p:tgtEl>
                                        <p:attrNameLst>
                                          <p:attrName>ppt_x</p:attrName>
                                        </p:attrNameLst>
                                      </p:cBhvr>
                                      <p:tavLst>
                                        <p:tav tm="0">
                                          <p:val>
                                            <p:strVal val="ppt_x"/>
                                          </p:val>
                                        </p:tav>
                                        <p:tav tm="100000">
                                          <p:val>
                                            <p:strVal val="1+ppt_w/2"/>
                                          </p:val>
                                        </p:tav>
                                      </p:tavLst>
                                    </p:anim>
                                    <p:anim calcmode="lin" valueType="num">
                                      <p:cBhvr additive="base">
                                        <p:cTn id="202" dur="2000"/>
                                        <p:tgtEl>
                                          <p:spTgt spid="6"/>
                                        </p:tgtEl>
                                        <p:attrNameLst>
                                          <p:attrName>ppt_y</p:attrName>
                                        </p:attrNameLst>
                                      </p:cBhvr>
                                      <p:tavLst>
                                        <p:tav tm="0">
                                          <p:val>
                                            <p:strVal val="ppt_y"/>
                                          </p:val>
                                        </p:tav>
                                        <p:tav tm="100000">
                                          <p:val>
                                            <p:strVal val="0-ppt_h/2"/>
                                          </p:val>
                                        </p:tav>
                                      </p:tavLst>
                                    </p:anim>
                                    <p:set>
                                      <p:cBhvr>
                                        <p:cTn id="203" dur="1" fill="hold">
                                          <p:stCondLst>
                                            <p:cond delay="1999"/>
                                          </p:stCondLst>
                                        </p:cTn>
                                        <p:tgtEl>
                                          <p:spTgt spid="6"/>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2"/>
                                        </p:tgtEl>
                                        <p:attrNameLst>
                                          <p:attrName>ppt_x</p:attrName>
                                        </p:attrNameLst>
                                      </p:cBhvr>
                                      <p:tavLst>
                                        <p:tav tm="0">
                                          <p:val>
                                            <p:strVal val="ppt_x"/>
                                          </p:val>
                                        </p:tav>
                                        <p:tav tm="100000">
                                          <p:val>
                                            <p:strVal val="1+ppt_w/2"/>
                                          </p:val>
                                        </p:tav>
                                      </p:tavLst>
                                    </p:anim>
                                    <p:anim calcmode="lin" valueType="num">
                                      <p:cBhvr additive="base">
                                        <p:cTn id="206" dur="2000"/>
                                        <p:tgtEl>
                                          <p:spTgt spid="12"/>
                                        </p:tgtEl>
                                        <p:attrNameLst>
                                          <p:attrName>ppt_y</p:attrName>
                                        </p:attrNameLst>
                                      </p:cBhvr>
                                      <p:tavLst>
                                        <p:tav tm="0">
                                          <p:val>
                                            <p:strVal val="ppt_y"/>
                                          </p:val>
                                        </p:tav>
                                        <p:tav tm="100000">
                                          <p:val>
                                            <p:strVal val="0-ppt_h/2"/>
                                          </p:val>
                                        </p:tav>
                                      </p:tavLst>
                                    </p:anim>
                                    <p:set>
                                      <p:cBhvr>
                                        <p:cTn id="207" dur="1" fill="hold">
                                          <p:stCondLst>
                                            <p:cond delay="1999"/>
                                          </p:stCondLst>
                                        </p:cTn>
                                        <p:tgtEl>
                                          <p:spTgt spid="12"/>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3"/>
                                        </p:tgtEl>
                                        <p:attrNameLst>
                                          <p:attrName>ppt_x</p:attrName>
                                        </p:attrNameLst>
                                      </p:cBhvr>
                                      <p:tavLst>
                                        <p:tav tm="0">
                                          <p:val>
                                            <p:strVal val="ppt_x"/>
                                          </p:val>
                                        </p:tav>
                                        <p:tav tm="100000">
                                          <p:val>
                                            <p:strVal val="1+ppt_w/2"/>
                                          </p:val>
                                        </p:tav>
                                      </p:tavLst>
                                    </p:anim>
                                    <p:anim calcmode="lin" valueType="num">
                                      <p:cBhvr additive="base">
                                        <p:cTn id="210" dur="2000"/>
                                        <p:tgtEl>
                                          <p:spTgt spid="13"/>
                                        </p:tgtEl>
                                        <p:attrNameLst>
                                          <p:attrName>ppt_y</p:attrName>
                                        </p:attrNameLst>
                                      </p:cBhvr>
                                      <p:tavLst>
                                        <p:tav tm="0">
                                          <p:val>
                                            <p:strVal val="ppt_y"/>
                                          </p:val>
                                        </p:tav>
                                        <p:tav tm="100000">
                                          <p:val>
                                            <p:strVal val="0-ppt_h/2"/>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7"/>
                                        </p:tgtEl>
                                        <p:attrNameLst>
                                          <p:attrName>ppt_x</p:attrName>
                                        </p:attrNameLst>
                                      </p:cBhvr>
                                      <p:tavLst>
                                        <p:tav tm="0">
                                          <p:val>
                                            <p:strVal val="ppt_x"/>
                                          </p:val>
                                        </p:tav>
                                        <p:tav tm="100000">
                                          <p:val>
                                            <p:strVal val="1+ppt_w/2"/>
                                          </p:val>
                                        </p:tav>
                                      </p:tavLst>
                                    </p:anim>
                                    <p:anim calcmode="lin" valueType="num">
                                      <p:cBhvr additive="base">
                                        <p:cTn id="214" dur="2000"/>
                                        <p:tgtEl>
                                          <p:spTgt spid="17"/>
                                        </p:tgtEl>
                                        <p:attrNameLst>
                                          <p:attrName>ppt_y</p:attrName>
                                        </p:attrNameLst>
                                      </p:cBhvr>
                                      <p:tavLst>
                                        <p:tav tm="0">
                                          <p:val>
                                            <p:strVal val="ppt_y"/>
                                          </p:val>
                                        </p:tav>
                                        <p:tav tm="100000">
                                          <p:val>
                                            <p:strVal val="0-ppt_h/2"/>
                                          </p:val>
                                        </p:tav>
                                      </p:tavLst>
                                    </p:anim>
                                    <p:set>
                                      <p:cBhvr>
                                        <p:cTn id="215" dur="1" fill="hold">
                                          <p:stCondLst>
                                            <p:cond delay="1999"/>
                                          </p:stCondLst>
                                        </p:cTn>
                                        <p:tgtEl>
                                          <p:spTgt spid="17"/>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1+ppt_w/2"/>
                                          </p:val>
                                        </p:tav>
                                      </p:tavLst>
                                    </p:anim>
                                    <p:anim calcmode="lin" valueType="num">
                                      <p:cBhvr additive="base">
                                        <p:cTn id="218" dur="2000"/>
                                        <p:tgtEl>
                                          <p:spTgt spid="20"/>
                                        </p:tgtEl>
                                        <p:attrNameLst>
                                          <p:attrName>ppt_y</p:attrName>
                                        </p:attrNameLst>
                                      </p:cBhvr>
                                      <p:tavLst>
                                        <p:tav tm="0">
                                          <p:val>
                                            <p:strVal val="ppt_y"/>
                                          </p:val>
                                        </p:tav>
                                        <p:tav tm="100000">
                                          <p:val>
                                            <p:strVal val="0-ppt_h/2"/>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4"/>
                                        </p:tgtEl>
                                        <p:attrNameLst>
                                          <p:attrName>ppt_x</p:attrName>
                                        </p:attrNameLst>
                                      </p:cBhvr>
                                      <p:tavLst>
                                        <p:tav tm="0">
                                          <p:val>
                                            <p:strVal val="ppt_x"/>
                                          </p:val>
                                        </p:tav>
                                        <p:tav tm="100000">
                                          <p:val>
                                            <p:strVal val="1+ppt_w/2"/>
                                          </p:val>
                                        </p:tav>
                                      </p:tavLst>
                                    </p:anim>
                                    <p:anim calcmode="lin" valueType="num">
                                      <p:cBhvr additive="base">
                                        <p:cTn id="222" dur="2000"/>
                                        <p:tgtEl>
                                          <p:spTgt spid="24"/>
                                        </p:tgtEl>
                                        <p:attrNameLst>
                                          <p:attrName>ppt_y</p:attrName>
                                        </p:attrNameLst>
                                      </p:cBhvr>
                                      <p:tavLst>
                                        <p:tav tm="0">
                                          <p:val>
                                            <p:strVal val="ppt_y"/>
                                          </p:val>
                                        </p:tav>
                                        <p:tav tm="100000">
                                          <p:val>
                                            <p:strVal val="0-ppt_h/2"/>
                                          </p:val>
                                        </p:tav>
                                      </p:tavLst>
                                    </p:anim>
                                    <p:set>
                                      <p:cBhvr>
                                        <p:cTn id="223" dur="1" fill="hold">
                                          <p:stCondLst>
                                            <p:cond delay="1999"/>
                                          </p:stCondLst>
                                        </p:cTn>
                                        <p:tgtEl>
                                          <p:spTgt spid="24"/>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11"/>
                                        </p:tgtEl>
                                        <p:attrNameLst>
                                          <p:attrName>ppt_x</p:attrName>
                                        </p:attrNameLst>
                                      </p:cBhvr>
                                      <p:tavLst>
                                        <p:tav tm="0">
                                          <p:val>
                                            <p:strVal val="ppt_x"/>
                                          </p:val>
                                        </p:tav>
                                        <p:tav tm="100000">
                                          <p:val>
                                            <p:strVal val="0-ppt_w/2"/>
                                          </p:val>
                                        </p:tav>
                                      </p:tavLst>
                                    </p:anim>
                                    <p:anim calcmode="lin" valueType="num">
                                      <p:cBhvr additive="base">
                                        <p:cTn id="226" dur="2000"/>
                                        <p:tgtEl>
                                          <p:spTgt spid="11"/>
                                        </p:tgtEl>
                                        <p:attrNameLst>
                                          <p:attrName>ppt_y</p:attrName>
                                        </p:attrNameLst>
                                      </p:cBhvr>
                                      <p:tavLst>
                                        <p:tav tm="0">
                                          <p:val>
                                            <p:strVal val="ppt_y"/>
                                          </p:val>
                                        </p:tav>
                                        <p:tav tm="100000">
                                          <p:val>
                                            <p:strVal val="0-ppt_h/2"/>
                                          </p:val>
                                        </p:tav>
                                      </p:tavLst>
                                    </p:anim>
                                    <p:set>
                                      <p:cBhvr>
                                        <p:cTn id="227" dur="1" fill="hold">
                                          <p:stCondLst>
                                            <p:cond delay="1999"/>
                                          </p:stCondLst>
                                        </p:cTn>
                                        <p:tgtEl>
                                          <p:spTgt spid="11"/>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2000"/>
                                        <p:tgtEl>
                                          <p:spTgt spid="15"/>
                                        </p:tgtEl>
                                        <p:attrNameLst>
                                          <p:attrName>ppt_x</p:attrName>
                                        </p:attrNameLst>
                                      </p:cBhvr>
                                      <p:tavLst>
                                        <p:tav tm="0">
                                          <p:val>
                                            <p:strVal val="ppt_x"/>
                                          </p:val>
                                        </p:tav>
                                        <p:tav tm="100000">
                                          <p:val>
                                            <p:strVal val="0-ppt_w/2"/>
                                          </p:val>
                                        </p:tav>
                                      </p:tavLst>
                                    </p:anim>
                                    <p:anim calcmode="lin" valueType="num">
                                      <p:cBhvr additive="base">
                                        <p:cTn id="230" dur="2000"/>
                                        <p:tgtEl>
                                          <p:spTgt spid="15"/>
                                        </p:tgtEl>
                                        <p:attrNameLst>
                                          <p:attrName>ppt_y</p:attrName>
                                        </p:attrNameLst>
                                      </p:cBhvr>
                                      <p:tavLst>
                                        <p:tav tm="0">
                                          <p:val>
                                            <p:strVal val="ppt_y"/>
                                          </p:val>
                                        </p:tav>
                                        <p:tav tm="100000">
                                          <p:val>
                                            <p:strVal val="0-ppt_h/2"/>
                                          </p:val>
                                        </p:tav>
                                      </p:tavLst>
                                    </p:anim>
                                    <p:set>
                                      <p:cBhvr>
                                        <p:cTn id="231" dur="1" fill="hold">
                                          <p:stCondLst>
                                            <p:cond delay="1999"/>
                                          </p:stCondLst>
                                        </p:cTn>
                                        <p:tgtEl>
                                          <p:spTgt spid="15"/>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2000"/>
                                        <p:tgtEl>
                                          <p:spTgt spid="16"/>
                                        </p:tgtEl>
                                        <p:attrNameLst>
                                          <p:attrName>ppt_x</p:attrName>
                                        </p:attrNameLst>
                                      </p:cBhvr>
                                      <p:tavLst>
                                        <p:tav tm="0">
                                          <p:val>
                                            <p:strVal val="ppt_x"/>
                                          </p:val>
                                        </p:tav>
                                        <p:tav tm="100000">
                                          <p:val>
                                            <p:strVal val="0-ppt_w/2"/>
                                          </p:val>
                                        </p:tav>
                                      </p:tavLst>
                                    </p:anim>
                                    <p:anim calcmode="lin" valueType="num">
                                      <p:cBhvr additive="base">
                                        <p:cTn id="234" dur="2000"/>
                                        <p:tgtEl>
                                          <p:spTgt spid="16"/>
                                        </p:tgtEl>
                                        <p:attrNameLst>
                                          <p:attrName>ppt_y</p:attrName>
                                        </p:attrNameLst>
                                      </p:cBhvr>
                                      <p:tavLst>
                                        <p:tav tm="0">
                                          <p:val>
                                            <p:strVal val="ppt_y"/>
                                          </p:val>
                                        </p:tav>
                                        <p:tav tm="100000">
                                          <p:val>
                                            <p:strVal val="0-ppt_h/2"/>
                                          </p:val>
                                        </p:tav>
                                      </p:tavLst>
                                    </p:anim>
                                    <p:set>
                                      <p:cBhvr>
                                        <p:cTn id="235" dur="1" fill="hold">
                                          <p:stCondLst>
                                            <p:cond delay="1999"/>
                                          </p:stCondLst>
                                        </p:cTn>
                                        <p:tgtEl>
                                          <p:spTgt spid="16"/>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2000"/>
                                        <p:tgtEl>
                                          <p:spTgt spid="25"/>
                                        </p:tgtEl>
                                        <p:attrNameLst>
                                          <p:attrName>ppt_x</p:attrName>
                                        </p:attrNameLst>
                                      </p:cBhvr>
                                      <p:tavLst>
                                        <p:tav tm="0">
                                          <p:val>
                                            <p:strVal val="ppt_x"/>
                                          </p:val>
                                        </p:tav>
                                        <p:tav tm="100000">
                                          <p:val>
                                            <p:strVal val="0-ppt_w/2"/>
                                          </p:val>
                                        </p:tav>
                                      </p:tavLst>
                                    </p:anim>
                                    <p:anim calcmode="lin" valueType="num">
                                      <p:cBhvr additive="base">
                                        <p:cTn id="238" dur="2000"/>
                                        <p:tgtEl>
                                          <p:spTgt spid="25"/>
                                        </p:tgtEl>
                                        <p:attrNameLst>
                                          <p:attrName>ppt_y</p:attrName>
                                        </p:attrNameLst>
                                      </p:cBhvr>
                                      <p:tavLst>
                                        <p:tav tm="0">
                                          <p:val>
                                            <p:strVal val="ppt_y"/>
                                          </p:val>
                                        </p:tav>
                                        <p:tav tm="100000">
                                          <p:val>
                                            <p:strVal val="0-ppt_h/2"/>
                                          </p:val>
                                        </p:tav>
                                      </p:tavLst>
                                    </p:anim>
                                    <p:set>
                                      <p:cBhvr>
                                        <p:cTn id="239" dur="1" fill="hold">
                                          <p:stCondLst>
                                            <p:cond delay="1999"/>
                                          </p:stCondLst>
                                        </p:cTn>
                                        <p:tgtEl>
                                          <p:spTgt spid="25"/>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2000"/>
                                        <p:tgtEl>
                                          <p:spTgt spid="26"/>
                                        </p:tgtEl>
                                        <p:attrNameLst>
                                          <p:attrName>ppt_x</p:attrName>
                                        </p:attrNameLst>
                                      </p:cBhvr>
                                      <p:tavLst>
                                        <p:tav tm="0">
                                          <p:val>
                                            <p:strVal val="ppt_x"/>
                                          </p:val>
                                        </p:tav>
                                        <p:tav tm="100000">
                                          <p:val>
                                            <p:strVal val="0-ppt_w/2"/>
                                          </p:val>
                                        </p:tav>
                                      </p:tavLst>
                                    </p:anim>
                                    <p:anim calcmode="lin" valueType="num">
                                      <p:cBhvr additive="base">
                                        <p:cTn id="242" dur="2000"/>
                                        <p:tgtEl>
                                          <p:spTgt spid="26"/>
                                        </p:tgtEl>
                                        <p:attrNameLst>
                                          <p:attrName>ppt_y</p:attrName>
                                        </p:attrNameLst>
                                      </p:cBhvr>
                                      <p:tavLst>
                                        <p:tav tm="0">
                                          <p:val>
                                            <p:strVal val="ppt_y"/>
                                          </p:val>
                                        </p:tav>
                                        <p:tav tm="100000">
                                          <p:val>
                                            <p:strVal val="0-ppt_h/2"/>
                                          </p:val>
                                        </p:tav>
                                      </p:tavLst>
                                    </p:anim>
                                    <p:set>
                                      <p:cBhvr>
                                        <p:cTn id="243" dur="1" fill="hold">
                                          <p:stCondLst>
                                            <p:cond delay="1999"/>
                                          </p:stCondLst>
                                        </p:cTn>
                                        <p:tgtEl>
                                          <p:spTgt spid="26"/>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2000"/>
                                        <p:tgtEl>
                                          <p:spTgt spid="28"/>
                                        </p:tgtEl>
                                        <p:attrNameLst>
                                          <p:attrName>ppt_x</p:attrName>
                                        </p:attrNameLst>
                                      </p:cBhvr>
                                      <p:tavLst>
                                        <p:tav tm="0">
                                          <p:val>
                                            <p:strVal val="ppt_x"/>
                                          </p:val>
                                        </p:tav>
                                        <p:tav tm="100000">
                                          <p:val>
                                            <p:strVal val="0-ppt_w/2"/>
                                          </p:val>
                                        </p:tav>
                                      </p:tavLst>
                                    </p:anim>
                                    <p:anim calcmode="lin" valueType="num">
                                      <p:cBhvr additive="base">
                                        <p:cTn id="246" dur="2000"/>
                                        <p:tgtEl>
                                          <p:spTgt spid="28"/>
                                        </p:tgtEl>
                                        <p:attrNameLst>
                                          <p:attrName>ppt_y</p:attrName>
                                        </p:attrNameLst>
                                      </p:cBhvr>
                                      <p:tavLst>
                                        <p:tav tm="0">
                                          <p:val>
                                            <p:strVal val="ppt_y"/>
                                          </p:val>
                                        </p:tav>
                                        <p:tav tm="100000">
                                          <p:val>
                                            <p:strVal val="0-ppt_h/2"/>
                                          </p:val>
                                        </p:tav>
                                      </p:tavLst>
                                    </p:anim>
                                    <p:set>
                                      <p:cBhvr>
                                        <p:cTn id="247" dur="1" fill="hold">
                                          <p:stCondLst>
                                            <p:cond delay="1999"/>
                                          </p:stCondLst>
                                        </p:cTn>
                                        <p:tgtEl>
                                          <p:spTgt spid="28"/>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5"/>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8"/>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9"/>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0"/>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22"/>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23"/>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7"/>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4"/>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8"/>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19"/>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1"/>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7"/>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6"/>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12"/>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3"/>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7"/>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20"/>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24"/>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1"/>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5"/>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16"/>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6"/>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8"/>
                                        </p:tgtEl>
                                        <p:attrNameLst>
                                          <p:attrName>r</p:attrName>
                                        </p:attrNameLst>
                                      </p:cBhvr>
                                    </p:animRot>
                                  </p:childTnLst>
                                </p:cTn>
                              </p:par>
                              <p:par>
                                <p:cTn id="296" presetID="23" presetClass="entr" presetSubtype="272"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ppt_w</p:attrName>
                                        </p:attrNameLst>
                                      </p:cBhvr>
                                      <p:tavLst>
                                        <p:tav tm="0">
                                          <p:val>
                                            <p:strVal val="2/3*#ppt_w"/>
                                          </p:val>
                                        </p:tav>
                                        <p:tav tm="100000">
                                          <p:val>
                                            <p:strVal val="#ppt_w"/>
                                          </p:val>
                                        </p:tav>
                                      </p:tavLst>
                                    </p:anim>
                                    <p:anim calcmode="lin" valueType="num">
                                      <p:cBhvr>
                                        <p:cTn id="299" dur="2000" fill="hold"/>
                                        <p:tgtEl>
                                          <p:spTgt spid="2"/>
                                        </p:tgtEl>
                                        <p:attrNameLst>
                                          <p:attrName>ppt_h</p:attrName>
                                        </p:attrNameLst>
                                      </p:cBhvr>
                                      <p:tavLst>
                                        <p:tav tm="0">
                                          <p:val>
                                            <p:strVal val="2/3*#ppt_h"/>
                                          </p:val>
                                        </p:tav>
                                        <p:tav tm="100000">
                                          <p:val>
                                            <p:strVal val="#ppt_h"/>
                                          </p:val>
                                        </p:tav>
                                      </p:tavLst>
                                    </p:anim>
                                  </p:childTnLst>
                                </p:cTn>
                              </p:par>
                              <p:par>
                                <p:cTn id="300" presetID="4" presetClass="entr" presetSubtype="32"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box(out)">
                                      <p:cBhvr>
                                        <p:cTn id="30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chemeClr val="accent3">
                <a:lumMod val="75000"/>
                <a:shade val="67500"/>
                <a:satMod val="115000"/>
              </a:schemeClr>
            </a:gs>
            <a:gs pos="100000">
              <a:schemeClr val="accent3">
                <a:lumMod val="75000"/>
                <a:shade val="100000"/>
                <a:satMod val="115000"/>
              </a:schemeClr>
            </a:gs>
          </a:gsLst>
          <a:lin ang="0" scaled="1"/>
          <a:tileRect/>
        </a:gradFill>
        <a:effectLst/>
      </p:bgPr>
    </p:bg>
    <p:spTree>
      <p:nvGrpSpPr>
        <p:cNvPr id="1" name=""/>
        <p:cNvGrpSpPr/>
        <p:nvPr/>
      </p:nvGrpSpPr>
      <p:grpSpPr>
        <a:xfrm>
          <a:off x="0" y="0"/>
          <a:ext cx="0" cy="0"/>
          <a:chOff x="0" y="0"/>
          <a:chExt cx="0" cy="0"/>
        </a:xfrm>
      </p:grpSpPr>
      <p:pic>
        <p:nvPicPr>
          <p:cNvPr id="2" name="1 Imagen" descr="stock-photo-2256244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4643438" y="0"/>
            <a:ext cx="1190612" cy="1157126"/>
          </a:xfrm>
          <a:prstGeom prst="rect">
            <a:avLst/>
          </a:prstGeom>
          <a:effectLst>
            <a:reflection blurRad="6350" stA="50000" endA="295" endPos="92000" dist="101600" dir="5400000" sy="-100000" algn="bl" rotWithShape="0"/>
          </a:effectLst>
        </p:spPr>
      </p:pic>
      <p:pic>
        <p:nvPicPr>
          <p:cNvPr id="4" name="3 Imagen" descr="3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3500430" y="0"/>
            <a:ext cx="1143008" cy="1157126"/>
          </a:xfrm>
          <a:prstGeom prst="rect">
            <a:avLst/>
          </a:prstGeom>
          <a:effectLst>
            <a:reflection blurRad="6350" stA="50000" endA="295" endPos="92000" dist="101600" dir="5400000" sy="-100000" algn="bl" rotWithShape="0"/>
          </a:effectLst>
        </p:spPr>
      </p:pic>
      <p:pic>
        <p:nvPicPr>
          <p:cNvPr id="5" name="4 Imagen" descr="3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4643438" y="571486"/>
            <a:ext cx="1190612" cy="1157126"/>
          </a:xfrm>
          <a:prstGeom prst="rect">
            <a:avLst/>
          </a:prstGeom>
          <a:effectLst>
            <a:reflection blurRad="6350" stA="50000" endA="295" endPos="92000" dist="101600" dir="5400000" sy="-100000" algn="bl" rotWithShape="0"/>
          </a:effectLst>
        </p:spPr>
      </p:pic>
      <p:pic>
        <p:nvPicPr>
          <p:cNvPr id="6" name="5 Imagen" descr="3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3500430" y="571486"/>
            <a:ext cx="1143008" cy="1157126"/>
          </a:xfrm>
          <a:prstGeom prst="rect">
            <a:avLst/>
          </a:prstGeom>
          <a:effectLst>
            <a:reflection blurRad="6350" stA="50000" endA="295" endPos="92000" dist="101600" dir="5400000" sy="-100000" algn="bl" rotWithShape="0"/>
          </a:effectLst>
        </p:spPr>
      </p:pic>
      <p:pic>
        <p:nvPicPr>
          <p:cNvPr id="7" name="6 Imagen" descr="3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4643438" y="1143008"/>
            <a:ext cx="1190612" cy="1157126"/>
          </a:xfrm>
          <a:prstGeom prst="rect">
            <a:avLst/>
          </a:prstGeom>
          <a:effectLst>
            <a:reflection blurRad="6350" stA="50000" endA="295" endPos="92000" dist="101600" dir="5400000" sy="-100000" algn="bl" rotWithShape="0"/>
          </a:effectLst>
        </p:spPr>
      </p:pic>
      <p:pic>
        <p:nvPicPr>
          <p:cNvPr id="8" name="7 Imagen" descr="3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3500430" y="1143008"/>
            <a:ext cx="1143008" cy="1157126"/>
          </a:xfrm>
          <a:prstGeom prst="rect">
            <a:avLst/>
          </a:prstGeom>
          <a:effectLst>
            <a:reflection blurRad="6350" stA="50000" endA="295" endPos="92000" dist="101600" dir="5400000" sy="-100000" algn="bl" rotWithShape="0"/>
          </a:effectLst>
        </p:spPr>
      </p:pic>
      <p:pic>
        <p:nvPicPr>
          <p:cNvPr id="9" name="8 Imagen" descr="3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4643438" y="1714494"/>
            <a:ext cx="1190612" cy="1157126"/>
          </a:xfrm>
          <a:prstGeom prst="rect">
            <a:avLst/>
          </a:prstGeom>
          <a:effectLst>
            <a:reflection blurRad="6350" stA="50000" endA="295" endPos="92000" dist="101600" dir="5400000" sy="-100000" algn="bl" rotWithShape="0"/>
          </a:effectLst>
        </p:spPr>
      </p:pic>
      <p:pic>
        <p:nvPicPr>
          <p:cNvPr id="10" name="9 Imagen" descr="3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3500430" y="1714494"/>
            <a:ext cx="1143008" cy="1157126"/>
          </a:xfrm>
          <a:prstGeom prst="rect">
            <a:avLst/>
          </a:prstGeom>
          <a:effectLst>
            <a:reflection blurRad="6350" stA="50000" endA="295" endPos="92000" dist="101600" dir="5400000" sy="-100000" algn="bl" rotWithShape="0"/>
          </a:effectLst>
        </p:spPr>
      </p:pic>
      <p:pic>
        <p:nvPicPr>
          <p:cNvPr id="11" name="10 Imagen" descr="3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4643438" y="2214578"/>
            <a:ext cx="1190612" cy="1157126"/>
          </a:xfrm>
          <a:prstGeom prst="rect">
            <a:avLst/>
          </a:prstGeom>
          <a:effectLst>
            <a:reflection blurRad="6350" stA="50000" endA="295" endPos="92000" dist="101600" dir="5400000" sy="-100000" algn="bl" rotWithShape="0"/>
          </a:effectLst>
        </p:spPr>
      </p:pic>
      <p:pic>
        <p:nvPicPr>
          <p:cNvPr id="12" name="11 Imagen" descr="3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3500430" y="2214578"/>
            <a:ext cx="1143008" cy="1157126"/>
          </a:xfrm>
          <a:prstGeom prst="rect">
            <a:avLst/>
          </a:prstGeom>
          <a:effectLst>
            <a:reflection blurRad="6350" stA="50000" endA="295" endPos="92000" dist="101600" dir="5400000" sy="-100000" algn="bl" rotWithShape="0"/>
          </a:effectLst>
        </p:spPr>
      </p:pic>
      <p:pic>
        <p:nvPicPr>
          <p:cNvPr id="13" name="12 Imagen" descr="3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4643438" y="2786064"/>
            <a:ext cx="1190612" cy="1157126"/>
          </a:xfrm>
          <a:prstGeom prst="rect">
            <a:avLst/>
          </a:prstGeom>
          <a:effectLst>
            <a:reflection blurRad="6350" stA="50000" endA="295" endPos="92000" dist="101600" dir="5400000" sy="-100000" algn="bl" rotWithShape="0"/>
          </a:effectLst>
        </p:spPr>
      </p:pic>
      <p:pic>
        <p:nvPicPr>
          <p:cNvPr id="14" name="13 Imagen" descr="3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3500430" y="2786064"/>
            <a:ext cx="1143008" cy="1157126"/>
          </a:xfrm>
          <a:prstGeom prst="rect">
            <a:avLst/>
          </a:prstGeom>
          <a:effectLst>
            <a:reflection blurRad="6350" stA="50000" endA="295" endPos="92000" dist="101600" dir="5400000" sy="-100000" algn="bl" rotWithShape="0"/>
          </a:effectLst>
        </p:spPr>
      </p:pic>
      <p:pic>
        <p:nvPicPr>
          <p:cNvPr id="15" name="14 Imagen" descr="3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4643438" y="3143254"/>
            <a:ext cx="1190612" cy="1157126"/>
          </a:xfrm>
          <a:prstGeom prst="rect">
            <a:avLst/>
          </a:prstGeom>
          <a:effectLst>
            <a:reflection blurRad="6350" stA="50000" endA="295" endPos="92000" dist="101600" dir="5400000" sy="-100000" algn="bl" rotWithShape="0"/>
          </a:effectLst>
        </p:spPr>
      </p:pic>
      <p:pic>
        <p:nvPicPr>
          <p:cNvPr id="16" name="15 Imagen" descr="3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3500430" y="3143254"/>
            <a:ext cx="1143008" cy="1157126"/>
          </a:xfrm>
          <a:prstGeom prst="rect">
            <a:avLst/>
          </a:prstGeom>
          <a:effectLst>
            <a:reflection blurRad="6350" stA="50000" endA="295" endPos="92000" dist="101600" dir="5400000" sy="-100000" algn="bl" rotWithShape="0"/>
          </a:effectLst>
        </p:spPr>
      </p:pic>
      <p:pic>
        <p:nvPicPr>
          <p:cNvPr id="17" name="16 Imagen" descr="3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4643438" y="3714740"/>
            <a:ext cx="1190612" cy="1157126"/>
          </a:xfrm>
          <a:prstGeom prst="rect">
            <a:avLst/>
          </a:prstGeom>
          <a:effectLst>
            <a:reflection blurRad="6350" stA="50000" endA="295" endPos="92000" dist="101600" dir="5400000" sy="-100000" algn="bl" rotWithShape="0"/>
          </a:effectLst>
        </p:spPr>
      </p:pic>
      <p:pic>
        <p:nvPicPr>
          <p:cNvPr id="18" name="17 Imagen" descr="3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3500430" y="3714740"/>
            <a:ext cx="1143008" cy="1157126"/>
          </a:xfrm>
          <a:prstGeom prst="rect">
            <a:avLst/>
          </a:prstGeom>
          <a:effectLst>
            <a:reflection blurRad="6350" stA="50000" endA="295" endPos="92000" dist="101600" dir="5400000" sy="-100000" algn="bl" rotWithShape="0"/>
          </a:effectLst>
        </p:spPr>
      </p:pic>
      <p:pic>
        <p:nvPicPr>
          <p:cNvPr id="19" name="18 Imagen" descr="3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4643438" y="4143386"/>
            <a:ext cx="1190612" cy="1157126"/>
          </a:xfrm>
          <a:prstGeom prst="rect">
            <a:avLst/>
          </a:prstGeom>
          <a:effectLst>
            <a:reflection blurRad="6350" stA="50000" endA="295" endPos="92000" dist="101600" dir="5400000" sy="-100000" algn="bl" rotWithShape="0"/>
          </a:effectLst>
        </p:spPr>
      </p:pic>
      <p:pic>
        <p:nvPicPr>
          <p:cNvPr id="20" name="19 Imagen" descr="34.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flipH="1">
            <a:off x="3500430" y="4143386"/>
            <a:ext cx="1143008" cy="1157126"/>
          </a:xfrm>
          <a:prstGeom prst="rect">
            <a:avLst/>
          </a:prstGeom>
          <a:effectLst>
            <a:reflection blurRad="6350" stA="50000" endA="295" endPos="92000" dist="101600" dir="5400000" sy="-100000" algn="bl" rotWithShape="0"/>
          </a:effectLst>
        </p:spPr>
      </p:pic>
      <p:sp>
        <p:nvSpPr>
          <p:cNvPr id="21" name="20 Rectángulo"/>
          <p:cNvSpPr/>
          <p:nvPr/>
        </p:nvSpPr>
        <p:spPr>
          <a:xfrm>
            <a:off x="-285784" y="-357208"/>
            <a:ext cx="9644130" cy="628654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additive="base">
                                        <p:cTn id="45" dur="2000" fill="hold"/>
                                        <p:tgtEl>
                                          <p:spTgt spid="3"/>
                                        </p:tgtEl>
                                        <p:attrNameLst>
                                          <p:attrName>ppt_x</p:attrName>
                                        </p:attrNameLst>
                                      </p:cBhvr>
                                      <p:tavLst>
                                        <p:tav tm="0">
                                          <p:val>
                                            <p:strVal val="0-#ppt_w/2"/>
                                          </p:val>
                                        </p:tav>
                                        <p:tav tm="100000">
                                          <p:val>
                                            <p:strVal val="#ppt_x"/>
                                          </p:val>
                                        </p:tav>
                                      </p:tavLst>
                                    </p:anim>
                                    <p:anim calcmode="lin" valueType="num">
                                      <p:cBhvr additive="base">
                                        <p:cTn id="46" dur="2000" fill="hold"/>
                                        <p:tgtEl>
                                          <p:spTgt spid="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0-#ppt_w/2"/>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0-#ppt_w/2"/>
                                          </p:val>
                                        </p:tav>
                                        <p:tav tm="100000">
                                          <p:val>
                                            <p:strVal val="#ppt_x"/>
                                          </p:val>
                                        </p:tav>
                                      </p:tavLst>
                                    </p:anim>
                                    <p:anim calcmode="lin" valueType="num">
                                      <p:cBhvr additive="base">
                                        <p:cTn id="54" dur="2000" fill="hold"/>
                                        <p:tgtEl>
                                          <p:spTgt spid="7"/>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2000" fill="hold"/>
                                        <p:tgtEl>
                                          <p:spTgt spid="9"/>
                                        </p:tgtEl>
                                        <p:attrNameLst>
                                          <p:attrName>ppt_x</p:attrName>
                                        </p:attrNameLst>
                                      </p:cBhvr>
                                      <p:tavLst>
                                        <p:tav tm="0">
                                          <p:val>
                                            <p:strVal val="0-#ppt_w/2"/>
                                          </p:val>
                                        </p:tav>
                                        <p:tav tm="100000">
                                          <p:val>
                                            <p:strVal val="#ppt_x"/>
                                          </p:val>
                                        </p:tav>
                                      </p:tavLst>
                                    </p:anim>
                                    <p:anim calcmode="lin" valueType="num">
                                      <p:cBhvr additive="base">
                                        <p:cTn id="58" dur="2000" fill="hold"/>
                                        <p:tgtEl>
                                          <p:spTgt spid="9"/>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0-#ppt_w/2"/>
                                          </p:val>
                                        </p:tav>
                                        <p:tav tm="100000">
                                          <p:val>
                                            <p:strVal val="#ppt_x"/>
                                          </p:val>
                                        </p:tav>
                                      </p:tavLst>
                                    </p:anim>
                                    <p:anim calcmode="lin" valueType="num">
                                      <p:cBhvr additive="base">
                                        <p:cTn id="62" dur="2000" fill="hold"/>
                                        <p:tgtEl>
                                          <p:spTgt spid="11"/>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0-#ppt_w/2"/>
                                          </p:val>
                                        </p:tav>
                                        <p:tav tm="100000">
                                          <p:val>
                                            <p:strVal val="#ppt_x"/>
                                          </p:val>
                                        </p:tav>
                                      </p:tavLst>
                                    </p:anim>
                                    <p:anim calcmode="lin" valueType="num">
                                      <p:cBhvr additive="base">
                                        <p:cTn id="66" dur="2000" fill="hold"/>
                                        <p:tgtEl>
                                          <p:spTgt spid="13"/>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2000" fill="hold"/>
                                        <p:tgtEl>
                                          <p:spTgt spid="15"/>
                                        </p:tgtEl>
                                        <p:attrNameLst>
                                          <p:attrName>ppt_x</p:attrName>
                                        </p:attrNameLst>
                                      </p:cBhvr>
                                      <p:tavLst>
                                        <p:tav tm="0">
                                          <p:val>
                                            <p:strVal val="0-#ppt_w/2"/>
                                          </p:val>
                                        </p:tav>
                                        <p:tav tm="100000">
                                          <p:val>
                                            <p:strVal val="#ppt_x"/>
                                          </p:val>
                                        </p:tav>
                                      </p:tavLst>
                                    </p:anim>
                                    <p:anim calcmode="lin" valueType="num">
                                      <p:cBhvr additive="base">
                                        <p:cTn id="70" dur="2000" fill="hold"/>
                                        <p:tgtEl>
                                          <p:spTgt spid="15"/>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2000" fill="hold"/>
                                        <p:tgtEl>
                                          <p:spTgt spid="17"/>
                                        </p:tgtEl>
                                        <p:attrNameLst>
                                          <p:attrName>ppt_x</p:attrName>
                                        </p:attrNameLst>
                                      </p:cBhvr>
                                      <p:tavLst>
                                        <p:tav tm="0">
                                          <p:val>
                                            <p:strVal val="0-#ppt_w/2"/>
                                          </p:val>
                                        </p:tav>
                                        <p:tav tm="100000">
                                          <p:val>
                                            <p:strVal val="#ppt_x"/>
                                          </p:val>
                                        </p:tav>
                                      </p:tavLst>
                                    </p:anim>
                                    <p:anim calcmode="lin" valueType="num">
                                      <p:cBhvr additive="base">
                                        <p:cTn id="74" dur="2000" fill="hold"/>
                                        <p:tgtEl>
                                          <p:spTgt spid="17"/>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2000" fill="hold"/>
                                        <p:tgtEl>
                                          <p:spTgt spid="19"/>
                                        </p:tgtEl>
                                        <p:attrNameLst>
                                          <p:attrName>ppt_x</p:attrName>
                                        </p:attrNameLst>
                                      </p:cBhvr>
                                      <p:tavLst>
                                        <p:tav tm="0">
                                          <p:val>
                                            <p:strVal val="0-#ppt_w/2"/>
                                          </p:val>
                                        </p:tav>
                                        <p:tav tm="100000">
                                          <p:val>
                                            <p:strVal val="#ppt_x"/>
                                          </p:val>
                                        </p:tav>
                                      </p:tavLst>
                                    </p:anim>
                                    <p:anim calcmode="lin" valueType="num">
                                      <p:cBhvr additive="base">
                                        <p:cTn id="78" dur="2000" fill="hold"/>
                                        <p:tgtEl>
                                          <p:spTgt spid="19"/>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4"/>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0"/>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5"/>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7"/>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9"/>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1"/>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3"/>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5"/>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7"/>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9"/>
                                        </p:tgtEl>
                                        <p:attrNameLst>
                                          <p:attrName>r</p:attrName>
                                        </p:attrNameLst>
                                      </p:cBhvr>
                                    </p:animRot>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1+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1+ppt_w/2"/>
                                          </p:val>
                                        </p:tav>
                                      </p:tavLst>
                                    </p:anim>
                                    <p:anim calcmode="lin" valueType="num">
                                      <p:cBhvr additive="base">
                                        <p:cTn id="122" dur="2000"/>
                                        <p:tgtEl>
                                          <p:spTgt spid="6"/>
                                        </p:tgtEl>
                                        <p:attrNameLst>
                                          <p:attrName>ppt_y</p:attrName>
                                        </p:attrNameLst>
                                      </p:cBhvr>
                                      <p:tavLst>
                                        <p:tav tm="0">
                                          <p:val>
                                            <p:strVal val="ppt_y"/>
                                          </p:val>
                                        </p:tav>
                                        <p:tav tm="100000">
                                          <p:val>
                                            <p:strVal val="1+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1+ppt_h/2"/>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1+ppt_w/2"/>
                                          </p:val>
                                        </p:tav>
                                      </p:tavLst>
                                    </p:anim>
                                    <p:anim calcmode="lin" valueType="num">
                                      <p:cBhvr additive="base">
                                        <p:cTn id="134" dur="2000"/>
                                        <p:tgtEl>
                                          <p:spTgt spid="12"/>
                                        </p:tgtEl>
                                        <p:attrNameLst>
                                          <p:attrName>ppt_y</p:attrName>
                                        </p:attrNameLst>
                                      </p:cBhvr>
                                      <p:tavLst>
                                        <p:tav tm="0">
                                          <p:val>
                                            <p:strVal val="ppt_y"/>
                                          </p:val>
                                        </p:tav>
                                        <p:tav tm="100000">
                                          <p:val>
                                            <p:strVal val="1+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1+ppt_w/2"/>
                                          </p:val>
                                        </p:tav>
                                      </p:tavLst>
                                    </p:anim>
                                    <p:anim calcmode="lin" valueType="num">
                                      <p:cBhvr additive="base">
                                        <p:cTn id="138" dur="2000"/>
                                        <p:tgtEl>
                                          <p:spTgt spid="14"/>
                                        </p:tgtEl>
                                        <p:attrNameLst>
                                          <p:attrName>ppt_y</p:attrName>
                                        </p:attrNameLst>
                                      </p:cBhvr>
                                      <p:tavLst>
                                        <p:tav tm="0">
                                          <p:val>
                                            <p:strVal val="ppt_y"/>
                                          </p:val>
                                        </p:tav>
                                        <p:tav tm="100000">
                                          <p:val>
                                            <p:strVal val="1+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1+ppt_w/2"/>
                                          </p:val>
                                        </p:tav>
                                      </p:tavLst>
                                    </p:anim>
                                    <p:anim calcmode="lin" valueType="num">
                                      <p:cBhvr additive="base">
                                        <p:cTn id="142" dur="2000"/>
                                        <p:tgtEl>
                                          <p:spTgt spid="16"/>
                                        </p:tgtEl>
                                        <p:attrNameLst>
                                          <p:attrName>ppt_y</p:attrName>
                                        </p:attrNameLst>
                                      </p:cBhvr>
                                      <p:tavLst>
                                        <p:tav tm="0">
                                          <p:val>
                                            <p:strVal val="ppt_y"/>
                                          </p:val>
                                        </p:tav>
                                        <p:tav tm="100000">
                                          <p:val>
                                            <p:strVal val="1+ppt_h/2"/>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1+ppt_w/2"/>
                                          </p:val>
                                        </p:tav>
                                      </p:tavLst>
                                    </p:anim>
                                    <p:anim calcmode="lin" valueType="num">
                                      <p:cBhvr additive="base">
                                        <p:cTn id="146" dur="2000"/>
                                        <p:tgtEl>
                                          <p:spTgt spid="18"/>
                                        </p:tgtEl>
                                        <p:attrNameLst>
                                          <p:attrName>ppt_y</p:attrName>
                                        </p:attrNameLst>
                                      </p:cBhvr>
                                      <p:tavLst>
                                        <p:tav tm="0">
                                          <p:val>
                                            <p:strVal val="ppt_y"/>
                                          </p:val>
                                        </p:tav>
                                        <p:tav tm="100000">
                                          <p:val>
                                            <p:strVal val="1+ppt_h/2"/>
                                          </p:val>
                                        </p:tav>
                                      </p:tavLst>
                                    </p:anim>
                                    <p:set>
                                      <p:cBhvr>
                                        <p:cTn id="147" dur="1" fill="hold">
                                          <p:stCondLst>
                                            <p:cond delay="1999"/>
                                          </p:stCondLst>
                                        </p:cTn>
                                        <p:tgtEl>
                                          <p:spTgt spid="18"/>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20"/>
                                        </p:tgtEl>
                                        <p:attrNameLst>
                                          <p:attrName>ppt_x</p:attrName>
                                        </p:attrNameLst>
                                      </p:cBhvr>
                                      <p:tavLst>
                                        <p:tav tm="0">
                                          <p:val>
                                            <p:strVal val="ppt_x"/>
                                          </p:val>
                                        </p:tav>
                                        <p:tav tm="100000">
                                          <p:val>
                                            <p:strVal val="1+ppt_w/2"/>
                                          </p:val>
                                        </p:tav>
                                      </p:tavLst>
                                    </p:anim>
                                    <p:anim calcmode="lin" valueType="num">
                                      <p:cBhvr additive="base">
                                        <p:cTn id="150" dur="2000"/>
                                        <p:tgtEl>
                                          <p:spTgt spid="20"/>
                                        </p:tgtEl>
                                        <p:attrNameLst>
                                          <p:attrName>ppt_y</p:attrName>
                                        </p:attrNameLst>
                                      </p:cBhvr>
                                      <p:tavLst>
                                        <p:tav tm="0">
                                          <p:val>
                                            <p:strVal val="ppt_y"/>
                                          </p:val>
                                        </p:tav>
                                        <p:tav tm="100000">
                                          <p:val>
                                            <p:strVal val="1+ppt_h/2"/>
                                          </p:val>
                                        </p:tav>
                                      </p:tavLst>
                                    </p:anim>
                                    <p:set>
                                      <p:cBhvr>
                                        <p:cTn id="151" dur="1" fill="hold">
                                          <p:stCondLst>
                                            <p:cond delay="1999"/>
                                          </p:stCondLst>
                                        </p:cTn>
                                        <p:tgtEl>
                                          <p:spTgt spid="20"/>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0-ppt_w/2"/>
                                          </p:val>
                                        </p:tav>
                                      </p:tavLst>
                                    </p:anim>
                                    <p:anim calcmode="lin" valueType="num">
                                      <p:cBhvr additive="base">
                                        <p:cTn id="154" dur="2000"/>
                                        <p:tgtEl>
                                          <p:spTgt spid="3"/>
                                        </p:tgtEl>
                                        <p:attrNameLst>
                                          <p:attrName>ppt_y</p:attrName>
                                        </p:attrNameLst>
                                      </p:cBhvr>
                                      <p:tavLst>
                                        <p:tav tm="0">
                                          <p:val>
                                            <p:strVal val="ppt_y"/>
                                          </p:val>
                                        </p:tav>
                                        <p:tav tm="100000">
                                          <p:val>
                                            <p:strVal val="1+ppt_h/2"/>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0-ppt_w/2"/>
                                          </p:val>
                                        </p:tav>
                                      </p:tavLst>
                                    </p:anim>
                                    <p:anim calcmode="lin" valueType="num">
                                      <p:cBhvr additive="base">
                                        <p:cTn id="158" dur="2000"/>
                                        <p:tgtEl>
                                          <p:spTgt spid="5"/>
                                        </p:tgtEl>
                                        <p:attrNameLst>
                                          <p:attrName>ppt_y</p:attrName>
                                        </p:attrNameLst>
                                      </p:cBhvr>
                                      <p:tavLst>
                                        <p:tav tm="0">
                                          <p:val>
                                            <p:strVal val="ppt_y"/>
                                          </p:val>
                                        </p:tav>
                                        <p:tav tm="100000">
                                          <p:val>
                                            <p:strVal val="1+ppt_h/2"/>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0-ppt_w/2"/>
                                          </p:val>
                                        </p:tav>
                                      </p:tavLst>
                                    </p:anim>
                                    <p:anim calcmode="lin" valueType="num">
                                      <p:cBhvr additive="base">
                                        <p:cTn id="162" dur="2000"/>
                                        <p:tgtEl>
                                          <p:spTgt spid="7"/>
                                        </p:tgtEl>
                                        <p:attrNameLst>
                                          <p:attrName>ppt_y</p:attrName>
                                        </p:attrNameLst>
                                      </p:cBhvr>
                                      <p:tavLst>
                                        <p:tav tm="0">
                                          <p:val>
                                            <p:strVal val="ppt_y"/>
                                          </p:val>
                                        </p:tav>
                                        <p:tav tm="100000">
                                          <p:val>
                                            <p:strVal val="1+ppt_h/2"/>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0-ppt_w/2"/>
                                          </p:val>
                                        </p:tav>
                                      </p:tavLst>
                                    </p:anim>
                                    <p:anim calcmode="lin" valueType="num">
                                      <p:cBhvr additive="base">
                                        <p:cTn id="166" dur="2000"/>
                                        <p:tgtEl>
                                          <p:spTgt spid="9"/>
                                        </p:tgtEl>
                                        <p:attrNameLst>
                                          <p:attrName>ppt_y</p:attrName>
                                        </p:attrNameLst>
                                      </p:cBhvr>
                                      <p:tavLst>
                                        <p:tav tm="0">
                                          <p:val>
                                            <p:strVal val="ppt_y"/>
                                          </p:val>
                                        </p:tav>
                                        <p:tav tm="100000">
                                          <p:val>
                                            <p:strVal val="1+ppt_h/2"/>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0-ppt_w/2"/>
                                          </p:val>
                                        </p:tav>
                                      </p:tavLst>
                                    </p:anim>
                                    <p:anim calcmode="lin" valueType="num">
                                      <p:cBhvr additive="base">
                                        <p:cTn id="170" dur="2000"/>
                                        <p:tgtEl>
                                          <p:spTgt spid="11"/>
                                        </p:tgtEl>
                                        <p:attrNameLst>
                                          <p:attrName>ppt_y</p:attrName>
                                        </p:attrNameLst>
                                      </p:cBhvr>
                                      <p:tavLst>
                                        <p:tav tm="0">
                                          <p:val>
                                            <p:strVal val="ppt_y"/>
                                          </p:val>
                                        </p:tav>
                                        <p:tav tm="100000">
                                          <p:val>
                                            <p:strVal val="1+ppt_h/2"/>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3"/>
                                        </p:tgtEl>
                                        <p:attrNameLst>
                                          <p:attrName>ppt_x</p:attrName>
                                        </p:attrNameLst>
                                      </p:cBhvr>
                                      <p:tavLst>
                                        <p:tav tm="0">
                                          <p:val>
                                            <p:strVal val="ppt_x"/>
                                          </p:val>
                                        </p:tav>
                                        <p:tav tm="100000">
                                          <p:val>
                                            <p:strVal val="0-ppt_w/2"/>
                                          </p:val>
                                        </p:tav>
                                      </p:tavLst>
                                    </p:anim>
                                    <p:anim calcmode="lin" valueType="num">
                                      <p:cBhvr additive="base">
                                        <p:cTn id="174" dur="2000"/>
                                        <p:tgtEl>
                                          <p:spTgt spid="13"/>
                                        </p:tgtEl>
                                        <p:attrNameLst>
                                          <p:attrName>ppt_y</p:attrName>
                                        </p:attrNameLst>
                                      </p:cBhvr>
                                      <p:tavLst>
                                        <p:tav tm="0">
                                          <p:val>
                                            <p:strVal val="ppt_y"/>
                                          </p:val>
                                        </p:tav>
                                        <p:tav tm="100000">
                                          <p:val>
                                            <p:strVal val="1+ppt_h/2"/>
                                          </p:val>
                                        </p:tav>
                                      </p:tavLst>
                                    </p:anim>
                                    <p:set>
                                      <p:cBhvr>
                                        <p:cTn id="175" dur="1" fill="hold">
                                          <p:stCondLst>
                                            <p:cond delay="1999"/>
                                          </p:stCondLst>
                                        </p:cTn>
                                        <p:tgtEl>
                                          <p:spTgt spid="13"/>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5"/>
                                        </p:tgtEl>
                                        <p:attrNameLst>
                                          <p:attrName>ppt_x</p:attrName>
                                        </p:attrNameLst>
                                      </p:cBhvr>
                                      <p:tavLst>
                                        <p:tav tm="0">
                                          <p:val>
                                            <p:strVal val="ppt_x"/>
                                          </p:val>
                                        </p:tav>
                                        <p:tav tm="100000">
                                          <p:val>
                                            <p:strVal val="0-ppt_w/2"/>
                                          </p:val>
                                        </p:tav>
                                      </p:tavLst>
                                    </p:anim>
                                    <p:anim calcmode="lin" valueType="num">
                                      <p:cBhvr additive="base">
                                        <p:cTn id="178" dur="2000"/>
                                        <p:tgtEl>
                                          <p:spTgt spid="15"/>
                                        </p:tgtEl>
                                        <p:attrNameLst>
                                          <p:attrName>ppt_y</p:attrName>
                                        </p:attrNameLst>
                                      </p:cBhvr>
                                      <p:tavLst>
                                        <p:tav tm="0">
                                          <p:val>
                                            <p:strVal val="ppt_y"/>
                                          </p:val>
                                        </p:tav>
                                        <p:tav tm="100000">
                                          <p:val>
                                            <p:strVal val="1+ppt_h/2"/>
                                          </p:val>
                                        </p:tav>
                                      </p:tavLst>
                                    </p:anim>
                                    <p:set>
                                      <p:cBhvr>
                                        <p:cTn id="179" dur="1" fill="hold">
                                          <p:stCondLst>
                                            <p:cond delay="1999"/>
                                          </p:stCondLst>
                                        </p:cTn>
                                        <p:tgtEl>
                                          <p:spTgt spid="15"/>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7"/>
                                        </p:tgtEl>
                                        <p:attrNameLst>
                                          <p:attrName>ppt_x</p:attrName>
                                        </p:attrNameLst>
                                      </p:cBhvr>
                                      <p:tavLst>
                                        <p:tav tm="0">
                                          <p:val>
                                            <p:strVal val="ppt_x"/>
                                          </p:val>
                                        </p:tav>
                                        <p:tav tm="100000">
                                          <p:val>
                                            <p:strVal val="0-ppt_w/2"/>
                                          </p:val>
                                        </p:tav>
                                      </p:tavLst>
                                    </p:anim>
                                    <p:anim calcmode="lin" valueType="num">
                                      <p:cBhvr additive="base">
                                        <p:cTn id="182" dur="2000"/>
                                        <p:tgtEl>
                                          <p:spTgt spid="17"/>
                                        </p:tgtEl>
                                        <p:attrNameLst>
                                          <p:attrName>ppt_y</p:attrName>
                                        </p:attrNameLst>
                                      </p:cBhvr>
                                      <p:tavLst>
                                        <p:tav tm="0">
                                          <p:val>
                                            <p:strVal val="ppt_y"/>
                                          </p:val>
                                        </p:tav>
                                        <p:tav tm="100000">
                                          <p:val>
                                            <p:strVal val="1+ppt_h/2"/>
                                          </p:val>
                                        </p:tav>
                                      </p:tavLst>
                                    </p:anim>
                                    <p:set>
                                      <p:cBhvr>
                                        <p:cTn id="183" dur="1" fill="hold">
                                          <p:stCondLst>
                                            <p:cond delay="1999"/>
                                          </p:stCondLst>
                                        </p:cTn>
                                        <p:tgtEl>
                                          <p:spTgt spid="17"/>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19"/>
                                        </p:tgtEl>
                                        <p:attrNameLst>
                                          <p:attrName>ppt_x</p:attrName>
                                        </p:attrNameLst>
                                      </p:cBhvr>
                                      <p:tavLst>
                                        <p:tav tm="0">
                                          <p:val>
                                            <p:strVal val="ppt_x"/>
                                          </p:val>
                                        </p:tav>
                                        <p:tav tm="100000">
                                          <p:val>
                                            <p:strVal val="0-ppt_w/2"/>
                                          </p:val>
                                        </p:tav>
                                      </p:tavLst>
                                    </p:anim>
                                    <p:anim calcmode="lin" valueType="num">
                                      <p:cBhvr additive="base">
                                        <p:cTn id="186" dur="2000"/>
                                        <p:tgtEl>
                                          <p:spTgt spid="19"/>
                                        </p:tgtEl>
                                        <p:attrNameLst>
                                          <p:attrName>ppt_y</p:attrName>
                                        </p:attrNameLst>
                                      </p:cBhvr>
                                      <p:tavLst>
                                        <p:tav tm="0">
                                          <p:val>
                                            <p:strVal val="ppt_y"/>
                                          </p:val>
                                        </p:tav>
                                        <p:tav tm="100000">
                                          <p:val>
                                            <p:strVal val="1+ppt_h/2"/>
                                          </p:val>
                                        </p:tav>
                                      </p:tavLst>
                                    </p:anim>
                                    <p:set>
                                      <p:cBhvr>
                                        <p:cTn id="187" dur="1" fill="hold">
                                          <p:stCondLst>
                                            <p:cond delay="1999"/>
                                          </p:stCondLst>
                                        </p:cTn>
                                        <p:tgtEl>
                                          <p:spTgt spid="19"/>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6"/>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4"/>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6"/>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8"/>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0"/>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3"/>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5"/>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7"/>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9"/>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1"/>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3"/>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5"/>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7"/>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9"/>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483504a.png"/>
          <p:cNvPicPr>
            <a:picLocks noChangeAspect="1"/>
          </p:cNvPicPr>
          <p:nvPr/>
        </p:nvPicPr>
        <p:blipFill>
          <a:blip r:embed="rId2"/>
          <a:stretch>
            <a:fillRect/>
          </a:stretch>
        </p:blipFill>
        <p:spPr>
          <a:xfrm>
            <a:off x="0" y="0"/>
            <a:ext cx="9144000" cy="5143500"/>
          </a:xfrm>
          <a:prstGeom prst="rect">
            <a:avLst/>
          </a:prstGeom>
        </p:spPr>
      </p:pic>
      <p:pic>
        <p:nvPicPr>
          <p:cNvPr id="5" name="4 Imagen" descr="Colibri-32.gif"/>
          <p:cNvPicPr>
            <a:picLocks noChangeAspect="1"/>
          </p:cNvPicPr>
          <p:nvPr/>
        </p:nvPicPr>
        <p:blipFill>
          <a:blip r:embed="rId3"/>
          <a:stretch>
            <a:fillRect/>
          </a:stretch>
        </p:blipFill>
        <p:spPr>
          <a:xfrm rot="17014205" flipH="1">
            <a:off x="7165243" y="1413486"/>
            <a:ext cx="1880971" cy="1682163"/>
          </a:xfrm>
          <a:prstGeom prst="rect">
            <a:avLst/>
          </a:prstGeom>
        </p:spPr>
      </p:pic>
      <p:sp>
        <p:nvSpPr>
          <p:cNvPr id="4" name="3 CuadroTexto"/>
          <p:cNvSpPr txBox="1"/>
          <p:nvPr/>
        </p:nvSpPr>
        <p:spPr>
          <a:xfrm>
            <a:off x="1357290" y="1571618"/>
            <a:ext cx="3071834" cy="2308324"/>
          </a:xfrm>
          <a:prstGeom prst="rect">
            <a:avLst/>
          </a:prstGeom>
          <a:noFill/>
        </p:spPr>
        <p:txBody>
          <a:bodyPr wrap="square" rtlCol="0">
            <a:spAutoFit/>
          </a:bodyPr>
          <a:lstStyle/>
          <a:p>
            <a:pPr algn="ctr"/>
            <a:r>
              <a:rPr lang="es-PE" sz="1600" b="1" dirty="0" smtClean="0"/>
              <a:t>Si un colibrí se aparece ante ti, pregúntate:</a:t>
            </a:r>
            <a:endParaRPr lang="es-PE" sz="1600" dirty="0" smtClean="0"/>
          </a:p>
          <a:p>
            <a:endParaRPr lang="es-PE" sz="1600" dirty="0" smtClean="0"/>
          </a:p>
          <a:p>
            <a:r>
              <a:rPr lang="es-PE" sz="1600" dirty="0" smtClean="0"/>
              <a:t>-¿Cómo estoy usando mi tiempo?</a:t>
            </a:r>
            <a:br>
              <a:rPr lang="es-PE" sz="1600" dirty="0" smtClean="0"/>
            </a:br>
            <a:r>
              <a:rPr lang="es-PE" sz="1600" dirty="0" smtClean="0"/>
              <a:t>– ¿Qué estoy haciendo para ser </a:t>
            </a:r>
            <a:r>
              <a:rPr lang="es-PE" sz="1600" dirty="0" err="1" smtClean="0"/>
              <a:t>felíz</a:t>
            </a:r>
            <a:r>
              <a:rPr lang="es-PE" sz="1600" dirty="0" smtClean="0"/>
              <a:t>?</a:t>
            </a:r>
            <a:br>
              <a:rPr lang="es-PE" sz="1600" dirty="0" smtClean="0"/>
            </a:br>
            <a:r>
              <a:rPr lang="es-PE" sz="1600" dirty="0" smtClean="0"/>
              <a:t>– ¿Soy una persona auténtica?</a:t>
            </a:r>
            <a:br>
              <a:rPr lang="es-PE" sz="1600" dirty="0" smtClean="0"/>
            </a:br>
            <a:r>
              <a:rPr lang="es-PE" sz="1600" dirty="0" smtClean="0"/>
              <a:t>– ¿Mantengo la alegría en mi vida?</a:t>
            </a:r>
            <a:br>
              <a:rPr lang="es-PE" sz="1600" dirty="0" smtClean="0"/>
            </a:br>
            <a:r>
              <a:rPr lang="es-PE" sz="1600" dirty="0" smtClean="0"/>
              <a:t>– ¿Estoy listo para otro propósito?</a:t>
            </a:r>
            <a:br>
              <a:rPr lang="es-PE" sz="1600" dirty="0" smtClean="0"/>
            </a:br>
            <a:endParaRPr lang="es-PE" sz="1600" dirty="0"/>
          </a:p>
        </p:txBody>
      </p:sp>
      <p:sp>
        <p:nvSpPr>
          <p:cNvPr id="6" name="5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0" presetClass="path" presetSubtype="0" accel="50000" decel="50000" fill="hold" nodeType="withEffect">
                                  <p:stCondLst>
                                    <p:cond delay="0"/>
                                  </p:stCondLst>
                                  <p:childTnLst>
                                    <p:animMotion origin="layout" path="M 0.18194 -0.67386 C 0.19653 -0.65289 0.2059 -0.62238 0.21458 -0.59494 C 0.21701 -0.57336 0.22309 -0.55302 0.22031 -0.53236 C 0.21736 -0.5074 0.20712 -0.48335 0.19479 -0.4701 C 0.18611 -0.45314 0.17448 -0.44513 0.16354 -0.43403 C 0.14861 -0.418 0.13542 -0.4069 0.11875 -0.39704 C 0.11163 -0.38871 0.10365 -0.3844 0.09566 -0.37885 C 0.0776 -0.33816 0.09201 -0.37361 0.08368 -0.34587 C 0.08177 -0.33939 0.0776 -0.32583 0.07778 -0.32583 C 0.07621 -0.30579 0.07847 -0.33261 0.07344 -0.31165 C 0.07274 -0.30918 0.07344 -0.3061 0.07309 -0.30333 C 0.07187 -0.28576 0.06927 -0.26942 0.06111 -0.26017 C 0.04253 -0.20437 -0.0283 -0.19297 -0.04618 -0.18341 C -0.0533 -0.17016 -0.05764 -0.15259 -0.06528 -0.13964 C -0.06806 -0.12793 -0.07049 -0.11529 -0.07604 -0.10604 C -0.07552 -0.08754 -0.07257 -0.06442 -0.0783 -0.0487 C -0.08438 -0.0299 -0.0875 -0.02836 -0.08455 -0.0077 " pathEditMode="relative" rAng="-865453" ptsTypes="ffffffffffffffffA">
                                      <p:cBhvr>
                                        <p:cTn id="8" dur="2000" fill="hold"/>
                                        <p:tgtEl>
                                          <p:spTgt spid="5"/>
                                        </p:tgtEl>
                                        <p:attrNameLst>
                                          <p:attrName>ppt_x</p:attrName>
                                          <p:attrName>ppt_y</p:attrName>
                                        </p:attrNameLst>
                                      </p:cBhvr>
                                      <p:rCtr x="-122" y="32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66FF"/>
            </a:gs>
            <a:gs pos="50000">
              <a:schemeClr val="accent3">
                <a:lumMod val="75000"/>
                <a:shade val="67500"/>
                <a:satMod val="115000"/>
              </a:schemeClr>
            </a:gs>
            <a:gs pos="100000">
              <a:schemeClr val="accent3">
                <a:lumMod val="75000"/>
                <a:shade val="100000"/>
                <a:satMod val="115000"/>
              </a:schemeClr>
            </a:gs>
          </a:gsLst>
          <a:lin ang="10800000" scaled="1"/>
          <a:tileRect/>
        </a:gradFill>
        <a:effectLst/>
      </p:bgPr>
    </p:bg>
    <p:spTree>
      <p:nvGrpSpPr>
        <p:cNvPr id="1" name=""/>
        <p:cNvGrpSpPr/>
        <p:nvPr/>
      </p:nvGrpSpPr>
      <p:grpSpPr>
        <a:xfrm>
          <a:off x="0" y="0"/>
          <a:ext cx="0" cy="0"/>
          <a:chOff x="0" y="0"/>
          <a:chExt cx="0" cy="0"/>
        </a:xfrm>
      </p:grpSpPr>
      <p:pic>
        <p:nvPicPr>
          <p:cNvPr id="2" name="1 Imagen" descr="stock-photo-2283217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magen1iid.png"/>
          <p:cNvPicPr>
            <a:picLocks noChangeAspect="1"/>
          </p:cNvPicPr>
          <p:nvPr/>
        </p:nvPicPr>
        <p:blipFill>
          <a:blip r:embed="rId3">
            <a:duotone>
              <a:prstClr val="black"/>
              <a:srgbClr val="6666FF">
                <a:tint val="45000"/>
                <a:satMod val="400000"/>
              </a:srgbClr>
            </a:duotone>
            <a:lum contrast="40000"/>
          </a:blip>
          <a:srcRect l="14179" t="10147" r="14937" b="13750"/>
          <a:stretch>
            <a:fillRect/>
          </a:stretch>
        </p:blipFill>
        <p:spPr>
          <a:xfrm>
            <a:off x="0" y="1500180"/>
            <a:ext cx="1071538" cy="1071570"/>
          </a:xfrm>
          <a:prstGeom prst="rect">
            <a:avLst/>
          </a:prstGeom>
        </p:spPr>
      </p:pic>
      <p:pic>
        <p:nvPicPr>
          <p:cNvPr id="4" name="3 Imagen" descr="Imagen1iid.png"/>
          <p:cNvPicPr>
            <a:picLocks noChangeAspect="1"/>
          </p:cNvPicPr>
          <p:nvPr/>
        </p:nvPicPr>
        <p:blipFill>
          <a:blip r:embed="rId3">
            <a:duotone>
              <a:prstClr val="black"/>
              <a:srgbClr val="6666FF">
                <a:tint val="45000"/>
                <a:satMod val="400000"/>
              </a:srgbClr>
            </a:duotone>
            <a:lum contrast="40000"/>
          </a:blip>
          <a:srcRect l="14179" t="10147" r="14937" b="13750"/>
          <a:stretch>
            <a:fillRect/>
          </a:stretch>
        </p:blipFill>
        <p:spPr>
          <a:xfrm>
            <a:off x="1071538" y="1500180"/>
            <a:ext cx="1071538" cy="1071570"/>
          </a:xfrm>
          <a:prstGeom prst="rect">
            <a:avLst/>
          </a:prstGeom>
        </p:spPr>
      </p:pic>
      <p:pic>
        <p:nvPicPr>
          <p:cNvPr id="5" name="4 Imagen" descr="Imagen1iid.png"/>
          <p:cNvPicPr>
            <a:picLocks noChangeAspect="1"/>
          </p:cNvPicPr>
          <p:nvPr/>
        </p:nvPicPr>
        <p:blipFill>
          <a:blip r:embed="rId3">
            <a:duotone>
              <a:prstClr val="black"/>
              <a:srgbClr val="6666FF">
                <a:tint val="45000"/>
                <a:satMod val="400000"/>
              </a:srgbClr>
            </a:duotone>
            <a:lum contrast="40000"/>
          </a:blip>
          <a:srcRect l="14179" t="10147" r="14937" b="13750"/>
          <a:stretch>
            <a:fillRect/>
          </a:stretch>
        </p:blipFill>
        <p:spPr>
          <a:xfrm>
            <a:off x="2071702" y="1500180"/>
            <a:ext cx="1071538" cy="1071570"/>
          </a:xfrm>
          <a:prstGeom prst="rect">
            <a:avLst/>
          </a:prstGeom>
        </p:spPr>
      </p:pic>
      <p:pic>
        <p:nvPicPr>
          <p:cNvPr id="6" name="5 Imagen" descr="Imagen1iid.png"/>
          <p:cNvPicPr>
            <a:picLocks noChangeAspect="1"/>
          </p:cNvPicPr>
          <p:nvPr/>
        </p:nvPicPr>
        <p:blipFill>
          <a:blip r:embed="rId3">
            <a:duotone>
              <a:prstClr val="black"/>
              <a:srgbClr val="6666FF">
                <a:tint val="45000"/>
                <a:satMod val="400000"/>
              </a:srgbClr>
            </a:duotone>
            <a:lum contrast="40000"/>
          </a:blip>
          <a:srcRect l="14179" t="10147" r="14937" b="13750"/>
          <a:stretch>
            <a:fillRect/>
          </a:stretch>
        </p:blipFill>
        <p:spPr>
          <a:xfrm>
            <a:off x="3143240" y="1500180"/>
            <a:ext cx="1071538" cy="1071570"/>
          </a:xfrm>
          <a:prstGeom prst="rect">
            <a:avLst/>
          </a:prstGeom>
        </p:spPr>
      </p:pic>
      <p:pic>
        <p:nvPicPr>
          <p:cNvPr id="7" name="6 Imagen" descr="Imagen1iid.png"/>
          <p:cNvPicPr>
            <a:picLocks noChangeAspect="1"/>
          </p:cNvPicPr>
          <p:nvPr/>
        </p:nvPicPr>
        <p:blipFill>
          <a:blip r:embed="rId3">
            <a:duotone>
              <a:prstClr val="black"/>
              <a:srgbClr val="6666FF">
                <a:tint val="45000"/>
                <a:satMod val="400000"/>
              </a:srgbClr>
            </a:duotone>
            <a:lum contrast="40000"/>
          </a:blip>
          <a:srcRect l="14179" t="10147" r="14937" b="13750"/>
          <a:stretch>
            <a:fillRect/>
          </a:stretch>
        </p:blipFill>
        <p:spPr>
          <a:xfrm>
            <a:off x="4143404" y="1500180"/>
            <a:ext cx="1071538" cy="1071570"/>
          </a:xfrm>
          <a:prstGeom prst="rect">
            <a:avLst/>
          </a:prstGeom>
        </p:spPr>
      </p:pic>
      <p:pic>
        <p:nvPicPr>
          <p:cNvPr id="8" name="7 Imagen" descr="Imagen1iid.png"/>
          <p:cNvPicPr>
            <a:picLocks noChangeAspect="1"/>
          </p:cNvPicPr>
          <p:nvPr/>
        </p:nvPicPr>
        <p:blipFill>
          <a:blip r:embed="rId3">
            <a:duotone>
              <a:prstClr val="black"/>
              <a:srgbClr val="6666FF">
                <a:tint val="45000"/>
                <a:satMod val="400000"/>
              </a:srgbClr>
            </a:duotone>
            <a:lum contrast="40000"/>
          </a:blip>
          <a:srcRect l="14179" t="10147" r="14937" b="13750"/>
          <a:stretch>
            <a:fillRect/>
          </a:stretch>
        </p:blipFill>
        <p:spPr>
          <a:xfrm>
            <a:off x="5214942" y="1500180"/>
            <a:ext cx="1071538" cy="1071570"/>
          </a:xfrm>
          <a:prstGeom prst="rect">
            <a:avLst/>
          </a:prstGeom>
        </p:spPr>
      </p:pic>
      <p:pic>
        <p:nvPicPr>
          <p:cNvPr id="9" name="8 Imagen" descr="Imagen1iid.png"/>
          <p:cNvPicPr>
            <a:picLocks noChangeAspect="1"/>
          </p:cNvPicPr>
          <p:nvPr/>
        </p:nvPicPr>
        <p:blipFill>
          <a:blip r:embed="rId3">
            <a:duotone>
              <a:prstClr val="black"/>
              <a:srgbClr val="6666FF">
                <a:tint val="45000"/>
                <a:satMod val="400000"/>
              </a:srgbClr>
            </a:duotone>
            <a:lum contrast="40000"/>
          </a:blip>
          <a:srcRect l="14179" t="10147" r="14937" b="13750"/>
          <a:stretch>
            <a:fillRect/>
          </a:stretch>
        </p:blipFill>
        <p:spPr>
          <a:xfrm>
            <a:off x="6215106" y="1500180"/>
            <a:ext cx="1071538" cy="1071570"/>
          </a:xfrm>
          <a:prstGeom prst="rect">
            <a:avLst/>
          </a:prstGeom>
        </p:spPr>
      </p:pic>
      <p:pic>
        <p:nvPicPr>
          <p:cNvPr id="10" name="9 Imagen" descr="Imagen1iid.png"/>
          <p:cNvPicPr>
            <a:picLocks noChangeAspect="1"/>
          </p:cNvPicPr>
          <p:nvPr/>
        </p:nvPicPr>
        <p:blipFill>
          <a:blip r:embed="rId3">
            <a:duotone>
              <a:prstClr val="black"/>
              <a:srgbClr val="6666FF">
                <a:tint val="45000"/>
                <a:satMod val="400000"/>
              </a:srgbClr>
            </a:duotone>
            <a:lum contrast="40000"/>
          </a:blip>
          <a:srcRect l="14179" t="10147" r="14937" b="13750"/>
          <a:stretch>
            <a:fillRect/>
          </a:stretch>
        </p:blipFill>
        <p:spPr>
          <a:xfrm>
            <a:off x="7286644" y="1500180"/>
            <a:ext cx="1071538" cy="1071570"/>
          </a:xfrm>
          <a:prstGeom prst="rect">
            <a:avLst/>
          </a:prstGeom>
        </p:spPr>
      </p:pic>
      <p:pic>
        <p:nvPicPr>
          <p:cNvPr id="11" name="10 Imagen" descr="Imagen1iid.png"/>
          <p:cNvPicPr>
            <a:picLocks noChangeAspect="1"/>
          </p:cNvPicPr>
          <p:nvPr/>
        </p:nvPicPr>
        <p:blipFill>
          <a:blip r:embed="rId3">
            <a:duotone>
              <a:prstClr val="black"/>
              <a:srgbClr val="6666FF">
                <a:tint val="45000"/>
                <a:satMod val="400000"/>
              </a:srgbClr>
            </a:duotone>
            <a:lum contrast="40000"/>
          </a:blip>
          <a:srcRect l="14179" t="10147" r="14937" b="13750"/>
          <a:stretch>
            <a:fillRect/>
          </a:stretch>
        </p:blipFill>
        <p:spPr>
          <a:xfrm>
            <a:off x="8286776" y="1500180"/>
            <a:ext cx="1071538" cy="1071570"/>
          </a:xfrm>
          <a:prstGeom prst="rect">
            <a:avLst/>
          </a:prstGeom>
        </p:spPr>
      </p:pic>
      <p:pic>
        <p:nvPicPr>
          <p:cNvPr id="12" name="11 Imagen" descr="Imagen1iid.png"/>
          <p:cNvPicPr>
            <a:picLocks noChangeAspect="1"/>
          </p:cNvPicPr>
          <p:nvPr/>
        </p:nvPicPr>
        <p:blipFill>
          <a:blip r:embed="rId3">
            <a:duotone>
              <a:prstClr val="black"/>
              <a:srgbClr val="6666FF">
                <a:tint val="45000"/>
                <a:satMod val="400000"/>
              </a:srgbClr>
            </a:duotone>
            <a:lum contrast="40000"/>
          </a:blip>
          <a:srcRect l="14179" t="10147" r="14937" b="13750"/>
          <a:stretch>
            <a:fillRect/>
          </a:stretch>
        </p:blipFill>
        <p:spPr>
          <a:xfrm>
            <a:off x="0" y="2428874"/>
            <a:ext cx="1071538" cy="1071570"/>
          </a:xfrm>
          <a:prstGeom prst="rect">
            <a:avLst/>
          </a:prstGeom>
        </p:spPr>
      </p:pic>
      <p:pic>
        <p:nvPicPr>
          <p:cNvPr id="13" name="12 Imagen" descr="Imagen1iid.png"/>
          <p:cNvPicPr>
            <a:picLocks noChangeAspect="1"/>
          </p:cNvPicPr>
          <p:nvPr/>
        </p:nvPicPr>
        <p:blipFill>
          <a:blip r:embed="rId3">
            <a:duotone>
              <a:prstClr val="black"/>
              <a:srgbClr val="6666FF">
                <a:tint val="45000"/>
                <a:satMod val="400000"/>
              </a:srgbClr>
            </a:duotone>
            <a:lum contrast="40000"/>
          </a:blip>
          <a:srcRect l="14179" t="10147" r="14937" b="13750"/>
          <a:stretch>
            <a:fillRect/>
          </a:stretch>
        </p:blipFill>
        <p:spPr>
          <a:xfrm>
            <a:off x="1071538" y="2428874"/>
            <a:ext cx="1071538" cy="1071570"/>
          </a:xfrm>
          <a:prstGeom prst="rect">
            <a:avLst/>
          </a:prstGeom>
        </p:spPr>
      </p:pic>
      <p:pic>
        <p:nvPicPr>
          <p:cNvPr id="14" name="13 Imagen" descr="Imagen1iid.png"/>
          <p:cNvPicPr>
            <a:picLocks noChangeAspect="1"/>
          </p:cNvPicPr>
          <p:nvPr/>
        </p:nvPicPr>
        <p:blipFill>
          <a:blip r:embed="rId3">
            <a:duotone>
              <a:prstClr val="black"/>
              <a:srgbClr val="6666FF">
                <a:tint val="45000"/>
                <a:satMod val="400000"/>
              </a:srgbClr>
            </a:duotone>
            <a:lum contrast="40000"/>
          </a:blip>
          <a:srcRect l="14179" t="10147" r="14937" b="13750"/>
          <a:stretch>
            <a:fillRect/>
          </a:stretch>
        </p:blipFill>
        <p:spPr>
          <a:xfrm>
            <a:off x="2071702" y="2428874"/>
            <a:ext cx="1071538" cy="1071570"/>
          </a:xfrm>
          <a:prstGeom prst="rect">
            <a:avLst/>
          </a:prstGeom>
        </p:spPr>
      </p:pic>
      <p:pic>
        <p:nvPicPr>
          <p:cNvPr id="15" name="14 Imagen" descr="Imagen1iid.png"/>
          <p:cNvPicPr>
            <a:picLocks noChangeAspect="1"/>
          </p:cNvPicPr>
          <p:nvPr/>
        </p:nvPicPr>
        <p:blipFill>
          <a:blip r:embed="rId3">
            <a:duotone>
              <a:prstClr val="black"/>
              <a:srgbClr val="6666FF">
                <a:tint val="45000"/>
                <a:satMod val="400000"/>
              </a:srgbClr>
            </a:duotone>
            <a:lum contrast="40000"/>
          </a:blip>
          <a:srcRect l="14179" t="10147" r="14937" b="13750"/>
          <a:stretch>
            <a:fillRect/>
          </a:stretch>
        </p:blipFill>
        <p:spPr>
          <a:xfrm>
            <a:off x="3143240" y="2428874"/>
            <a:ext cx="1071538" cy="1071570"/>
          </a:xfrm>
          <a:prstGeom prst="rect">
            <a:avLst/>
          </a:prstGeom>
        </p:spPr>
      </p:pic>
      <p:pic>
        <p:nvPicPr>
          <p:cNvPr id="16" name="15 Imagen" descr="Imagen1iid.png"/>
          <p:cNvPicPr>
            <a:picLocks noChangeAspect="1"/>
          </p:cNvPicPr>
          <p:nvPr/>
        </p:nvPicPr>
        <p:blipFill>
          <a:blip r:embed="rId3">
            <a:duotone>
              <a:prstClr val="black"/>
              <a:srgbClr val="6666FF">
                <a:tint val="45000"/>
                <a:satMod val="400000"/>
              </a:srgbClr>
            </a:duotone>
            <a:lum contrast="40000"/>
          </a:blip>
          <a:srcRect l="14179" t="10147" r="14937" b="13750"/>
          <a:stretch>
            <a:fillRect/>
          </a:stretch>
        </p:blipFill>
        <p:spPr>
          <a:xfrm>
            <a:off x="4143404" y="2428874"/>
            <a:ext cx="1071538" cy="1071570"/>
          </a:xfrm>
          <a:prstGeom prst="rect">
            <a:avLst/>
          </a:prstGeom>
        </p:spPr>
      </p:pic>
      <p:pic>
        <p:nvPicPr>
          <p:cNvPr id="17" name="16 Imagen" descr="Imagen1iid.png"/>
          <p:cNvPicPr>
            <a:picLocks noChangeAspect="1"/>
          </p:cNvPicPr>
          <p:nvPr/>
        </p:nvPicPr>
        <p:blipFill>
          <a:blip r:embed="rId3">
            <a:duotone>
              <a:prstClr val="black"/>
              <a:srgbClr val="6666FF">
                <a:tint val="45000"/>
                <a:satMod val="400000"/>
              </a:srgbClr>
            </a:duotone>
            <a:lum contrast="40000"/>
          </a:blip>
          <a:srcRect l="14179" t="10147" r="14937" b="13750"/>
          <a:stretch>
            <a:fillRect/>
          </a:stretch>
        </p:blipFill>
        <p:spPr>
          <a:xfrm>
            <a:off x="5214942" y="2428874"/>
            <a:ext cx="1071538" cy="1071570"/>
          </a:xfrm>
          <a:prstGeom prst="rect">
            <a:avLst/>
          </a:prstGeom>
        </p:spPr>
      </p:pic>
      <p:pic>
        <p:nvPicPr>
          <p:cNvPr id="18" name="17 Imagen" descr="Imagen1iid.png"/>
          <p:cNvPicPr>
            <a:picLocks noChangeAspect="1"/>
          </p:cNvPicPr>
          <p:nvPr/>
        </p:nvPicPr>
        <p:blipFill>
          <a:blip r:embed="rId3">
            <a:duotone>
              <a:prstClr val="black"/>
              <a:srgbClr val="6666FF">
                <a:tint val="45000"/>
                <a:satMod val="400000"/>
              </a:srgbClr>
            </a:duotone>
            <a:lum contrast="40000"/>
          </a:blip>
          <a:srcRect l="14179" t="10147" r="14937" b="13750"/>
          <a:stretch>
            <a:fillRect/>
          </a:stretch>
        </p:blipFill>
        <p:spPr>
          <a:xfrm>
            <a:off x="6215106" y="2428874"/>
            <a:ext cx="1071538" cy="1071570"/>
          </a:xfrm>
          <a:prstGeom prst="rect">
            <a:avLst/>
          </a:prstGeom>
        </p:spPr>
      </p:pic>
      <p:pic>
        <p:nvPicPr>
          <p:cNvPr id="19" name="18 Imagen" descr="Imagen1iid.png"/>
          <p:cNvPicPr>
            <a:picLocks noChangeAspect="1"/>
          </p:cNvPicPr>
          <p:nvPr/>
        </p:nvPicPr>
        <p:blipFill>
          <a:blip r:embed="rId3">
            <a:duotone>
              <a:prstClr val="black"/>
              <a:srgbClr val="6666FF">
                <a:tint val="45000"/>
                <a:satMod val="400000"/>
              </a:srgbClr>
            </a:duotone>
            <a:lum contrast="40000"/>
          </a:blip>
          <a:srcRect l="14179" t="10147" r="14937" b="13750"/>
          <a:stretch>
            <a:fillRect/>
          </a:stretch>
        </p:blipFill>
        <p:spPr>
          <a:xfrm>
            <a:off x="7286644" y="2428874"/>
            <a:ext cx="1071538" cy="1071570"/>
          </a:xfrm>
          <a:prstGeom prst="rect">
            <a:avLst/>
          </a:prstGeom>
        </p:spPr>
      </p:pic>
      <p:pic>
        <p:nvPicPr>
          <p:cNvPr id="20" name="19 Imagen" descr="Imagen1iid.png"/>
          <p:cNvPicPr>
            <a:picLocks noChangeAspect="1"/>
          </p:cNvPicPr>
          <p:nvPr/>
        </p:nvPicPr>
        <p:blipFill>
          <a:blip r:embed="rId3">
            <a:duotone>
              <a:prstClr val="black"/>
              <a:srgbClr val="6666FF">
                <a:tint val="45000"/>
                <a:satMod val="400000"/>
              </a:srgbClr>
            </a:duotone>
            <a:lum contrast="40000"/>
          </a:blip>
          <a:srcRect l="14179" t="10147" r="14937" b="13750"/>
          <a:stretch>
            <a:fillRect/>
          </a:stretch>
        </p:blipFill>
        <p:spPr>
          <a:xfrm>
            <a:off x="8286776" y="2428874"/>
            <a:ext cx="1071538" cy="1071570"/>
          </a:xfrm>
          <a:prstGeom prst="rect">
            <a:avLst/>
          </a:prstGeom>
        </p:spPr>
      </p:pic>
      <p:sp>
        <p:nvSpPr>
          <p:cNvPr id="21" name="20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3"/>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6"/>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7"/>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8"/>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2"/>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3"/>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4"/>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5"/>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6"/>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7"/>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8"/>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1+ppt_h/2"/>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1+ppt_w/2"/>
                                          </p:val>
                                        </p:tav>
                                      </p:tavLst>
                                    </p:anim>
                                    <p:anim calcmode="lin" valueType="num">
                                      <p:cBhvr additive="base">
                                        <p:cTn id="122" dur="2000"/>
                                        <p:tgtEl>
                                          <p:spTgt spid="4"/>
                                        </p:tgtEl>
                                        <p:attrNameLst>
                                          <p:attrName>ppt_y</p:attrName>
                                        </p:attrNameLst>
                                      </p:cBhvr>
                                      <p:tavLst>
                                        <p:tav tm="0">
                                          <p:val>
                                            <p:strVal val="ppt_y"/>
                                          </p:val>
                                        </p:tav>
                                        <p:tav tm="100000">
                                          <p:val>
                                            <p:strVal val="1+ppt_h/2"/>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5"/>
                                        </p:tgtEl>
                                        <p:attrNameLst>
                                          <p:attrName>ppt_x</p:attrName>
                                        </p:attrNameLst>
                                      </p:cBhvr>
                                      <p:tavLst>
                                        <p:tav tm="0">
                                          <p:val>
                                            <p:strVal val="ppt_x"/>
                                          </p:val>
                                        </p:tav>
                                        <p:tav tm="100000">
                                          <p:val>
                                            <p:strVal val="1+ppt_w/2"/>
                                          </p:val>
                                        </p:tav>
                                      </p:tavLst>
                                    </p:anim>
                                    <p:anim calcmode="lin" valueType="num">
                                      <p:cBhvr additive="base">
                                        <p:cTn id="126" dur="2000"/>
                                        <p:tgtEl>
                                          <p:spTgt spid="5"/>
                                        </p:tgtEl>
                                        <p:attrNameLst>
                                          <p:attrName>ppt_y</p:attrName>
                                        </p:attrNameLst>
                                      </p:cBhvr>
                                      <p:tavLst>
                                        <p:tav tm="0">
                                          <p:val>
                                            <p:strVal val="ppt_y"/>
                                          </p:val>
                                        </p:tav>
                                        <p:tav tm="100000">
                                          <p:val>
                                            <p:strVal val="1+ppt_h/2"/>
                                          </p:val>
                                        </p:tav>
                                      </p:tavLst>
                                    </p:anim>
                                    <p:set>
                                      <p:cBhvr>
                                        <p:cTn id="127" dur="1" fill="hold">
                                          <p:stCondLst>
                                            <p:cond delay="1999"/>
                                          </p:stCondLst>
                                        </p:cTn>
                                        <p:tgtEl>
                                          <p:spTgt spid="5"/>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1+ppt_w/2"/>
                                          </p:val>
                                        </p:tav>
                                      </p:tavLst>
                                    </p:anim>
                                    <p:anim calcmode="lin" valueType="num">
                                      <p:cBhvr additive="base">
                                        <p:cTn id="130" dur="2000"/>
                                        <p:tgtEl>
                                          <p:spTgt spid="6"/>
                                        </p:tgtEl>
                                        <p:attrNameLst>
                                          <p:attrName>ppt_y</p:attrName>
                                        </p:attrNameLst>
                                      </p:cBhvr>
                                      <p:tavLst>
                                        <p:tav tm="0">
                                          <p:val>
                                            <p:strVal val="ppt_y"/>
                                          </p:val>
                                        </p:tav>
                                        <p:tav tm="100000">
                                          <p:val>
                                            <p:strVal val="1+ppt_h/2"/>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1+ppt_w/2"/>
                                          </p:val>
                                        </p:tav>
                                      </p:tavLst>
                                    </p:anim>
                                    <p:anim calcmode="lin" valueType="num">
                                      <p:cBhvr additive="base">
                                        <p:cTn id="134" dur="2000"/>
                                        <p:tgtEl>
                                          <p:spTgt spid="7"/>
                                        </p:tgtEl>
                                        <p:attrNameLst>
                                          <p:attrName>ppt_y</p:attrName>
                                        </p:attrNameLst>
                                      </p:cBhvr>
                                      <p:tavLst>
                                        <p:tav tm="0">
                                          <p:val>
                                            <p:strVal val="ppt_y"/>
                                          </p:val>
                                        </p:tav>
                                        <p:tav tm="100000">
                                          <p:val>
                                            <p:strVal val="1+ppt_h/2"/>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1+ppt_w/2"/>
                                          </p:val>
                                        </p:tav>
                                      </p:tavLst>
                                    </p:anim>
                                    <p:anim calcmode="lin" valueType="num">
                                      <p:cBhvr additive="base">
                                        <p:cTn id="138" dur="2000"/>
                                        <p:tgtEl>
                                          <p:spTgt spid="8"/>
                                        </p:tgtEl>
                                        <p:attrNameLst>
                                          <p:attrName>ppt_y</p:attrName>
                                        </p:attrNameLst>
                                      </p:cBhvr>
                                      <p:tavLst>
                                        <p:tav tm="0">
                                          <p:val>
                                            <p:strVal val="ppt_y"/>
                                          </p:val>
                                        </p:tav>
                                        <p:tav tm="100000">
                                          <p:val>
                                            <p:strVal val="1+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1+ppt_w/2"/>
                                          </p:val>
                                        </p:tav>
                                      </p:tavLst>
                                    </p:anim>
                                    <p:anim calcmode="lin" valueType="num">
                                      <p:cBhvr additive="base">
                                        <p:cTn id="142" dur="2000"/>
                                        <p:tgtEl>
                                          <p:spTgt spid="9"/>
                                        </p:tgtEl>
                                        <p:attrNameLst>
                                          <p:attrName>ppt_y</p:attrName>
                                        </p:attrNameLst>
                                      </p:cBhvr>
                                      <p:tavLst>
                                        <p:tav tm="0">
                                          <p:val>
                                            <p:strVal val="ppt_y"/>
                                          </p:val>
                                        </p:tav>
                                        <p:tav tm="100000">
                                          <p:val>
                                            <p:strVal val="1+ppt_h/2"/>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0"/>
                                        </p:tgtEl>
                                        <p:attrNameLst>
                                          <p:attrName>ppt_x</p:attrName>
                                        </p:attrNameLst>
                                      </p:cBhvr>
                                      <p:tavLst>
                                        <p:tav tm="0">
                                          <p:val>
                                            <p:strVal val="ppt_x"/>
                                          </p:val>
                                        </p:tav>
                                        <p:tav tm="100000">
                                          <p:val>
                                            <p:strVal val="1+ppt_w/2"/>
                                          </p:val>
                                        </p:tav>
                                      </p:tavLst>
                                    </p:anim>
                                    <p:anim calcmode="lin" valueType="num">
                                      <p:cBhvr additive="base">
                                        <p:cTn id="146" dur="2000"/>
                                        <p:tgtEl>
                                          <p:spTgt spid="10"/>
                                        </p:tgtEl>
                                        <p:attrNameLst>
                                          <p:attrName>ppt_y</p:attrName>
                                        </p:attrNameLst>
                                      </p:cBhvr>
                                      <p:tavLst>
                                        <p:tav tm="0">
                                          <p:val>
                                            <p:strVal val="ppt_y"/>
                                          </p:val>
                                        </p:tav>
                                        <p:tav tm="100000">
                                          <p:val>
                                            <p:strVal val="1+ppt_h/2"/>
                                          </p:val>
                                        </p:tav>
                                      </p:tavLst>
                                    </p:anim>
                                    <p:set>
                                      <p:cBhvr>
                                        <p:cTn id="147" dur="1" fill="hold">
                                          <p:stCondLst>
                                            <p:cond delay="1999"/>
                                          </p:stCondLst>
                                        </p:cTn>
                                        <p:tgtEl>
                                          <p:spTgt spid="10"/>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1+ppt_w/2"/>
                                          </p:val>
                                        </p:tav>
                                      </p:tavLst>
                                    </p:anim>
                                    <p:anim calcmode="lin" valueType="num">
                                      <p:cBhvr additive="base">
                                        <p:cTn id="150" dur="2000"/>
                                        <p:tgtEl>
                                          <p:spTgt spid="11"/>
                                        </p:tgtEl>
                                        <p:attrNameLst>
                                          <p:attrName>ppt_y</p:attrName>
                                        </p:attrNameLst>
                                      </p:cBhvr>
                                      <p:tavLst>
                                        <p:tav tm="0">
                                          <p:val>
                                            <p:strVal val="ppt_y"/>
                                          </p:val>
                                        </p:tav>
                                        <p:tav tm="100000">
                                          <p:val>
                                            <p:strVal val="1+ppt_h/2"/>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3"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1+ppt_w/2"/>
                                          </p:val>
                                        </p:tav>
                                      </p:tavLst>
                                    </p:anim>
                                    <p:anim calcmode="lin" valueType="num">
                                      <p:cBhvr additive="base">
                                        <p:cTn id="154" dur="2000"/>
                                        <p:tgtEl>
                                          <p:spTgt spid="12"/>
                                        </p:tgtEl>
                                        <p:attrNameLst>
                                          <p:attrName>ppt_y</p:attrName>
                                        </p:attrNameLst>
                                      </p:cBhvr>
                                      <p:tavLst>
                                        <p:tav tm="0">
                                          <p:val>
                                            <p:strVal val="ppt_y"/>
                                          </p:val>
                                        </p:tav>
                                        <p:tav tm="100000">
                                          <p:val>
                                            <p:strVal val="0-ppt_h/2"/>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3" fill="hold"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1+ppt_w/2"/>
                                          </p:val>
                                        </p:tav>
                                      </p:tavLst>
                                    </p:anim>
                                    <p:anim calcmode="lin" valueType="num">
                                      <p:cBhvr additive="base">
                                        <p:cTn id="158" dur="2000"/>
                                        <p:tgtEl>
                                          <p:spTgt spid="13"/>
                                        </p:tgtEl>
                                        <p:attrNameLst>
                                          <p:attrName>ppt_y</p:attrName>
                                        </p:attrNameLst>
                                      </p:cBhvr>
                                      <p:tavLst>
                                        <p:tav tm="0">
                                          <p:val>
                                            <p:strVal val="ppt_y"/>
                                          </p:val>
                                        </p:tav>
                                        <p:tav tm="100000">
                                          <p:val>
                                            <p:strVal val="0-ppt_h/2"/>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1+ppt_w/2"/>
                                          </p:val>
                                        </p:tav>
                                      </p:tavLst>
                                    </p:anim>
                                    <p:anim calcmode="lin" valueType="num">
                                      <p:cBhvr additive="base">
                                        <p:cTn id="162" dur="2000"/>
                                        <p:tgtEl>
                                          <p:spTgt spid="14"/>
                                        </p:tgtEl>
                                        <p:attrNameLst>
                                          <p:attrName>ppt_y</p:attrName>
                                        </p:attrNameLst>
                                      </p:cBhvr>
                                      <p:tavLst>
                                        <p:tav tm="0">
                                          <p:val>
                                            <p:strVal val="ppt_y"/>
                                          </p:val>
                                        </p:tav>
                                        <p:tav tm="100000">
                                          <p:val>
                                            <p:strVal val="0-ppt_h/2"/>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1+ppt_w/2"/>
                                          </p:val>
                                        </p:tav>
                                      </p:tavLst>
                                    </p:anim>
                                    <p:anim calcmode="lin" valueType="num">
                                      <p:cBhvr additive="base">
                                        <p:cTn id="166" dur="2000"/>
                                        <p:tgtEl>
                                          <p:spTgt spid="15"/>
                                        </p:tgtEl>
                                        <p:attrNameLst>
                                          <p:attrName>ppt_y</p:attrName>
                                        </p:attrNameLst>
                                      </p:cBhvr>
                                      <p:tavLst>
                                        <p:tav tm="0">
                                          <p:val>
                                            <p:strVal val="ppt_y"/>
                                          </p:val>
                                        </p:tav>
                                        <p:tav tm="100000">
                                          <p:val>
                                            <p:strVal val="0-ppt_h/2"/>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16"/>
                                        </p:tgtEl>
                                        <p:attrNameLst>
                                          <p:attrName>ppt_x</p:attrName>
                                        </p:attrNameLst>
                                      </p:cBhvr>
                                      <p:tavLst>
                                        <p:tav tm="0">
                                          <p:val>
                                            <p:strVal val="ppt_x"/>
                                          </p:val>
                                        </p:tav>
                                        <p:tav tm="100000">
                                          <p:val>
                                            <p:strVal val="1+ppt_w/2"/>
                                          </p:val>
                                        </p:tav>
                                      </p:tavLst>
                                    </p:anim>
                                    <p:anim calcmode="lin" valueType="num">
                                      <p:cBhvr additive="base">
                                        <p:cTn id="170" dur="2000"/>
                                        <p:tgtEl>
                                          <p:spTgt spid="16"/>
                                        </p:tgtEl>
                                        <p:attrNameLst>
                                          <p:attrName>ppt_y</p:attrName>
                                        </p:attrNameLst>
                                      </p:cBhvr>
                                      <p:tavLst>
                                        <p:tav tm="0">
                                          <p:val>
                                            <p:strVal val="ppt_y"/>
                                          </p:val>
                                        </p:tav>
                                        <p:tav tm="100000">
                                          <p:val>
                                            <p:strVal val="0-ppt_h/2"/>
                                          </p:val>
                                        </p:tav>
                                      </p:tavLst>
                                    </p:anim>
                                    <p:set>
                                      <p:cBhvr>
                                        <p:cTn id="171" dur="1" fill="hold">
                                          <p:stCondLst>
                                            <p:cond delay="1999"/>
                                          </p:stCondLst>
                                        </p:cTn>
                                        <p:tgtEl>
                                          <p:spTgt spid="16"/>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2000"/>
                                        <p:tgtEl>
                                          <p:spTgt spid="17"/>
                                        </p:tgtEl>
                                        <p:attrNameLst>
                                          <p:attrName>ppt_x</p:attrName>
                                        </p:attrNameLst>
                                      </p:cBhvr>
                                      <p:tavLst>
                                        <p:tav tm="0">
                                          <p:val>
                                            <p:strVal val="ppt_x"/>
                                          </p:val>
                                        </p:tav>
                                        <p:tav tm="100000">
                                          <p:val>
                                            <p:strVal val="1+ppt_w/2"/>
                                          </p:val>
                                        </p:tav>
                                      </p:tavLst>
                                    </p:anim>
                                    <p:anim calcmode="lin" valueType="num">
                                      <p:cBhvr additive="base">
                                        <p:cTn id="174" dur="2000"/>
                                        <p:tgtEl>
                                          <p:spTgt spid="17"/>
                                        </p:tgtEl>
                                        <p:attrNameLst>
                                          <p:attrName>ppt_y</p:attrName>
                                        </p:attrNameLst>
                                      </p:cBhvr>
                                      <p:tavLst>
                                        <p:tav tm="0">
                                          <p:val>
                                            <p:strVal val="ppt_y"/>
                                          </p:val>
                                        </p:tav>
                                        <p:tav tm="100000">
                                          <p:val>
                                            <p:strVal val="0-ppt_h/2"/>
                                          </p:val>
                                        </p:tav>
                                      </p:tavLst>
                                    </p:anim>
                                    <p:set>
                                      <p:cBhvr>
                                        <p:cTn id="175" dur="1" fill="hold">
                                          <p:stCondLst>
                                            <p:cond delay="1999"/>
                                          </p:stCondLst>
                                        </p:cTn>
                                        <p:tgtEl>
                                          <p:spTgt spid="17"/>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2000"/>
                                        <p:tgtEl>
                                          <p:spTgt spid="18"/>
                                        </p:tgtEl>
                                        <p:attrNameLst>
                                          <p:attrName>ppt_x</p:attrName>
                                        </p:attrNameLst>
                                      </p:cBhvr>
                                      <p:tavLst>
                                        <p:tav tm="0">
                                          <p:val>
                                            <p:strVal val="ppt_x"/>
                                          </p:val>
                                        </p:tav>
                                        <p:tav tm="100000">
                                          <p:val>
                                            <p:strVal val="1+ppt_w/2"/>
                                          </p:val>
                                        </p:tav>
                                      </p:tavLst>
                                    </p:anim>
                                    <p:anim calcmode="lin" valueType="num">
                                      <p:cBhvr additive="base">
                                        <p:cTn id="178" dur="2000"/>
                                        <p:tgtEl>
                                          <p:spTgt spid="18"/>
                                        </p:tgtEl>
                                        <p:attrNameLst>
                                          <p:attrName>ppt_y</p:attrName>
                                        </p:attrNameLst>
                                      </p:cBhvr>
                                      <p:tavLst>
                                        <p:tav tm="0">
                                          <p:val>
                                            <p:strVal val="ppt_y"/>
                                          </p:val>
                                        </p:tav>
                                        <p:tav tm="100000">
                                          <p:val>
                                            <p:strVal val="0-ppt_h/2"/>
                                          </p:val>
                                        </p:tav>
                                      </p:tavLst>
                                    </p:anim>
                                    <p:set>
                                      <p:cBhvr>
                                        <p:cTn id="179" dur="1" fill="hold">
                                          <p:stCondLst>
                                            <p:cond delay="1999"/>
                                          </p:stCondLst>
                                        </p:cTn>
                                        <p:tgtEl>
                                          <p:spTgt spid="18"/>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1+ppt_w/2"/>
                                          </p:val>
                                        </p:tav>
                                      </p:tavLst>
                                    </p:anim>
                                    <p:anim calcmode="lin" valueType="num">
                                      <p:cBhvr additive="base">
                                        <p:cTn id="182" dur="2000"/>
                                        <p:tgtEl>
                                          <p:spTgt spid="19"/>
                                        </p:tgtEl>
                                        <p:attrNameLst>
                                          <p:attrName>ppt_y</p:attrName>
                                        </p:attrNameLst>
                                      </p:cBhvr>
                                      <p:tavLst>
                                        <p:tav tm="0">
                                          <p:val>
                                            <p:strVal val="ppt_y"/>
                                          </p:val>
                                        </p:tav>
                                        <p:tav tm="100000">
                                          <p:val>
                                            <p:strVal val="0-ppt_h/2"/>
                                          </p:val>
                                        </p:tav>
                                      </p:tavLst>
                                    </p:anim>
                                    <p:set>
                                      <p:cBhvr>
                                        <p:cTn id="183" dur="1" fill="hold">
                                          <p:stCondLst>
                                            <p:cond delay="1999"/>
                                          </p:stCondLst>
                                        </p:cTn>
                                        <p:tgtEl>
                                          <p:spTgt spid="19"/>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1+ppt_w/2"/>
                                          </p:val>
                                        </p:tav>
                                      </p:tavLst>
                                    </p:anim>
                                    <p:anim calcmode="lin" valueType="num">
                                      <p:cBhvr additive="base">
                                        <p:cTn id="186" dur="2000"/>
                                        <p:tgtEl>
                                          <p:spTgt spid="20"/>
                                        </p:tgtEl>
                                        <p:attrNameLst>
                                          <p:attrName>ppt_y</p:attrName>
                                        </p:attrNameLst>
                                      </p:cBhvr>
                                      <p:tavLst>
                                        <p:tav tm="0">
                                          <p:val>
                                            <p:strVal val="ppt_y"/>
                                          </p:val>
                                        </p:tav>
                                        <p:tav tm="100000">
                                          <p:val>
                                            <p:strVal val="0-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3"/>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4"/>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5"/>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6"/>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7"/>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8"/>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9"/>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0"/>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11"/>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12"/>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13"/>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14"/>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5"/>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6"/>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7"/>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8"/>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9"/>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0"/>
                                        </p:tgtEl>
                                        <p:attrNameLst>
                                          <p:attrName>r</p:attrName>
                                        </p:attrNameLst>
                                      </p:cBhvr>
                                    </p:animRot>
                                  </p:childTnLst>
                                </p:cTn>
                              </p:par>
                              <p:par>
                                <p:cTn id="224" presetID="17" presetClass="entr" presetSubtype="8"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ppt_w/2"/>
                                          </p:val>
                                        </p:tav>
                                        <p:tav tm="100000">
                                          <p:val>
                                            <p:strVal val="#ppt_x"/>
                                          </p:val>
                                        </p:tav>
                                      </p:tavLst>
                                    </p:anim>
                                    <p:anim calcmode="lin" valueType="num">
                                      <p:cBhvr>
                                        <p:cTn id="227" dur="2000" fill="hold"/>
                                        <p:tgtEl>
                                          <p:spTgt spid="2"/>
                                        </p:tgtEl>
                                        <p:attrNameLst>
                                          <p:attrName>ppt_y</p:attrName>
                                        </p:attrNameLst>
                                      </p:cBhvr>
                                      <p:tavLst>
                                        <p:tav tm="0">
                                          <p:val>
                                            <p:strVal val="#ppt_y"/>
                                          </p:val>
                                        </p:tav>
                                        <p:tav tm="100000">
                                          <p:val>
                                            <p:strVal val="#ppt_y"/>
                                          </p:val>
                                        </p:tav>
                                      </p:tavLst>
                                    </p:anim>
                                    <p:anim calcmode="lin" valueType="num">
                                      <p:cBhvr>
                                        <p:cTn id="228" dur="2000" fill="hold"/>
                                        <p:tgtEl>
                                          <p:spTgt spid="2"/>
                                        </p:tgtEl>
                                        <p:attrNameLst>
                                          <p:attrName>ppt_w</p:attrName>
                                        </p:attrNameLst>
                                      </p:cBhvr>
                                      <p:tavLst>
                                        <p:tav tm="0">
                                          <p:val>
                                            <p:fltVal val="0"/>
                                          </p:val>
                                        </p:tav>
                                        <p:tav tm="100000">
                                          <p:val>
                                            <p:strVal val="#ppt_w"/>
                                          </p:val>
                                        </p:tav>
                                      </p:tavLst>
                                    </p:anim>
                                    <p:anim calcmode="lin" valueType="num">
                                      <p:cBhvr>
                                        <p:cTn id="229" dur="2000" fill="hold"/>
                                        <p:tgtEl>
                                          <p:spTgt spid="2"/>
                                        </p:tgtEl>
                                        <p:attrNameLst>
                                          <p:attrName>ppt_h</p:attrName>
                                        </p:attrNameLst>
                                      </p:cBhvr>
                                      <p:tavLst>
                                        <p:tav tm="0">
                                          <p:val>
                                            <p:strVal val="#ppt_h"/>
                                          </p:val>
                                        </p:tav>
                                        <p:tav tm="100000">
                                          <p:val>
                                            <p:strVal val="#ppt_h"/>
                                          </p:val>
                                        </p:tav>
                                      </p:tavLst>
                                    </p:anim>
                                  </p:childTnLst>
                                </p:cTn>
                              </p:par>
                              <p:par>
                                <p:cTn id="230" presetID="16" presetClass="entr" presetSubtype="42"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barn(outHorizontal)">
                                      <p:cBhvr>
                                        <p:cTn id="2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17999">
              <a:srgbClr val="FEE7F2"/>
            </a:gs>
            <a:gs pos="36000">
              <a:srgbClr val="FAC77D"/>
            </a:gs>
            <a:gs pos="61000">
              <a:srgbClr val="FBA97D"/>
            </a:gs>
            <a:gs pos="82001">
              <a:srgbClr val="FBD49C"/>
            </a:gs>
            <a:gs pos="100000">
              <a:srgbClr val="FEE7F2"/>
            </a:gs>
          </a:gsLst>
          <a:lin ang="10800000" scaled="1"/>
          <a:tileRect/>
        </a:gradFill>
        <a:effectLst/>
      </p:bgPr>
    </p:bg>
    <p:spTree>
      <p:nvGrpSpPr>
        <p:cNvPr id="1" name=""/>
        <p:cNvGrpSpPr/>
        <p:nvPr/>
      </p:nvGrpSpPr>
      <p:grpSpPr>
        <a:xfrm>
          <a:off x="0" y="0"/>
          <a:ext cx="0" cy="0"/>
          <a:chOff x="0" y="0"/>
          <a:chExt cx="0" cy="0"/>
        </a:xfrm>
      </p:grpSpPr>
      <p:pic>
        <p:nvPicPr>
          <p:cNvPr id="2" name="1 Imagen" descr="stock-photo-2265835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ecoration-152886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8358200" y="4357700"/>
            <a:ext cx="785800" cy="785800"/>
          </a:xfrm>
          <a:prstGeom prst="rect">
            <a:avLst/>
          </a:prstGeom>
        </p:spPr>
      </p:pic>
      <p:pic>
        <p:nvPicPr>
          <p:cNvPr id="5" name="4 Imagen" descr="decoration-152886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8358200" y="0"/>
            <a:ext cx="785800" cy="785800"/>
          </a:xfrm>
          <a:prstGeom prst="rect">
            <a:avLst/>
          </a:prstGeom>
        </p:spPr>
      </p:pic>
      <p:pic>
        <p:nvPicPr>
          <p:cNvPr id="6" name="5 Imagen" descr="decoration-152886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643834" y="571486"/>
            <a:ext cx="785800" cy="785800"/>
          </a:xfrm>
          <a:prstGeom prst="rect">
            <a:avLst/>
          </a:prstGeom>
        </p:spPr>
      </p:pic>
      <p:pic>
        <p:nvPicPr>
          <p:cNvPr id="7" name="6 Imagen" descr="decoration-152886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643834" y="3786196"/>
            <a:ext cx="785800" cy="785800"/>
          </a:xfrm>
          <a:prstGeom prst="rect">
            <a:avLst/>
          </a:prstGeom>
        </p:spPr>
      </p:pic>
      <p:pic>
        <p:nvPicPr>
          <p:cNvPr id="8" name="7 Imagen" descr="decoration-152886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215206" y="1357304"/>
            <a:ext cx="785800" cy="785800"/>
          </a:xfrm>
          <a:prstGeom prst="rect">
            <a:avLst/>
          </a:prstGeom>
        </p:spPr>
      </p:pic>
      <p:pic>
        <p:nvPicPr>
          <p:cNvPr id="9" name="8 Imagen" descr="decoration-152886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143768" y="2214560"/>
            <a:ext cx="785800" cy="785800"/>
          </a:xfrm>
          <a:prstGeom prst="rect">
            <a:avLst/>
          </a:prstGeom>
        </p:spPr>
      </p:pic>
      <p:pic>
        <p:nvPicPr>
          <p:cNvPr id="10" name="9 Imagen" descr="decoration-152886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215206" y="3071816"/>
            <a:ext cx="785800" cy="785800"/>
          </a:xfrm>
          <a:prstGeom prst="rect">
            <a:avLst/>
          </a:prstGeom>
        </p:spPr>
      </p:pic>
      <p:pic>
        <p:nvPicPr>
          <p:cNvPr id="11" name="10 Imagen" descr="decoration-152886_640.png"/>
          <p:cNvPicPr>
            <a:picLocks noChangeAspect="1"/>
          </p:cNvPicPr>
          <p:nvPr/>
        </p:nvPicPr>
        <p:blipFill>
          <a:blip r:embed="rId3" cstate="print">
            <a:duotone>
              <a:schemeClr val="accent3">
                <a:shade val="45000"/>
                <a:satMod val="135000"/>
              </a:schemeClr>
              <a:prstClr val="white"/>
            </a:duotone>
            <a:lum bright="-40000" contrast="40000"/>
          </a:blip>
          <a:stretch>
            <a:fillRect/>
          </a:stretch>
        </p:blipFill>
        <p:spPr>
          <a:xfrm>
            <a:off x="6215074" y="4357700"/>
            <a:ext cx="785800" cy="785800"/>
          </a:xfrm>
          <a:prstGeom prst="rect">
            <a:avLst/>
          </a:prstGeom>
        </p:spPr>
      </p:pic>
      <p:pic>
        <p:nvPicPr>
          <p:cNvPr id="12" name="11 Imagen" descr="decoration-152886_640.png"/>
          <p:cNvPicPr>
            <a:picLocks noChangeAspect="1"/>
          </p:cNvPicPr>
          <p:nvPr/>
        </p:nvPicPr>
        <p:blipFill>
          <a:blip r:embed="rId3" cstate="print">
            <a:duotone>
              <a:schemeClr val="accent3">
                <a:shade val="45000"/>
                <a:satMod val="135000"/>
              </a:schemeClr>
              <a:prstClr val="white"/>
            </a:duotone>
            <a:lum bright="-40000" contrast="40000"/>
          </a:blip>
          <a:stretch>
            <a:fillRect/>
          </a:stretch>
        </p:blipFill>
        <p:spPr>
          <a:xfrm>
            <a:off x="6215074" y="0"/>
            <a:ext cx="785800" cy="785800"/>
          </a:xfrm>
          <a:prstGeom prst="rect">
            <a:avLst/>
          </a:prstGeom>
        </p:spPr>
      </p:pic>
      <p:pic>
        <p:nvPicPr>
          <p:cNvPr id="13" name="12 Imagen" descr="decoration-152886_640.png"/>
          <p:cNvPicPr>
            <a:picLocks noChangeAspect="1"/>
          </p:cNvPicPr>
          <p:nvPr/>
        </p:nvPicPr>
        <p:blipFill>
          <a:blip r:embed="rId3" cstate="print">
            <a:duotone>
              <a:schemeClr val="accent3">
                <a:shade val="45000"/>
                <a:satMod val="135000"/>
              </a:schemeClr>
              <a:prstClr val="white"/>
            </a:duotone>
            <a:lum bright="-40000" contrast="40000"/>
          </a:blip>
          <a:stretch>
            <a:fillRect/>
          </a:stretch>
        </p:blipFill>
        <p:spPr>
          <a:xfrm>
            <a:off x="5500708" y="571486"/>
            <a:ext cx="785800" cy="785800"/>
          </a:xfrm>
          <a:prstGeom prst="rect">
            <a:avLst/>
          </a:prstGeom>
        </p:spPr>
      </p:pic>
      <p:pic>
        <p:nvPicPr>
          <p:cNvPr id="14" name="13 Imagen" descr="decoration-152886_640.png"/>
          <p:cNvPicPr>
            <a:picLocks noChangeAspect="1"/>
          </p:cNvPicPr>
          <p:nvPr/>
        </p:nvPicPr>
        <p:blipFill>
          <a:blip r:embed="rId3" cstate="print">
            <a:duotone>
              <a:schemeClr val="accent3">
                <a:shade val="45000"/>
                <a:satMod val="135000"/>
              </a:schemeClr>
              <a:prstClr val="white"/>
            </a:duotone>
            <a:lum bright="-40000" contrast="40000"/>
          </a:blip>
          <a:stretch>
            <a:fillRect/>
          </a:stretch>
        </p:blipFill>
        <p:spPr>
          <a:xfrm>
            <a:off x="5500708" y="3786196"/>
            <a:ext cx="785800" cy="785800"/>
          </a:xfrm>
          <a:prstGeom prst="rect">
            <a:avLst/>
          </a:prstGeom>
        </p:spPr>
      </p:pic>
      <p:pic>
        <p:nvPicPr>
          <p:cNvPr id="15" name="14 Imagen" descr="decoration-152886_640.png"/>
          <p:cNvPicPr>
            <a:picLocks noChangeAspect="1"/>
          </p:cNvPicPr>
          <p:nvPr/>
        </p:nvPicPr>
        <p:blipFill>
          <a:blip r:embed="rId3" cstate="print">
            <a:duotone>
              <a:schemeClr val="accent3">
                <a:shade val="45000"/>
                <a:satMod val="135000"/>
              </a:schemeClr>
              <a:prstClr val="white"/>
            </a:duotone>
            <a:lum bright="-40000" contrast="40000"/>
          </a:blip>
          <a:stretch>
            <a:fillRect/>
          </a:stretch>
        </p:blipFill>
        <p:spPr>
          <a:xfrm>
            <a:off x="5072080" y="1357304"/>
            <a:ext cx="785800" cy="785800"/>
          </a:xfrm>
          <a:prstGeom prst="rect">
            <a:avLst/>
          </a:prstGeom>
        </p:spPr>
      </p:pic>
      <p:pic>
        <p:nvPicPr>
          <p:cNvPr id="16" name="15 Imagen" descr="decoration-152886_640.png"/>
          <p:cNvPicPr>
            <a:picLocks noChangeAspect="1"/>
          </p:cNvPicPr>
          <p:nvPr/>
        </p:nvPicPr>
        <p:blipFill>
          <a:blip r:embed="rId3" cstate="print">
            <a:duotone>
              <a:schemeClr val="accent3">
                <a:shade val="45000"/>
                <a:satMod val="135000"/>
              </a:schemeClr>
              <a:prstClr val="white"/>
            </a:duotone>
            <a:lum bright="-40000" contrast="40000"/>
          </a:blip>
          <a:stretch>
            <a:fillRect/>
          </a:stretch>
        </p:blipFill>
        <p:spPr>
          <a:xfrm>
            <a:off x="5000642" y="2214560"/>
            <a:ext cx="785800" cy="785800"/>
          </a:xfrm>
          <a:prstGeom prst="rect">
            <a:avLst/>
          </a:prstGeom>
        </p:spPr>
      </p:pic>
      <p:pic>
        <p:nvPicPr>
          <p:cNvPr id="17" name="16 Imagen" descr="decoration-152886_640.png"/>
          <p:cNvPicPr>
            <a:picLocks noChangeAspect="1"/>
          </p:cNvPicPr>
          <p:nvPr/>
        </p:nvPicPr>
        <p:blipFill>
          <a:blip r:embed="rId3" cstate="print">
            <a:duotone>
              <a:schemeClr val="accent3">
                <a:shade val="45000"/>
                <a:satMod val="135000"/>
              </a:schemeClr>
              <a:prstClr val="white"/>
            </a:duotone>
            <a:lum bright="-40000" contrast="40000"/>
          </a:blip>
          <a:stretch>
            <a:fillRect/>
          </a:stretch>
        </p:blipFill>
        <p:spPr>
          <a:xfrm>
            <a:off x="5072080" y="3071816"/>
            <a:ext cx="785800" cy="785800"/>
          </a:xfrm>
          <a:prstGeom prst="rect">
            <a:avLst/>
          </a:prstGeom>
        </p:spPr>
      </p:pic>
      <p:pic>
        <p:nvPicPr>
          <p:cNvPr id="18" name="17 Imagen" descr="decoration-152886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3714744" y="4357700"/>
            <a:ext cx="785800" cy="785800"/>
          </a:xfrm>
          <a:prstGeom prst="rect">
            <a:avLst/>
          </a:prstGeom>
        </p:spPr>
      </p:pic>
      <p:pic>
        <p:nvPicPr>
          <p:cNvPr id="19" name="18 Imagen" descr="decoration-152886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3714744" y="0"/>
            <a:ext cx="785800" cy="785800"/>
          </a:xfrm>
          <a:prstGeom prst="rect">
            <a:avLst/>
          </a:prstGeom>
        </p:spPr>
      </p:pic>
      <p:pic>
        <p:nvPicPr>
          <p:cNvPr id="20" name="19 Imagen" descr="decoration-152886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3000378" y="571486"/>
            <a:ext cx="785800" cy="785800"/>
          </a:xfrm>
          <a:prstGeom prst="rect">
            <a:avLst/>
          </a:prstGeom>
        </p:spPr>
      </p:pic>
      <p:pic>
        <p:nvPicPr>
          <p:cNvPr id="21" name="20 Imagen" descr="decoration-152886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3000378" y="3786196"/>
            <a:ext cx="785800" cy="785800"/>
          </a:xfrm>
          <a:prstGeom prst="rect">
            <a:avLst/>
          </a:prstGeom>
        </p:spPr>
      </p:pic>
      <p:pic>
        <p:nvPicPr>
          <p:cNvPr id="22" name="21 Imagen" descr="decoration-152886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50" y="1357304"/>
            <a:ext cx="785800" cy="785800"/>
          </a:xfrm>
          <a:prstGeom prst="rect">
            <a:avLst/>
          </a:prstGeom>
        </p:spPr>
      </p:pic>
      <p:pic>
        <p:nvPicPr>
          <p:cNvPr id="23" name="22 Imagen" descr="decoration-152886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00312" y="2214560"/>
            <a:ext cx="785800" cy="785800"/>
          </a:xfrm>
          <a:prstGeom prst="rect">
            <a:avLst/>
          </a:prstGeom>
        </p:spPr>
      </p:pic>
      <p:pic>
        <p:nvPicPr>
          <p:cNvPr id="24" name="23 Imagen" descr="decoration-152886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571750" y="3071816"/>
            <a:ext cx="785800" cy="785800"/>
          </a:xfrm>
          <a:prstGeom prst="rect">
            <a:avLst/>
          </a:prstGeom>
        </p:spPr>
      </p:pic>
      <p:pic>
        <p:nvPicPr>
          <p:cNvPr id="25" name="24 Imagen" descr="decoration-152886_640.png"/>
          <p:cNvPicPr>
            <a:picLocks noChangeAspect="1"/>
          </p:cNvPicPr>
          <p:nvPr/>
        </p:nvPicPr>
        <p:blipFill>
          <a:blip r:embed="rId3" cstate="print">
            <a:duotone>
              <a:schemeClr val="accent3">
                <a:shade val="45000"/>
                <a:satMod val="135000"/>
              </a:schemeClr>
              <a:prstClr val="white"/>
            </a:duotone>
            <a:lum bright="-40000" contrast="40000"/>
          </a:blip>
          <a:stretch>
            <a:fillRect/>
          </a:stretch>
        </p:blipFill>
        <p:spPr>
          <a:xfrm>
            <a:off x="1214432" y="4357700"/>
            <a:ext cx="785800" cy="785800"/>
          </a:xfrm>
          <a:prstGeom prst="rect">
            <a:avLst/>
          </a:prstGeom>
        </p:spPr>
      </p:pic>
      <p:pic>
        <p:nvPicPr>
          <p:cNvPr id="26" name="25 Imagen" descr="decoration-152886_640.png"/>
          <p:cNvPicPr>
            <a:picLocks noChangeAspect="1"/>
          </p:cNvPicPr>
          <p:nvPr/>
        </p:nvPicPr>
        <p:blipFill>
          <a:blip r:embed="rId3" cstate="print">
            <a:duotone>
              <a:schemeClr val="accent3">
                <a:shade val="45000"/>
                <a:satMod val="135000"/>
              </a:schemeClr>
              <a:prstClr val="white"/>
            </a:duotone>
            <a:lum bright="-40000" contrast="40000"/>
          </a:blip>
          <a:stretch>
            <a:fillRect/>
          </a:stretch>
        </p:blipFill>
        <p:spPr>
          <a:xfrm>
            <a:off x="1214432" y="0"/>
            <a:ext cx="785800" cy="785800"/>
          </a:xfrm>
          <a:prstGeom prst="rect">
            <a:avLst/>
          </a:prstGeom>
        </p:spPr>
      </p:pic>
      <p:pic>
        <p:nvPicPr>
          <p:cNvPr id="27" name="26 Imagen" descr="decoration-152886_640.png"/>
          <p:cNvPicPr>
            <a:picLocks noChangeAspect="1"/>
          </p:cNvPicPr>
          <p:nvPr/>
        </p:nvPicPr>
        <p:blipFill>
          <a:blip r:embed="rId3" cstate="print">
            <a:duotone>
              <a:schemeClr val="accent3">
                <a:shade val="45000"/>
                <a:satMod val="135000"/>
              </a:schemeClr>
              <a:prstClr val="white"/>
            </a:duotone>
            <a:lum bright="-40000" contrast="40000"/>
          </a:blip>
          <a:stretch>
            <a:fillRect/>
          </a:stretch>
        </p:blipFill>
        <p:spPr>
          <a:xfrm>
            <a:off x="500066" y="571486"/>
            <a:ext cx="785800" cy="785800"/>
          </a:xfrm>
          <a:prstGeom prst="rect">
            <a:avLst/>
          </a:prstGeom>
        </p:spPr>
      </p:pic>
      <p:pic>
        <p:nvPicPr>
          <p:cNvPr id="28" name="27 Imagen" descr="decoration-152886_640.png"/>
          <p:cNvPicPr>
            <a:picLocks noChangeAspect="1"/>
          </p:cNvPicPr>
          <p:nvPr/>
        </p:nvPicPr>
        <p:blipFill>
          <a:blip r:embed="rId3" cstate="print">
            <a:duotone>
              <a:schemeClr val="accent3">
                <a:shade val="45000"/>
                <a:satMod val="135000"/>
              </a:schemeClr>
              <a:prstClr val="white"/>
            </a:duotone>
            <a:lum bright="-40000" contrast="40000"/>
          </a:blip>
          <a:stretch>
            <a:fillRect/>
          </a:stretch>
        </p:blipFill>
        <p:spPr>
          <a:xfrm>
            <a:off x="500066" y="3786196"/>
            <a:ext cx="785800" cy="785800"/>
          </a:xfrm>
          <a:prstGeom prst="rect">
            <a:avLst/>
          </a:prstGeom>
        </p:spPr>
      </p:pic>
      <p:pic>
        <p:nvPicPr>
          <p:cNvPr id="29" name="28 Imagen" descr="decoration-152886_640.png"/>
          <p:cNvPicPr>
            <a:picLocks noChangeAspect="1"/>
          </p:cNvPicPr>
          <p:nvPr/>
        </p:nvPicPr>
        <p:blipFill>
          <a:blip r:embed="rId3" cstate="print">
            <a:duotone>
              <a:schemeClr val="accent3">
                <a:shade val="45000"/>
                <a:satMod val="135000"/>
              </a:schemeClr>
              <a:prstClr val="white"/>
            </a:duotone>
            <a:lum bright="-40000" contrast="40000"/>
          </a:blip>
          <a:stretch>
            <a:fillRect/>
          </a:stretch>
        </p:blipFill>
        <p:spPr>
          <a:xfrm>
            <a:off x="71438" y="1357304"/>
            <a:ext cx="785800" cy="785800"/>
          </a:xfrm>
          <a:prstGeom prst="rect">
            <a:avLst/>
          </a:prstGeom>
        </p:spPr>
      </p:pic>
      <p:pic>
        <p:nvPicPr>
          <p:cNvPr id="30" name="29 Imagen" descr="decoration-152886_640.png"/>
          <p:cNvPicPr>
            <a:picLocks noChangeAspect="1"/>
          </p:cNvPicPr>
          <p:nvPr/>
        </p:nvPicPr>
        <p:blipFill>
          <a:blip r:embed="rId3" cstate="print">
            <a:duotone>
              <a:schemeClr val="accent3">
                <a:shade val="45000"/>
                <a:satMod val="135000"/>
              </a:schemeClr>
              <a:prstClr val="white"/>
            </a:duotone>
            <a:lum bright="-40000" contrast="40000"/>
          </a:blip>
          <a:stretch>
            <a:fillRect/>
          </a:stretch>
        </p:blipFill>
        <p:spPr>
          <a:xfrm>
            <a:off x="0" y="2214560"/>
            <a:ext cx="785800" cy="785800"/>
          </a:xfrm>
          <a:prstGeom prst="rect">
            <a:avLst/>
          </a:prstGeom>
        </p:spPr>
      </p:pic>
      <p:pic>
        <p:nvPicPr>
          <p:cNvPr id="31" name="30 Imagen" descr="decoration-152886_640.png"/>
          <p:cNvPicPr>
            <a:picLocks noChangeAspect="1"/>
          </p:cNvPicPr>
          <p:nvPr/>
        </p:nvPicPr>
        <p:blipFill>
          <a:blip r:embed="rId3" cstate="print">
            <a:duotone>
              <a:schemeClr val="accent3">
                <a:shade val="45000"/>
                <a:satMod val="135000"/>
              </a:schemeClr>
              <a:prstClr val="white"/>
            </a:duotone>
            <a:lum bright="-40000" contrast="40000"/>
          </a:blip>
          <a:stretch>
            <a:fillRect/>
          </a:stretch>
        </p:blipFill>
        <p:spPr>
          <a:xfrm>
            <a:off x="71438" y="3071816"/>
            <a:ext cx="785800" cy="785800"/>
          </a:xfrm>
          <a:prstGeom prst="rect">
            <a:avLst/>
          </a:prstGeom>
        </p:spPr>
      </p:pic>
      <p:sp>
        <p:nvSpPr>
          <p:cNvPr id="32" name="31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1+#ppt_w/2"/>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1+#ppt_w/2"/>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1+#ppt_w/2"/>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1+#ppt_w/2"/>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1+#ppt_w/2"/>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1+#ppt_w/2"/>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6"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1+#ppt_w/2"/>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6"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1+#ppt_w/2"/>
                                          </p:val>
                                        </p:tav>
                                        <p:tav tm="100000">
                                          <p:val>
                                            <p:strVal val="#ppt_x"/>
                                          </p:val>
                                        </p:tav>
                                      </p:tavLst>
                                    </p:anim>
                                    <p:anim calcmode="lin" valueType="num">
                                      <p:cBhvr additive="base">
                                        <p:cTn id="102" dur="2000" fill="hold"/>
                                        <p:tgtEl>
                                          <p:spTgt spid="27"/>
                                        </p:tgtEl>
                                        <p:attrNameLst>
                                          <p:attrName>ppt_y</p:attrName>
                                        </p:attrNameLst>
                                      </p:cBhvr>
                                      <p:tavLst>
                                        <p:tav tm="0">
                                          <p:val>
                                            <p:strVal val="1+#ppt_h/2"/>
                                          </p:val>
                                        </p:tav>
                                        <p:tav tm="100000">
                                          <p:val>
                                            <p:strVal val="#ppt_y"/>
                                          </p:val>
                                        </p:tav>
                                      </p:tavLst>
                                    </p:anim>
                                  </p:childTnLst>
                                </p:cTn>
                              </p:par>
                              <p:par>
                                <p:cTn id="103" presetID="2" presetClass="entr" presetSubtype="6"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1+#ppt_w/2"/>
                                          </p:val>
                                        </p:tav>
                                        <p:tav tm="100000">
                                          <p:val>
                                            <p:strVal val="#ppt_x"/>
                                          </p:val>
                                        </p:tav>
                                      </p:tavLst>
                                    </p:anim>
                                    <p:anim calcmode="lin" valueType="num">
                                      <p:cBhvr additive="base">
                                        <p:cTn id="106" dur="2000" fill="hold"/>
                                        <p:tgtEl>
                                          <p:spTgt spid="28"/>
                                        </p:tgtEl>
                                        <p:attrNameLst>
                                          <p:attrName>ppt_y</p:attrName>
                                        </p:attrNameLst>
                                      </p:cBhvr>
                                      <p:tavLst>
                                        <p:tav tm="0">
                                          <p:val>
                                            <p:strVal val="1+#ppt_h/2"/>
                                          </p:val>
                                        </p:tav>
                                        <p:tav tm="100000">
                                          <p:val>
                                            <p:strVal val="#ppt_y"/>
                                          </p:val>
                                        </p:tav>
                                      </p:tavLst>
                                    </p:anim>
                                  </p:childTnLst>
                                </p:cTn>
                              </p:par>
                              <p:par>
                                <p:cTn id="107" presetID="2" presetClass="entr" presetSubtype="6"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1+#ppt_w/2"/>
                                          </p:val>
                                        </p:tav>
                                        <p:tav tm="100000">
                                          <p:val>
                                            <p:strVal val="#ppt_x"/>
                                          </p:val>
                                        </p:tav>
                                      </p:tavLst>
                                    </p:anim>
                                    <p:anim calcmode="lin" valueType="num">
                                      <p:cBhvr additive="base">
                                        <p:cTn id="110" dur="2000" fill="hold"/>
                                        <p:tgtEl>
                                          <p:spTgt spid="29"/>
                                        </p:tgtEl>
                                        <p:attrNameLst>
                                          <p:attrName>ppt_y</p:attrName>
                                        </p:attrNameLst>
                                      </p:cBhvr>
                                      <p:tavLst>
                                        <p:tav tm="0">
                                          <p:val>
                                            <p:strVal val="1+#ppt_h/2"/>
                                          </p:val>
                                        </p:tav>
                                        <p:tav tm="100000">
                                          <p:val>
                                            <p:strVal val="#ppt_y"/>
                                          </p:val>
                                        </p:tav>
                                      </p:tavLst>
                                    </p:anim>
                                  </p:childTnLst>
                                </p:cTn>
                              </p:par>
                              <p:par>
                                <p:cTn id="111" presetID="2" presetClass="entr" presetSubtype="6"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1+#ppt_w/2"/>
                                          </p:val>
                                        </p:tav>
                                        <p:tav tm="100000">
                                          <p:val>
                                            <p:strVal val="#ppt_x"/>
                                          </p:val>
                                        </p:tav>
                                      </p:tavLst>
                                    </p:anim>
                                    <p:anim calcmode="lin" valueType="num">
                                      <p:cBhvr additive="base">
                                        <p:cTn id="114" dur="2000" fill="hold"/>
                                        <p:tgtEl>
                                          <p:spTgt spid="30"/>
                                        </p:tgtEl>
                                        <p:attrNameLst>
                                          <p:attrName>ppt_y</p:attrName>
                                        </p:attrNameLst>
                                      </p:cBhvr>
                                      <p:tavLst>
                                        <p:tav tm="0">
                                          <p:val>
                                            <p:strVal val="1+#ppt_h/2"/>
                                          </p:val>
                                        </p:tav>
                                        <p:tav tm="100000">
                                          <p:val>
                                            <p:strVal val="#ppt_y"/>
                                          </p:val>
                                        </p:tav>
                                      </p:tavLst>
                                    </p:anim>
                                  </p:childTnLst>
                                </p:cTn>
                              </p:par>
                              <p:par>
                                <p:cTn id="115" presetID="2" presetClass="entr" presetSubtype="6"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1+#ppt_w/2"/>
                                          </p:val>
                                        </p:tav>
                                        <p:tav tm="100000">
                                          <p:val>
                                            <p:strVal val="#ppt_x"/>
                                          </p:val>
                                        </p:tav>
                                      </p:tavLst>
                                    </p:anim>
                                    <p:anim calcmode="lin" valueType="num">
                                      <p:cBhvr additive="base">
                                        <p:cTn id="118" dur="2000" fill="hold"/>
                                        <p:tgtEl>
                                          <p:spTgt spid="31"/>
                                        </p:tgtEl>
                                        <p:attrNameLst>
                                          <p:attrName>ppt_y</p:attrName>
                                        </p:attrNameLst>
                                      </p:cBhvr>
                                      <p:tavLst>
                                        <p:tav tm="0">
                                          <p:val>
                                            <p:strVal val="1+#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3"/>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4"/>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5"/>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6"/>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7"/>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8"/>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9"/>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0"/>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1"/>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2"/>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3"/>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4"/>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5"/>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6"/>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7"/>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8"/>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9"/>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0"/>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1"/>
                                        </p:tgtEl>
                                        <p:attrNameLst>
                                          <p:attrName>r</p:attrName>
                                        </p:attrNameLst>
                                      </p:cBhvr>
                                    </p:animRot>
                                  </p:childTnLst>
                                </p:cTn>
                              </p:par>
                            </p:childTnLst>
                          </p:cTn>
                        </p:par>
                        <p:par>
                          <p:cTn id="175" fill="hold">
                            <p:stCondLst>
                              <p:cond delay="4000"/>
                            </p:stCondLst>
                            <p:childTnLst>
                              <p:par>
                                <p:cTn id="176" presetID="2" presetClass="exit" presetSubtype="2" fill="hold"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ppt_y"/>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2000"/>
                                        <p:tgtEl>
                                          <p:spTgt spid="5"/>
                                        </p:tgtEl>
                                        <p:attrNameLst>
                                          <p:attrName>ppt_x</p:attrName>
                                        </p:attrNameLst>
                                      </p:cBhvr>
                                      <p:tavLst>
                                        <p:tav tm="0">
                                          <p:val>
                                            <p:strVal val="ppt_x"/>
                                          </p:val>
                                        </p:tav>
                                        <p:tav tm="100000">
                                          <p:val>
                                            <p:strVal val="1+ppt_w/2"/>
                                          </p:val>
                                        </p:tav>
                                      </p:tavLst>
                                    </p:anim>
                                    <p:anim calcmode="lin" valueType="num">
                                      <p:cBhvr additive="base">
                                        <p:cTn id="182" dur="2000"/>
                                        <p:tgtEl>
                                          <p:spTgt spid="5"/>
                                        </p:tgtEl>
                                        <p:attrNameLst>
                                          <p:attrName>ppt_y</p:attrName>
                                        </p:attrNameLst>
                                      </p:cBhvr>
                                      <p:tavLst>
                                        <p:tav tm="0">
                                          <p:val>
                                            <p:strVal val="ppt_y"/>
                                          </p:val>
                                        </p:tav>
                                        <p:tav tm="100000">
                                          <p:val>
                                            <p:strVal val="ppt_y"/>
                                          </p:val>
                                        </p:tav>
                                      </p:tavLst>
                                    </p:anim>
                                    <p:set>
                                      <p:cBhvr>
                                        <p:cTn id="183" dur="1" fill="hold">
                                          <p:stCondLst>
                                            <p:cond delay="1999"/>
                                          </p:stCondLst>
                                        </p:cTn>
                                        <p:tgtEl>
                                          <p:spTgt spid="5"/>
                                        </p:tgtEl>
                                        <p:attrNameLst>
                                          <p:attrName>style.visibility</p:attrName>
                                        </p:attrNameLst>
                                      </p:cBhvr>
                                      <p:to>
                                        <p:strVal val="hidden"/>
                                      </p:to>
                                    </p:set>
                                  </p:childTnLst>
                                </p:cTn>
                              </p:par>
                              <p:par>
                                <p:cTn id="184" presetID="2" presetClass="exit" presetSubtype="2" fill="hold" nodeType="withEffect">
                                  <p:stCondLst>
                                    <p:cond delay="0"/>
                                  </p:stCondLst>
                                  <p:childTnLst>
                                    <p:anim calcmode="lin" valueType="num">
                                      <p:cBhvr additive="base">
                                        <p:cTn id="185" dur="2000"/>
                                        <p:tgtEl>
                                          <p:spTgt spid="6"/>
                                        </p:tgtEl>
                                        <p:attrNameLst>
                                          <p:attrName>ppt_x</p:attrName>
                                        </p:attrNameLst>
                                      </p:cBhvr>
                                      <p:tavLst>
                                        <p:tav tm="0">
                                          <p:val>
                                            <p:strVal val="ppt_x"/>
                                          </p:val>
                                        </p:tav>
                                        <p:tav tm="100000">
                                          <p:val>
                                            <p:strVal val="1+ppt_w/2"/>
                                          </p:val>
                                        </p:tav>
                                      </p:tavLst>
                                    </p:anim>
                                    <p:anim calcmode="lin" valueType="num">
                                      <p:cBhvr additive="base">
                                        <p:cTn id="186" dur="2000"/>
                                        <p:tgtEl>
                                          <p:spTgt spid="6"/>
                                        </p:tgtEl>
                                        <p:attrNameLst>
                                          <p:attrName>ppt_y</p:attrName>
                                        </p:attrNameLst>
                                      </p:cBhvr>
                                      <p:tavLst>
                                        <p:tav tm="0">
                                          <p:val>
                                            <p:strVal val="ppt_y"/>
                                          </p:val>
                                        </p:tav>
                                        <p:tav tm="100000">
                                          <p:val>
                                            <p:strVal val="ppt_y"/>
                                          </p:val>
                                        </p:tav>
                                      </p:tavLst>
                                    </p:anim>
                                    <p:set>
                                      <p:cBhvr>
                                        <p:cTn id="187" dur="1" fill="hold">
                                          <p:stCondLst>
                                            <p:cond delay="1999"/>
                                          </p:stCondLst>
                                        </p:cTn>
                                        <p:tgtEl>
                                          <p:spTgt spid="6"/>
                                        </p:tgtEl>
                                        <p:attrNameLst>
                                          <p:attrName>style.visibility</p:attrName>
                                        </p:attrNameLst>
                                      </p:cBhvr>
                                      <p:to>
                                        <p:strVal val="hidden"/>
                                      </p:to>
                                    </p:set>
                                  </p:childTnLst>
                                </p:cTn>
                              </p:par>
                              <p:par>
                                <p:cTn id="188" presetID="2" presetClass="exit" presetSubtype="2" fill="hold"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1+ppt_w/2"/>
                                          </p:val>
                                        </p:tav>
                                      </p:tavLst>
                                    </p:anim>
                                    <p:anim calcmode="lin" valueType="num">
                                      <p:cBhvr additive="base">
                                        <p:cTn id="190" dur="2000"/>
                                        <p:tgtEl>
                                          <p:spTgt spid="7"/>
                                        </p:tgtEl>
                                        <p:attrNameLst>
                                          <p:attrName>ppt_y</p:attrName>
                                        </p:attrNameLst>
                                      </p:cBhvr>
                                      <p:tavLst>
                                        <p:tav tm="0">
                                          <p:val>
                                            <p:strVal val="ppt_y"/>
                                          </p:val>
                                        </p:tav>
                                        <p:tav tm="100000">
                                          <p:val>
                                            <p:strVal val="ppt_y"/>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2000"/>
                                        <p:tgtEl>
                                          <p:spTgt spid="8"/>
                                        </p:tgtEl>
                                        <p:attrNameLst>
                                          <p:attrName>ppt_x</p:attrName>
                                        </p:attrNameLst>
                                      </p:cBhvr>
                                      <p:tavLst>
                                        <p:tav tm="0">
                                          <p:val>
                                            <p:strVal val="ppt_x"/>
                                          </p:val>
                                        </p:tav>
                                        <p:tav tm="100000">
                                          <p:val>
                                            <p:strVal val="1+ppt_w/2"/>
                                          </p:val>
                                        </p:tav>
                                      </p:tavLst>
                                    </p:anim>
                                    <p:anim calcmode="lin" valueType="num">
                                      <p:cBhvr additive="base">
                                        <p:cTn id="194" dur="2000"/>
                                        <p:tgtEl>
                                          <p:spTgt spid="8"/>
                                        </p:tgtEl>
                                        <p:attrNameLst>
                                          <p:attrName>ppt_y</p:attrName>
                                        </p:attrNameLst>
                                      </p:cBhvr>
                                      <p:tavLst>
                                        <p:tav tm="0">
                                          <p:val>
                                            <p:strVal val="ppt_y"/>
                                          </p:val>
                                        </p:tav>
                                        <p:tav tm="100000">
                                          <p:val>
                                            <p:strVal val="ppt_y"/>
                                          </p:val>
                                        </p:tav>
                                      </p:tavLst>
                                    </p:anim>
                                    <p:set>
                                      <p:cBhvr>
                                        <p:cTn id="195" dur="1" fill="hold">
                                          <p:stCondLst>
                                            <p:cond delay="1999"/>
                                          </p:stCondLst>
                                        </p:cTn>
                                        <p:tgtEl>
                                          <p:spTgt spid="8"/>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2000"/>
                                        <p:tgtEl>
                                          <p:spTgt spid="9"/>
                                        </p:tgtEl>
                                        <p:attrNameLst>
                                          <p:attrName>ppt_x</p:attrName>
                                        </p:attrNameLst>
                                      </p:cBhvr>
                                      <p:tavLst>
                                        <p:tav tm="0">
                                          <p:val>
                                            <p:strVal val="ppt_x"/>
                                          </p:val>
                                        </p:tav>
                                        <p:tav tm="100000">
                                          <p:val>
                                            <p:strVal val="1+ppt_w/2"/>
                                          </p:val>
                                        </p:tav>
                                      </p:tavLst>
                                    </p:anim>
                                    <p:anim calcmode="lin" valueType="num">
                                      <p:cBhvr additive="base">
                                        <p:cTn id="198" dur="2000"/>
                                        <p:tgtEl>
                                          <p:spTgt spid="9"/>
                                        </p:tgtEl>
                                        <p:attrNameLst>
                                          <p:attrName>ppt_y</p:attrName>
                                        </p:attrNameLst>
                                      </p:cBhvr>
                                      <p:tavLst>
                                        <p:tav tm="0">
                                          <p:val>
                                            <p:strVal val="ppt_y"/>
                                          </p:val>
                                        </p:tav>
                                        <p:tav tm="100000">
                                          <p:val>
                                            <p:strVal val="ppt_y"/>
                                          </p:val>
                                        </p:tav>
                                      </p:tavLst>
                                    </p:anim>
                                    <p:set>
                                      <p:cBhvr>
                                        <p:cTn id="199" dur="1" fill="hold">
                                          <p:stCondLst>
                                            <p:cond delay="1999"/>
                                          </p:stCondLst>
                                        </p:cTn>
                                        <p:tgtEl>
                                          <p:spTgt spid="9"/>
                                        </p:tgtEl>
                                        <p:attrNameLst>
                                          <p:attrName>style.visibility</p:attrName>
                                        </p:attrNameLst>
                                      </p:cBhvr>
                                      <p:to>
                                        <p:strVal val="hidden"/>
                                      </p:to>
                                    </p:set>
                                  </p:childTnLst>
                                </p:cTn>
                              </p:par>
                              <p:par>
                                <p:cTn id="200" presetID="2" presetClass="exit" presetSubtype="2" fill="hold" nodeType="withEffect">
                                  <p:stCondLst>
                                    <p:cond delay="0"/>
                                  </p:stCondLst>
                                  <p:childTnLst>
                                    <p:anim calcmode="lin" valueType="num">
                                      <p:cBhvr additive="base">
                                        <p:cTn id="201" dur="2000"/>
                                        <p:tgtEl>
                                          <p:spTgt spid="10"/>
                                        </p:tgtEl>
                                        <p:attrNameLst>
                                          <p:attrName>ppt_x</p:attrName>
                                        </p:attrNameLst>
                                      </p:cBhvr>
                                      <p:tavLst>
                                        <p:tav tm="0">
                                          <p:val>
                                            <p:strVal val="ppt_x"/>
                                          </p:val>
                                        </p:tav>
                                        <p:tav tm="100000">
                                          <p:val>
                                            <p:strVal val="1+ppt_w/2"/>
                                          </p:val>
                                        </p:tav>
                                      </p:tavLst>
                                    </p:anim>
                                    <p:anim calcmode="lin" valueType="num">
                                      <p:cBhvr additive="base">
                                        <p:cTn id="202" dur="2000"/>
                                        <p:tgtEl>
                                          <p:spTgt spid="10"/>
                                        </p:tgtEl>
                                        <p:attrNameLst>
                                          <p:attrName>ppt_y</p:attrName>
                                        </p:attrNameLst>
                                      </p:cBhvr>
                                      <p:tavLst>
                                        <p:tav tm="0">
                                          <p:val>
                                            <p:strVal val="ppt_y"/>
                                          </p:val>
                                        </p:tav>
                                        <p:tav tm="100000">
                                          <p:val>
                                            <p:strVal val="ppt_y"/>
                                          </p:val>
                                        </p:tav>
                                      </p:tavLst>
                                    </p:anim>
                                    <p:set>
                                      <p:cBhvr>
                                        <p:cTn id="203" dur="1" fill="hold">
                                          <p:stCondLst>
                                            <p:cond delay="1999"/>
                                          </p:stCondLst>
                                        </p:cTn>
                                        <p:tgtEl>
                                          <p:spTgt spid="10"/>
                                        </p:tgtEl>
                                        <p:attrNameLst>
                                          <p:attrName>style.visibility</p:attrName>
                                        </p:attrNameLst>
                                      </p:cBhvr>
                                      <p:to>
                                        <p:strVal val="hidden"/>
                                      </p:to>
                                    </p:set>
                                  </p:childTnLst>
                                </p:cTn>
                              </p:par>
                              <p:par>
                                <p:cTn id="204" presetID="2" presetClass="exit" presetSubtype="2" fill="hold" nodeType="withEffect">
                                  <p:stCondLst>
                                    <p:cond delay="0"/>
                                  </p:stCondLst>
                                  <p:childTnLst>
                                    <p:anim calcmode="lin" valueType="num">
                                      <p:cBhvr additive="base">
                                        <p:cTn id="205" dur="2000"/>
                                        <p:tgtEl>
                                          <p:spTgt spid="11"/>
                                        </p:tgtEl>
                                        <p:attrNameLst>
                                          <p:attrName>ppt_x</p:attrName>
                                        </p:attrNameLst>
                                      </p:cBhvr>
                                      <p:tavLst>
                                        <p:tav tm="0">
                                          <p:val>
                                            <p:strVal val="ppt_x"/>
                                          </p:val>
                                        </p:tav>
                                        <p:tav tm="100000">
                                          <p:val>
                                            <p:strVal val="1+ppt_w/2"/>
                                          </p:val>
                                        </p:tav>
                                      </p:tavLst>
                                    </p:anim>
                                    <p:anim calcmode="lin" valueType="num">
                                      <p:cBhvr additive="base">
                                        <p:cTn id="206" dur="2000"/>
                                        <p:tgtEl>
                                          <p:spTgt spid="11"/>
                                        </p:tgtEl>
                                        <p:attrNameLst>
                                          <p:attrName>ppt_y</p:attrName>
                                        </p:attrNameLst>
                                      </p:cBhvr>
                                      <p:tavLst>
                                        <p:tav tm="0">
                                          <p:val>
                                            <p:strVal val="ppt_y"/>
                                          </p:val>
                                        </p:tav>
                                        <p:tav tm="100000">
                                          <p:val>
                                            <p:strVal val="ppt_y"/>
                                          </p:val>
                                        </p:tav>
                                      </p:tavLst>
                                    </p:anim>
                                    <p:set>
                                      <p:cBhvr>
                                        <p:cTn id="207" dur="1" fill="hold">
                                          <p:stCondLst>
                                            <p:cond delay="1999"/>
                                          </p:stCondLst>
                                        </p:cTn>
                                        <p:tgtEl>
                                          <p:spTgt spid="11"/>
                                        </p:tgtEl>
                                        <p:attrNameLst>
                                          <p:attrName>style.visibility</p:attrName>
                                        </p:attrNameLst>
                                      </p:cBhvr>
                                      <p:to>
                                        <p:strVal val="hidden"/>
                                      </p:to>
                                    </p:set>
                                  </p:childTnLst>
                                </p:cTn>
                              </p:par>
                              <p:par>
                                <p:cTn id="208" presetID="2" presetClass="exit" presetSubtype="2" fill="hold" nodeType="withEffect">
                                  <p:stCondLst>
                                    <p:cond delay="0"/>
                                  </p:stCondLst>
                                  <p:childTnLst>
                                    <p:anim calcmode="lin" valueType="num">
                                      <p:cBhvr additive="base">
                                        <p:cTn id="209" dur="2000"/>
                                        <p:tgtEl>
                                          <p:spTgt spid="12"/>
                                        </p:tgtEl>
                                        <p:attrNameLst>
                                          <p:attrName>ppt_x</p:attrName>
                                        </p:attrNameLst>
                                      </p:cBhvr>
                                      <p:tavLst>
                                        <p:tav tm="0">
                                          <p:val>
                                            <p:strVal val="ppt_x"/>
                                          </p:val>
                                        </p:tav>
                                        <p:tav tm="100000">
                                          <p:val>
                                            <p:strVal val="1+ppt_w/2"/>
                                          </p:val>
                                        </p:tav>
                                      </p:tavLst>
                                    </p:anim>
                                    <p:anim calcmode="lin" valueType="num">
                                      <p:cBhvr additive="base">
                                        <p:cTn id="210" dur="2000"/>
                                        <p:tgtEl>
                                          <p:spTgt spid="12"/>
                                        </p:tgtEl>
                                        <p:attrNameLst>
                                          <p:attrName>ppt_y</p:attrName>
                                        </p:attrNameLst>
                                      </p:cBhvr>
                                      <p:tavLst>
                                        <p:tav tm="0">
                                          <p:val>
                                            <p:strVal val="ppt_y"/>
                                          </p:val>
                                        </p:tav>
                                        <p:tav tm="100000">
                                          <p:val>
                                            <p:strVal val="ppt_y"/>
                                          </p:val>
                                        </p:tav>
                                      </p:tavLst>
                                    </p:anim>
                                    <p:set>
                                      <p:cBhvr>
                                        <p:cTn id="211" dur="1" fill="hold">
                                          <p:stCondLst>
                                            <p:cond delay="1999"/>
                                          </p:stCondLst>
                                        </p:cTn>
                                        <p:tgtEl>
                                          <p:spTgt spid="12"/>
                                        </p:tgtEl>
                                        <p:attrNameLst>
                                          <p:attrName>style.visibility</p:attrName>
                                        </p:attrNameLst>
                                      </p:cBhvr>
                                      <p:to>
                                        <p:strVal val="hidden"/>
                                      </p:to>
                                    </p:set>
                                  </p:childTnLst>
                                </p:cTn>
                              </p:par>
                              <p:par>
                                <p:cTn id="212" presetID="2" presetClass="exit" presetSubtype="2" fill="hold" nodeType="withEffect">
                                  <p:stCondLst>
                                    <p:cond delay="0"/>
                                  </p:stCondLst>
                                  <p:childTnLst>
                                    <p:anim calcmode="lin" valueType="num">
                                      <p:cBhvr additive="base">
                                        <p:cTn id="213" dur="2000"/>
                                        <p:tgtEl>
                                          <p:spTgt spid="13"/>
                                        </p:tgtEl>
                                        <p:attrNameLst>
                                          <p:attrName>ppt_x</p:attrName>
                                        </p:attrNameLst>
                                      </p:cBhvr>
                                      <p:tavLst>
                                        <p:tav tm="0">
                                          <p:val>
                                            <p:strVal val="ppt_x"/>
                                          </p:val>
                                        </p:tav>
                                        <p:tav tm="100000">
                                          <p:val>
                                            <p:strVal val="1+ppt_w/2"/>
                                          </p:val>
                                        </p:tav>
                                      </p:tavLst>
                                    </p:anim>
                                    <p:anim calcmode="lin" valueType="num">
                                      <p:cBhvr additive="base">
                                        <p:cTn id="214" dur="2000"/>
                                        <p:tgtEl>
                                          <p:spTgt spid="13"/>
                                        </p:tgtEl>
                                        <p:attrNameLst>
                                          <p:attrName>ppt_y</p:attrName>
                                        </p:attrNameLst>
                                      </p:cBhvr>
                                      <p:tavLst>
                                        <p:tav tm="0">
                                          <p:val>
                                            <p:strVal val="ppt_y"/>
                                          </p:val>
                                        </p:tav>
                                        <p:tav tm="100000">
                                          <p:val>
                                            <p:strVal val="ppt_y"/>
                                          </p:val>
                                        </p:tav>
                                      </p:tavLst>
                                    </p:anim>
                                    <p:set>
                                      <p:cBhvr>
                                        <p:cTn id="215" dur="1" fill="hold">
                                          <p:stCondLst>
                                            <p:cond delay="1999"/>
                                          </p:stCondLst>
                                        </p:cTn>
                                        <p:tgtEl>
                                          <p:spTgt spid="13"/>
                                        </p:tgtEl>
                                        <p:attrNameLst>
                                          <p:attrName>style.visibility</p:attrName>
                                        </p:attrNameLst>
                                      </p:cBhvr>
                                      <p:to>
                                        <p:strVal val="hidden"/>
                                      </p:to>
                                    </p:set>
                                  </p:childTnLst>
                                </p:cTn>
                              </p:par>
                              <p:par>
                                <p:cTn id="216" presetID="2" presetClass="exit" presetSubtype="2" fill="hold" nodeType="withEffect">
                                  <p:stCondLst>
                                    <p:cond delay="0"/>
                                  </p:stCondLst>
                                  <p:childTnLst>
                                    <p:anim calcmode="lin" valueType="num">
                                      <p:cBhvr additive="base">
                                        <p:cTn id="217" dur="2000"/>
                                        <p:tgtEl>
                                          <p:spTgt spid="14"/>
                                        </p:tgtEl>
                                        <p:attrNameLst>
                                          <p:attrName>ppt_x</p:attrName>
                                        </p:attrNameLst>
                                      </p:cBhvr>
                                      <p:tavLst>
                                        <p:tav tm="0">
                                          <p:val>
                                            <p:strVal val="ppt_x"/>
                                          </p:val>
                                        </p:tav>
                                        <p:tav tm="100000">
                                          <p:val>
                                            <p:strVal val="1+ppt_w/2"/>
                                          </p:val>
                                        </p:tav>
                                      </p:tavLst>
                                    </p:anim>
                                    <p:anim calcmode="lin" valueType="num">
                                      <p:cBhvr additive="base">
                                        <p:cTn id="218" dur="2000"/>
                                        <p:tgtEl>
                                          <p:spTgt spid="14"/>
                                        </p:tgtEl>
                                        <p:attrNameLst>
                                          <p:attrName>ppt_y</p:attrName>
                                        </p:attrNameLst>
                                      </p:cBhvr>
                                      <p:tavLst>
                                        <p:tav tm="0">
                                          <p:val>
                                            <p:strVal val="ppt_y"/>
                                          </p:val>
                                        </p:tav>
                                        <p:tav tm="100000">
                                          <p:val>
                                            <p:strVal val="ppt_y"/>
                                          </p:val>
                                        </p:tav>
                                      </p:tavLst>
                                    </p:anim>
                                    <p:set>
                                      <p:cBhvr>
                                        <p:cTn id="219" dur="1" fill="hold">
                                          <p:stCondLst>
                                            <p:cond delay="1999"/>
                                          </p:stCondLst>
                                        </p:cTn>
                                        <p:tgtEl>
                                          <p:spTgt spid="14"/>
                                        </p:tgtEl>
                                        <p:attrNameLst>
                                          <p:attrName>style.visibility</p:attrName>
                                        </p:attrNameLst>
                                      </p:cBhvr>
                                      <p:to>
                                        <p:strVal val="hidden"/>
                                      </p:to>
                                    </p:set>
                                  </p:childTnLst>
                                </p:cTn>
                              </p:par>
                              <p:par>
                                <p:cTn id="220" presetID="2" presetClass="exit" presetSubtype="2" fill="hold" nodeType="withEffect">
                                  <p:stCondLst>
                                    <p:cond delay="0"/>
                                  </p:stCondLst>
                                  <p:childTnLst>
                                    <p:anim calcmode="lin" valueType="num">
                                      <p:cBhvr additive="base">
                                        <p:cTn id="221" dur="2000"/>
                                        <p:tgtEl>
                                          <p:spTgt spid="15"/>
                                        </p:tgtEl>
                                        <p:attrNameLst>
                                          <p:attrName>ppt_x</p:attrName>
                                        </p:attrNameLst>
                                      </p:cBhvr>
                                      <p:tavLst>
                                        <p:tav tm="0">
                                          <p:val>
                                            <p:strVal val="ppt_x"/>
                                          </p:val>
                                        </p:tav>
                                        <p:tav tm="100000">
                                          <p:val>
                                            <p:strVal val="1+ppt_w/2"/>
                                          </p:val>
                                        </p:tav>
                                      </p:tavLst>
                                    </p:anim>
                                    <p:anim calcmode="lin" valueType="num">
                                      <p:cBhvr additive="base">
                                        <p:cTn id="222" dur="2000"/>
                                        <p:tgtEl>
                                          <p:spTgt spid="15"/>
                                        </p:tgtEl>
                                        <p:attrNameLst>
                                          <p:attrName>ppt_y</p:attrName>
                                        </p:attrNameLst>
                                      </p:cBhvr>
                                      <p:tavLst>
                                        <p:tav tm="0">
                                          <p:val>
                                            <p:strVal val="ppt_y"/>
                                          </p:val>
                                        </p:tav>
                                        <p:tav tm="100000">
                                          <p:val>
                                            <p:strVal val="ppt_y"/>
                                          </p:val>
                                        </p:tav>
                                      </p:tavLst>
                                    </p:anim>
                                    <p:set>
                                      <p:cBhvr>
                                        <p:cTn id="223" dur="1" fill="hold">
                                          <p:stCondLst>
                                            <p:cond delay="1999"/>
                                          </p:stCondLst>
                                        </p:cTn>
                                        <p:tgtEl>
                                          <p:spTgt spid="15"/>
                                        </p:tgtEl>
                                        <p:attrNameLst>
                                          <p:attrName>style.visibility</p:attrName>
                                        </p:attrNameLst>
                                      </p:cBhvr>
                                      <p:to>
                                        <p:strVal val="hidden"/>
                                      </p:to>
                                    </p:set>
                                  </p:childTnLst>
                                </p:cTn>
                              </p:par>
                              <p:par>
                                <p:cTn id="224" presetID="2" presetClass="exit" presetSubtype="2" fill="hold"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1+ppt_w/2"/>
                                          </p:val>
                                        </p:tav>
                                      </p:tavLst>
                                    </p:anim>
                                    <p:anim calcmode="lin" valueType="num">
                                      <p:cBhvr additive="base">
                                        <p:cTn id="226" dur="2000"/>
                                        <p:tgtEl>
                                          <p:spTgt spid="16"/>
                                        </p:tgtEl>
                                        <p:attrNameLst>
                                          <p:attrName>ppt_y</p:attrName>
                                        </p:attrNameLst>
                                      </p:cBhvr>
                                      <p:tavLst>
                                        <p:tav tm="0">
                                          <p:val>
                                            <p:strVal val="ppt_y"/>
                                          </p:val>
                                        </p:tav>
                                        <p:tav tm="100000">
                                          <p:val>
                                            <p:strVal val="ppt_y"/>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2" fill="hold" nodeType="withEffect">
                                  <p:stCondLst>
                                    <p:cond delay="0"/>
                                  </p:stCondLst>
                                  <p:childTnLst>
                                    <p:anim calcmode="lin" valueType="num">
                                      <p:cBhvr additive="base">
                                        <p:cTn id="229" dur="2000"/>
                                        <p:tgtEl>
                                          <p:spTgt spid="17"/>
                                        </p:tgtEl>
                                        <p:attrNameLst>
                                          <p:attrName>ppt_x</p:attrName>
                                        </p:attrNameLst>
                                      </p:cBhvr>
                                      <p:tavLst>
                                        <p:tav tm="0">
                                          <p:val>
                                            <p:strVal val="ppt_x"/>
                                          </p:val>
                                        </p:tav>
                                        <p:tav tm="100000">
                                          <p:val>
                                            <p:strVal val="1+ppt_w/2"/>
                                          </p:val>
                                        </p:tav>
                                      </p:tavLst>
                                    </p:anim>
                                    <p:anim calcmode="lin" valueType="num">
                                      <p:cBhvr additive="base">
                                        <p:cTn id="230" dur="2000"/>
                                        <p:tgtEl>
                                          <p:spTgt spid="17"/>
                                        </p:tgtEl>
                                        <p:attrNameLst>
                                          <p:attrName>ppt_y</p:attrName>
                                        </p:attrNameLst>
                                      </p:cBhvr>
                                      <p:tavLst>
                                        <p:tav tm="0">
                                          <p:val>
                                            <p:strVal val="ppt_y"/>
                                          </p:val>
                                        </p:tav>
                                        <p:tav tm="100000">
                                          <p:val>
                                            <p:strVal val="ppt_y"/>
                                          </p:val>
                                        </p:tav>
                                      </p:tavLst>
                                    </p:anim>
                                    <p:set>
                                      <p:cBhvr>
                                        <p:cTn id="231" dur="1" fill="hold">
                                          <p:stCondLst>
                                            <p:cond delay="1999"/>
                                          </p:stCondLst>
                                        </p:cTn>
                                        <p:tgtEl>
                                          <p:spTgt spid="17"/>
                                        </p:tgtEl>
                                        <p:attrNameLst>
                                          <p:attrName>style.visibility</p:attrName>
                                        </p:attrNameLst>
                                      </p:cBhvr>
                                      <p:to>
                                        <p:strVal val="hidden"/>
                                      </p:to>
                                    </p:set>
                                  </p:childTnLst>
                                </p:cTn>
                              </p:par>
                              <p:par>
                                <p:cTn id="232" presetID="2" presetClass="exit" presetSubtype="2" fill="hold" nodeType="withEffect">
                                  <p:stCondLst>
                                    <p:cond delay="0"/>
                                  </p:stCondLst>
                                  <p:childTnLst>
                                    <p:anim calcmode="lin" valueType="num">
                                      <p:cBhvr additive="base">
                                        <p:cTn id="233" dur="2000"/>
                                        <p:tgtEl>
                                          <p:spTgt spid="18"/>
                                        </p:tgtEl>
                                        <p:attrNameLst>
                                          <p:attrName>ppt_x</p:attrName>
                                        </p:attrNameLst>
                                      </p:cBhvr>
                                      <p:tavLst>
                                        <p:tav tm="0">
                                          <p:val>
                                            <p:strVal val="ppt_x"/>
                                          </p:val>
                                        </p:tav>
                                        <p:tav tm="100000">
                                          <p:val>
                                            <p:strVal val="1+ppt_w/2"/>
                                          </p:val>
                                        </p:tav>
                                      </p:tavLst>
                                    </p:anim>
                                    <p:anim calcmode="lin" valueType="num">
                                      <p:cBhvr additive="base">
                                        <p:cTn id="234" dur="2000"/>
                                        <p:tgtEl>
                                          <p:spTgt spid="18"/>
                                        </p:tgtEl>
                                        <p:attrNameLst>
                                          <p:attrName>ppt_y</p:attrName>
                                        </p:attrNameLst>
                                      </p:cBhvr>
                                      <p:tavLst>
                                        <p:tav tm="0">
                                          <p:val>
                                            <p:strVal val="ppt_y"/>
                                          </p:val>
                                        </p:tav>
                                        <p:tav tm="100000">
                                          <p:val>
                                            <p:strVal val="ppt_y"/>
                                          </p:val>
                                        </p:tav>
                                      </p:tavLst>
                                    </p:anim>
                                    <p:set>
                                      <p:cBhvr>
                                        <p:cTn id="235" dur="1" fill="hold">
                                          <p:stCondLst>
                                            <p:cond delay="1999"/>
                                          </p:stCondLst>
                                        </p:cTn>
                                        <p:tgtEl>
                                          <p:spTgt spid="18"/>
                                        </p:tgtEl>
                                        <p:attrNameLst>
                                          <p:attrName>style.visibility</p:attrName>
                                        </p:attrNameLst>
                                      </p:cBhvr>
                                      <p:to>
                                        <p:strVal val="hidden"/>
                                      </p:to>
                                    </p:set>
                                  </p:childTnLst>
                                </p:cTn>
                              </p:par>
                              <p:par>
                                <p:cTn id="236" presetID="2" presetClass="exit" presetSubtype="2" fill="hold" nodeType="withEffect">
                                  <p:stCondLst>
                                    <p:cond delay="0"/>
                                  </p:stCondLst>
                                  <p:childTnLst>
                                    <p:anim calcmode="lin" valueType="num">
                                      <p:cBhvr additive="base">
                                        <p:cTn id="237" dur="2000"/>
                                        <p:tgtEl>
                                          <p:spTgt spid="19"/>
                                        </p:tgtEl>
                                        <p:attrNameLst>
                                          <p:attrName>ppt_x</p:attrName>
                                        </p:attrNameLst>
                                      </p:cBhvr>
                                      <p:tavLst>
                                        <p:tav tm="0">
                                          <p:val>
                                            <p:strVal val="ppt_x"/>
                                          </p:val>
                                        </p:tav>
                                        <p:tav tm="100000">
                                          <p:val>
                                            <p:strVal val="1+ppt_w/2"/>
                                          </p:val>
                                        </p:tav>
                                      </p:tavLst>
                                    </p:anim>
                                    <p:anim calcmode="lin" valueType="num">
                                      <p:cBhvr additive="base">
                                        <p:cTn id="238" dur="2000"/>
                                        <p:tgtEl>
                                          <p:spTgt spid="19"/>
                                        </p:tgtEl>
                                        <p:attrNameLst>
                                          <p:attrName>ppt_y</p:attrName>
                                        </p:attrNameLst>
                                      </p:cBhvr>
                                      <p:tavLst>
                                        <p:tav tm="0">
                                          <p:val>
                                            <p:strVal val="ppt_y"/>
                                          </p:val>
                                        </p:tav>
                                        <p:tav tm="100000">
                                          <p:val>
                                            <p:strVal val="ppt_y"/>
                                          </p:val>
                                        </p:tav>
                                      </p:tavLst>
                                    </p:anim>
                                    <p:set>
                                      <p:cBhvr>
                                        <p:cTn id="239" dur="1" fill="hold">
                                          <p:stCondLst>
                                            <p:cond delay="1999"/>
                                          </p:stCondLst>
                                        </p:cTn>
                                        <p:tgtEl>
                                          <p:spTgt spid="19"/>
                                        </p:tgtEl>
                                        <p:attrNameLst>
                                          <p:attrName>style.visibility</p:attrName>
                                        </p:attrNameLst>
                                      </p:cBhvr>
                                      <p:to>
                                        <p:strVal val="hidden"/>
                                      </p:to>
                                    </p:set>
                                  </p:childTnLst>
                                </p:cTn>
                              </p:par>
                              <p:par>
                                <p:cTn id="240" presetID="2" presetClass="exit" presetSubtype="2" fill="hold" nodeType="withEffect">
                                  <p:stCondLst>
                                    <p:cond delay="0"/>
                                  </p:stCondLst>
                                  <p:childTnLst>
                                    <p:anim calcmode="lin" valueType="num">
                                      <p:cBhvr additive="base">
                                        <p:cTn id="241" dur="2000"/>
                                        <p:tgtEl>
                                          <p:spTgt spid="20"/>
                                        </p:tgtEl>
                                        <p:attrNameLst>
                                          <p:attrName>ppt_x</p:attrName>
                                        </p:attrNameLst>
                                      </p:cBhvr>
                                      <p:tavLst>
                                        <p:tav tm="0">
                                          <p:val>
                                            <p:strVal val="ppt_x"/>
                                          </p:val>
                                        </p:tav>
                                        <p:tav tm="100000">
                                          <p:val>
                                            <p:strVal val="1+ppt_w/2"/>
                                          </p:val>
                                        </p:tav>
                                      </p:tavLst>
                                    </p:anim>
                                    <p:anim calcmode="lin" valueType="num">
                                      <p:cBhvr additive="base">
                                        <p:cTn id="242" dur="2000"/>
                                        <p:tgtEl>
                                          <p:spTgt spid="20"/>
                                        </p:tgtEl>
                                        <p:attrNameLst>
                                          <p:attrName>ppt_y</p:attrName>
                                        </p:attrNameLst>
                                      </p:cBhvr>
                                      <p:tavLst>
                                        <p:tav tm="0">
                                          <p:val>
                                            <p:strVal val="ppt_y"/>
                                          </p:val>
                                        </p:tav>
                                        <p:tav tm="100000">
                                          <p:val>
                                            <p:strVal val="ppt_y"/>
                                          </p:val>
                                        </p:tav>
                                      </p:tavLst>
                                    </p:anim>
                                    <p:set>
                                      <p:cBhvr>
                                        <p:cTn id="243" dur="1" fill="hold">
                                          <p:stCondLst>
                                            <p:cond delay="1999"/>
                                          </p:stCondLst>
                                        </p:cTn>
                                        <p:tgtEl>
                                          <p:spTgt spid="20"/>
                                        </p:tgtEl>
                                        <p:attrNameLst>
                                          <p:attrName>style.visibility</p:attrName>
                                        </p:attrNameLst>
                                      </p:cBhvr>
                                      <p:to>
                                        <p:strVal val="hidden"/>
                                      </p:to>
                                    </p:set>
                                  </p:childTnLst>
                                </p:cTn>
                              </p:par>
                              <p:par>
                                <p:cTn id="244" presetID="2" presetClass="exit" presetSubtype="2" fill="hold" nodeType="withEffect">
                                  <p:stCondLst>
                                    <p:cond delay="0"/>
                                  </p:stCondLst>
                                  <p:childTnLst>
                                    <p:anim calcmode="lin" valueType="num">
                                      <p:cBhvr additive="base">
                                        <p:cTn id="245" dur="2000"/>
                                        <p:tgtEl>
                                          <p:spTgt spid="21"/>
                                        </p:tgtEl>
                                        <p:attrNameLst>
                                          <p:attrName>ppt_x</p:attrName>
                                        </p:attrNameLst>
                                      </p:cBhvr>
                                      <p:tavLst>
                                        <p:tav tm="0">
                                          <p:val>
                                            <p:strVal val="ppt_x"/>
                                          </p:val>
                                        </p:tav>
                                        <p:tav tm="100000">
                                          <p:val>
                                            <p:strVal val="1+ppt_w/2"/>
                                          </p:val>
                                        </p:tav>
                                      </p:tavLst>
                                    </p:anim>
                                    <p:anim calcmode="lin" valueType="num">
                                      <p:cBhvr additive="base">
                                        <p:cTn id="246" dur="2000"/>
                                        <p:tgtEl>
                                          <p:spTgt spid="21"/>
                                        </p:tgtEl>
                                        <p:attrNameLst>
                                          <p:attrName>ppt_y</p:attrName>
                                        </p:attrNameLst>
                                      </p:cBhvr>
                                      <p:tavLst>
                                        <p:tav tm="0">
                                          <p:val>
                                            <p:strVal val="ppt_y"/>
                                          </p:val>
                                        </p:tav>
                                        <p:tav tm="100000">
                                          <p:val>
                                            <p:strVal val="ppt_y"/>
                                          </p:val>
                                        </p:tav>
                                      </p:tavLst>
                                    </p:anim>
                                    <p:set>
                                      <p:cBhvr>
                                        <p:cTn id="247" dur="1" fill="hold">
                                          <p:stCondLst>
                                            <p:cond delay="1999"/>
                                          </p:stCondLst>
                                        </p:cTn>
                                        <p:tgtEl>
                                          <p:spTgt spid="21"/>
                                        </p:tgtEl>
                                        <p:attrNameLst>
                                          <p:attrName>style.visibility</p:attrName>
                                        </p:attrNameLst>
                                      </p:cBhvr>
                                      <p:to>
                                        <p:strVal val="hidden"/>
                                      </p:to>
                                    </p:set>
                                  </p:childTnLst>
                                </p:cTn>
                              </p:par>
                              <p:par>
                                <p:cTn id="248" presetID="2" presetClass="exit" presetSubtype="2" fill="hold" nodeType="withEffect">
                                  <p:stCondLst>
                                    <p:cond delay="0"/>
                                  </p:stCondLst>
                                  <p:childTnLst>
                                    <p:anim calcmode="lin" valueType="num">
                                      <p:cBhvr additive="base">
                                        <p:cTn id="249" dur="2000"/>
                                        <p:tgtEl>
                                          <p:spTgt spid="22"/>
                                        </p:tgtEl>
                                        <p:attrNameLst>
                                          <p:attrName>ppt_x</p:attrName>
                                        </p:attrNameLst>
                                      </p:cBhvr>
                                      <p:tavLst>
                                        <p:tav tm="0">
                                          <p:val>
                                            <p:strVal val="ppt_x"/>
                                          </p:val>
                                        </p:tav>
                                        <p:tav tm="100000">
                                          <p:val>
                                            <p:strVal val="1+ppt_w/2"/>
                                          </p:val>
                                        </p:tav>
                                      </p:tavLst>
                                    </p:anim>
                                    <p:anim calcmode="lin" valueType="num">
                                      <p:cBhvr additive="base">
                                        <p:cTn id="250" dur="2000"/>
                                        <p:tgtEl>
                                          <p:spTgt spid="22"/>
                                        </p:tgtEl>
                                        <p:attrNameLst>
                                          <p:attrName>ppt_y</p:attrName>
                                        </p:attrNameLst>
                                      </p:cBhvr>
                                      <p:tavLst>
                                        <p:tav tm="0">
                                          <p:val>
                                            <p:strVal val="ppt_y"/>
                                          </p:val>
                                        </p:tav>
                                        <p:tav tm="100000">
                                          <p:val>
                                            <p:strVal val="ppt_y"/>
                                          </p:val>
                                        </p:tav>
                                      </p:tavLst>
                                    </p:anim>
                                    <p:set>
                                      <p:cBhvr>
                                        <p:cTn id="251" dur="1" fill="hold">
                                          <p:stCondLst>
                                            <p:cond delay="1999"/>
                                          </p:stCondLst>
                                        </p:cTn>
                                        <p:tgtEl>
                                          <p:spTgt spid="22"/>
                                        </p:tgtEl>
                                        <p:attrNameLst>
                                          <p:attrName>style.visibility</p:attrName>
                                        </p:attrNameLst>
                                      </p:cBhvr>
                                      <p:to>
                                        <p:strVal val="hidden"/>
                                      </p:to>
                                    </p:set>
                                  </p:childTnLst>
                                </p:cTn>
                              </p:par>
                              <p:par>
                                <p:cTn id="252" presetID="2" presetClass="exit" presetSubtype="2" fill="hold" nodeType="withEffect">
                                  <p:stCondLst>
                                    <p:cond delay="0"/>
                                  </p:stCondLst>
                                  <p:childTnLst>
                                    <p:anim calcmode="lin" valueType="num">
                                      <p:cBhvr additive="base">
                                        <p:cTn id="253" dur="2000"/>
                                        <p:tgtEl>
                                          <p:spTgt spid="23"/>
                                        </p:tgtEl>
                                        <p:attrNameLst>
                                          <p:attrName>ppt_x</p:attrName>
                                        </p:attrNameLst>
                                      </p:cBhvr>
                                      <p:tavLst>
                                        <p:tav tm="0">
                                          <p:val>
                                            <p:strVal val="ppt_x"/>
                                          </p:val>
                                        </p:tav>
                                        <p:tav tm="100000">
                                          <p:val>
                                            <p:strVal val="1+ppt_w/2"/>
                                          </p:val>
                                        </p:tav>
                                      </p:tavLst>
                                    </p:anim>
                                    <p:anim calcmode="lin" valueType="num">
                                      <p:cBhvr additive="base">
                                        <p:cTn id="254" dur="2000"/>
                                        <p:tgtEl>
                                          <p:spTgt spid="23"/>
                                        </p:tgtEl>
                                        <p:attrNameLst>
                                          <p:attrName>ppt_y</p:attrName>
                                        </p:attrNameLst>
                                      </p:cBhvr>
                                      <p:tavLst>
                                        <p:tav tm="0">
                                          <p:val>
                                            <p:strVal val="ppt_y"/>
                                          </p:val>
                                        </p:tav>
                                        <p:tav tm="100000">
                                          <p:val>
                                            <p:strVal val="ppt_y"/>
                                          </p:val>
                                        </p:tav>
                                      </p:tavLst>
                                    </p:anim>
                                    <p:set>
                                      <p:cBhvr>
                                        <p:cTn id="255" dur="1" fill="hold">
                                          <p:stCondLst>
                                            <p:cond delay="1999"/>
                                          </p:stCondLst>
                                        </p:cTn>
                                        <p:tgtEl>
                                          <p:spTgt spid="23"/>
                                        </p:tgtEl>
                                        <p:attrNameLst>
                                          <p:attrName>style.visibility</p:attrName>
                                        </p:attrNameLst>
                                      </p:cBhvr>
                                      <p:to>
                                        <p:strVal val="hidden"/>
                                      </p:to>
                                    </p:set>
                                  </p:childTnLst>
                                </p:cTn>
                              </p:par>
                              <p:par>
                                <p:cTn id="256" presetID="2" presetClass="exit" presetSubtype="2" fill="hold" nodeType="withEffect">
                                  <p:stCondLst>
                                    <p:cond delay="0"/>
                                  </p:stCondLst>
                                  <p:childTnLst>
                                    <p:anim calcmode="lin" valueType="num">
                                      <p:cBhvr additive="base">
                                        <p:cTn id="257" dur="2000"/>
                                        <p:tgtEl>
                                          <p:spTgt spid="24"/>
                                        </p:tgtEl>
                                        <p:attrNameLst>
                                          <p:attrName>ppt_x</p:attrName>
                                        </p:attrNameLst>
                                      </p:cBhvr>
                                      <p:tavLst>
                                        <p:tav tm="0">
                                          <p:val>
                                            <p:strVal val="ppt_x"/>
                                          </p:val>
                                        </p:tav>
                                        <p:tav tm="100000">
                                          <p:val>
                                            <p:strVal val="1+ppt_w/2"/>
                                          </p:val>
                                        </p:tav>
                                      </p:tavLst>
                                    </p:anim>
                                    <p:anim calcmode="lin" valueType="num">
                                      <p:cBhvr additive="base">
                                        <p:cTn id="258" dur="2000"/>
                                        <p:tgtEl>
                                          <p:spTgt spid="24"/>
                                        </p:tgtEl>
                                        <p:attrNameLst>
                                          <p:attrName>ppt_y</p:attrName>
                                        </p:attrNameLst>
                                      </p:cBhvr>
                                      <p:tavLst>
                                        <p:tav tm="0">
                                          <p:val>
                                            <p:strVal val="ppt_y"/>
                                          </p:val>
                                        </p:tav>
                                        <p:tav tm="100000">
                                          <p:val>
                                            <p:strVal val="ppt_y"/>
                                          </p:val>
                                        </p:tav>
                                      </p:tavLst>
                                    </p:anim>
                                    <p:set>
                                      <p:cBhvr>
                                        <p:cTn id="259" dur="1" fill="hold">
                                          <p:stCondLst>
                                            <p:cond delay="1999"/>
                                          </p:stCondLst>
                                        </p:cTn>
                                        <p:tgtEl>
                                          <p:spTgt spid="24"/>
                                        </p:tgtEl>
                                        <p:attrNameLst>
                                          <p:attrName>style.visibility</p:attrName>
                                        </p:attrNameLst>
                                      </p:cBhvr>
                                      <p:to>
                                        <p:strVal val="hidden"/>
                                      </p:to>
                                    </p:set>
                                  </p:childTnLst>
                                </p:cTn>
                              </p:par>
                              <p:par>
                                <p:cTn id="260" presetID="2" presetClass="exit" presetSubtype="2" fill="hold" nodeType="withEffect">
                                  <p:stCondLst>
                                    <p:cond delay="0"/>
                                  </p:stCondLst>
                                  <p:childTnLst>
                                    <p:anim calcmode="lin" valueType="num">
                                      <p:cBhvr additive="base">
                                        <p:cTn id="261" dur="2000"/>
                                        <p:tgtEl>
                                          <p:spTgt spid="25"/>
                                        </p:tgtEl>
                                        <p:attrNameLst>
                                          <p:attrName>ppt_x</p:attrName>
                                        </p:attrNameLst>
                                      </p:cBhvr>
                                      <p:tavLst>
                                        <p:tav tm="0">
                                          <p:val>
                                            <p:strVal val="ppt_x"/>
                                          </p:val>
                                        </p:tav>
                                        <p:tav tm="100000">
                                          <p:val>
                                            <p:strVal val="1+ppt_w/2"/>
                                          </p:val>
                                        </p:tav>
                                      </p:tavLst>
                                    </p:anim>
                                    <p:anim calcmode="lin" valueType="num">
                                      <p:cBhvr additive="base">
                                        <p:cTn id="262" dur="2000"/>
                                        <p:tgtEl>
                                          <p:spTgt spid="25"/>
                                        </p:tgtEl>
                                        <p:attrNameLst>
                                          <p:attrName>ppt_y</p:attrName>
                                        </p:attrNameLst>
                                      </p:cBhvr>
                                      <p:tavLst>
                                        <p:tav tm="0">
                                          <p:val>
                                            <p:strVal val="ppt_y"/>
                                          </p:val>
                                        </p:tav>
                                        <p:tav tm="100000">
                                          <p:val>
                                            <p:strVal val="ppt_y"/>
                                          </p:val>
                                        </p:tav>
                                      </p:tavLst>
                                    </p:anim>
                                    <p:set>
                                      <p:cBhvr>
                                        <p:cTn id="263" dur="1" fill="hold">
                                          <p:stCondLst>
                                            <p:cond delay="1999"/>
                                          </p:stCondLst>
                                        </p:cTn>
                                        <p:tgtEl>
                                          <p:spTgt spid="25"/>
                                        </p:tgtEl>
                                        <p:attrNameLst>
                                          <p:attrName>style.visibility</p:attrName>
                                        </p:attrNameLst>
                                      </p:cBhvr>
                                      <p:to>
                                        <p:strVal val="hidden"/>
                                      </p:to>
                                    </p:set>
                                  </p:childTnLst>
                                </p:cTn>
                              </p:par>
                              <p:par>
                                <p:cTn id="264" presetID="2" presetClass="exit" presetSubtype="2" fill="hold" nodeType="withEffect">
                                  <p:stCondLst>
                                    <p:cond delay="0"/>
                                  </p:stCondLst>
                                  <p:childTnLst>
                                    <p:anim calcmode="lin" valueType="num">
                                      <p:cBhvr additive="base">
                                        <p:cTn id="265" dur="2000"/>
                                        <p:tgtEl>
                                          <p:spTgt spid="26"/>
                                        </p:tgtEl>
                                        <p:attrNameLst>
                                          <p:attrName>ppt_x</p:attrName>
                                        </p:attrNameLst>
                                      </p:cBhvr>
                                      <p:tavLst>
                                        <p:tav tm="0">
                                          <p:val>
                                            <p:strVal val="ppt_x"/>
                                          </p:val>
                                        </p:tav>
                                        <p:tav tm="100000">
                                          <p:val>
                                            <p:strVal val="1+ppt_w/2"/>
                                          </p:val>
                                        </p:tav>
                                      </p:tavLst>
                                    </p:anim>
                                    <p:anim calcmode="lin" valueType="num">
                                      <p:cBhvr additive="base">
                                        <p:cTn id="266" dur="2000"/>
                                        <p:tgtEl>
                                          <p:spTgt spid="26"/>
                                        </p:tgtEl>
                                        <p:attrNameLst>
                                          <p:attrName>ppt_y</p:attrName>
                                        </p:attrNameLst>
                                      </p:cBhvr>
                                      <p:tavLst>
                                        <p:tav tm="0">
                                          <p:val>
                                            <p:strVal val="ppt_y"/>
                                          </p:val>
                                        </p:tav>
                                        <p:tav tm="100000">
                                          <p:val>
                                            <p:strVal val="ppt_y"/>
                                          </p:val>
                                        </p:tav>
                                      </p:tavLst>
                                    </p:anim>
                                    <p:set>
                                      <p:cBhvr>
                                        <p:cTn id="267" dur="1" fill="hold">
                                          <p:stCondLst>
                                            <p:cond delay="1999"/>
                                          </p:stCondLst>
                                        </p:cTn>
                                        <p:tgtEl>
                                          <p:spTgt spid="26"/>
                                        </p:tgtEl>
                                        <p:attrNameLst>
                                          <p:attrName>style.visibility</p:attrName>
                                        </p:attrNameLst>
                                      </p:cBhvr>
                                      <p:to>
                                        <p:strVal val="hidden"/>
                                      </p:to>
                                    </p:set>
                                  </p:childTnLst>
                                </p:cTn>
                              </p:par>
                              <p:par>
                                <p:cTn id="268" presetID="2" presetClass="exit" presetSubtype="2" fill="hold" nodeType="withEffect">
                                  <p:stCondLst>
                                    <p:cond delay="0"/>
                                  </p:stCondLst>
                                  <p:childTnLst>
                                    <p:anim calcmode="lin" valueType="num">
                                      <p:cBhvr additive="base">
                                        <p:cTn id="269" dur="2000"/>
                                        <p:tgtEl>
                                          <p:spTgt spid="27"/>
                                        </p:tgtEl>
                                        <p:attrNameLst>
                                          <p:attrName>ppt_x</p:attrName>
                                        </p:attrNameLst>
                                      </p:cBhvr>
                                      <p:tavLst>
                                        <p:tav tm="0">
                                          <p:val>
                                            <p:strVal val="ppt_x"/>
                                          </p:val>
                                        </p:tav>
                                        <p:tav tm="100000">
                                          <p:val>
                                            <p:strVal val="1+ppt_w/2"/>
                                          </p:val>
                                        </p:tav>
                                      </p:tavLst>
                                    </p:anim>
                                    <p:anim calcmode="lin" valueType="num">
                                      <p:cBhvr additive="base">
                                        <p:cTn id="270" dur="2000"/>
                                        <p:tgtEl>
                                          <p:spTgt spid="27"/>
                                        </p:tgtEl>
                                        <p:attrNameLst>
                                          <p:attrName>ppt_y</p:attrName>
                                        </p:attrNameLst>
                                      </p:cBhvr>
                                      <p:tavLst>
                                        <p:tav tm="0">
                                          <p:val>
                                            <p:strVal val="ppt_y"/>
                                          </p:val>
                                        </p:tav>
                                        <p:tav tm="100000">
                                          <p:val>
                                            <p:strVal val="ppt_y"/>
                                          </p:val>
                                        </p:tav>
                                      </p:tavLst>
                                    </p:anim>
                                    <p:set>
                                      <p:cBhvr>
                                        <p:cTn id="271" dur="1" fill="hold">
                                          <p:stCondLst>
                                            <p:cond delay="1999"/>
                                          </p:stCondLst>
                                        </p:cTn>
                                        <p:tgtEl>
                                          <p:spTgt spid="27"/>
                                        </p:tgtEl>
                                        <p:attrNameLst>
                                          <p:attrName>style.visibility</p:attrName>
                                        </p:attrNameLst>
                                      </p:cBhvr>
                                      <p:to>
                                        <p:strVal val="hidden"/>
                                      </p:to>
                                    </p:set>
                                  </p:childTnLst>
                                </p:cTn>
                              </p:par>
                              <p:par>
                                <p:cTn id="272" presetID="2" presetClass="exit" presetSubtype="2" fill="hold" nodeType="withEffect">
                                  <p:stCondLst>
                                    <p:cond delay="0"/>
                                  </p:stCondLst>
                                  <p:childTnLst>
                                    <p:anim calcmode="lin" valueType="num">
                                      <p:cBhvr additive="base">
                                        <p:cTn id="273" dur="2000"/>
                                        <p:tgtEl>
                                          <p:spTgt spid="28"/>
                                        </p:tgtEl>
                                        <p:attrNameLst>
                                          <p:attrName>ppt_x</p:attrName>
                                        </p:attrNameLst>
                                      </p:cBhvr>
                                      <p:tavLst>
                                        <p:tav tm="0">
                                          <p:val>
                                            <p:strVal val="ppt_x"/>
                                          </p:val>
                                        </p:tav>
                                        <p:tav tm="100000">
                                          <p:val>
                                            <p:strVal val="1+ppt_w/2"/>
                                          </p:val>
                                        </p:tav>
                                      </p:tavLst>
                                    </p:anim>
                                    <p:anim calcmode="lin" valueType="num">
                                      <p:cBhvr additive="base">
                                        <p:cTn id="274" dur="2000"/>
                                        <p:tgtEl>
                                          <p:spTgt spid="28"/>
                                        </p:tgtEl>
                                        <p:attrNameLst>
                                          <p:attrName>ppt_y</p:attrName>
                                        </p:attrNameLst>
                                      </p:cBhvr>
                                      <p:tavLst>
                                        <p:tav tm="0">
                                          <p:val>
                                            <p:strVal val="ppt_y"/>
                                          </p:val>
                                        </p:tav>
                                        <p:tav tm="100000">
                                          <p:val>
                                            <p:strVal val="ppt_y"/>
                                          </p:val>
                                        </p:tav>
                                      </p:tavLst>
                                    </p:anim>
                                    <p:set>
                                      <p:cBhvr>
                                        <p:cTn id="275" dur="1" fill="hold">
                                          <p:stCondLst>
                                            <p:cond delay="1999"/>
                                          </p:stCondLst>
                                        </p:cTn>
                                        <p:tgtEl>
                                          <p:spTgt spid="28"/>
                                        </p:tgtEl>
                                        <p:attrNameLst>
                                          <p:attrName>style.visibility</p:attrName>
                                        </p:attrNameLst>
                                      </p:cBhvr>
                                      <p:to>
                                        <p:strVal val="hidden"/>
                                      </p:to>
                                    </p:set>
                                  </p:childTnLst>
                                </p:cTn>
                              </p:par>
                              <p:par>
                                <p:cTn id="276" presetID="2" presetClass="exit" presetSubtype="2" fill="hold" nodeType="withEffect">
                                  <p:stCondLst>
                                    <p:cond delay="0"/>
                                  </p:stCondLst>
                                  <p:childTnLst>
                                    <p:anim calcmode="lin" valueType="num">
                                      <p:cBhvr additive="base">
                                        <p:cTn id="277" dur="2000"/>
                                        <p:tgtEl>
                                          <p:spTgt spid="29"/>
                                        </p:tgtEl>
                                        <p:attrNameLst>
                                          <p:attrName>ppt_x</p:attrName>
                                        </p:attrNameLst>
                                      </p:cBhvr>
                                      <p:tavLst>
                                        <p:tav tm="0">
                                          <p:val>
                                            <p:strVal val="ppt_x"/>
                                          </p:val>
                                        </p:tav>
                                        <p:tav tm="100000">
                                          <p:val>
                                            <p:strVal val="1+ppt_w/2"/>
                                          </p:val>
                                        </p:tav>
                                      </p:tavLst>
                                    </p:anim>
                                    <p:anim calcmode="lin" valueType="num">
                                      <p:cBhvr additive="base">
                                        <p:cTn id="278" dur="2000"/>
                                        <p:tgtEl>
                                          <p:spTgt spid="29"/>
                                        </p:tgtEl>
                                        <p:attrNameLst>
                                          <p:attrName>ppt_y</p:attrName>
                                        </p:attrNameLst>
                                      </p:cBhvr>
                                      <p:tavLst>
                                        <p:tav tm="0">
                                          <p:val>
                                            <p:strVal val="ppt_y"/>
                                          </p:val>
                                        </p:tav>
                                        <p:tav tm="100000">
                                          <p:val>
                                            <p:strVal val="ppt_y"/>
                                          </p:val>
                                        </p:tav>
                                      </p:tavLst>
                                    </p:anim>
                                    <p:set>
                                      <p:cBhvr>
                                        <p:cTn id="279" dur="1" fill="hold">
                                          <p:stCondLst>
                                            <p:cond delay="1999"/>
                                          </p:stCondLst>
                                        </p:cTn>
                                        <p:tgtEl>
                                          <p:spTgt spid="29"/>
                                        </p:tgtEl>
                                        <p:attrNameLst>
                                          <p:attrName>style.visibility</p:attrName>
                                        </p:attrNameLst>
                                      </p:cBhvr>
                                      <p:to>
                                        <p:strVal val="hidden"/>
                                      </p:to>
                                    </p:set>
                                  </p:childTnLst>
                                </p:cTn>
                              </p:par>
                              <p:par>
                                <p:cTn id="280" presetID="2" presetClass="exit" presetSubtype="2" fill="hold" nodeType="withEffect">
                                  <p:stCondLst>
                                    <p:cond delay="0"/>
                                  </p:stCondLst>
                                  <p:childTnLst>
                                    <p:anim calcmode="lin" valueType="num">
                                      <p:cBhvr additive="base">
                                        <p:cTn id="281" dur="2000"/>
                                        <p:tgtEl>
                                          <p:spTgt spid="30"/>
                                        </p:tgtEl>
                                        <p:attrNameLst>
                                          <p:attrName>ppt_x</p:attrName>
                                        </p:attrNameLst>
                                      </p:cBhvr>
                                      <p:tavLst>
                                        <p:tav tm="0">
                                          <p:val>
                                            <p:strVal val="ppt_x"/>
                                          </p:val>
                                        </p:tav>
                                        <p:tav tm="100000">
                                          <p:val>
                                            <p:strVal val="1+ppt_w/2"/>
                                          </p:val>
                                        </p:tav>
                                      </p:tavLst>
                                    </p:anim>
                                    <p:anim calcmode="lin" valueType="num">
                                      <p:cBhvr additive="base">
                                        <p:cTn id="282" dur="2000"/>
                                        <p:tgtEl>
                                          <p:spTgt spid="30"/>
                                        </p:tgtEl>
                                        <p:attrNameLst>
                                          <p:attrName>ppt_y</p:attrName>
                                        </p:attrNameLst>
                                      </p:cBhvr>
                                      <p:tavLst>
                                        <p:tav tm="0">
                                          <p:val>
                                            <p:strVal val="ppt_y"/>
                                          </p:val>
                                        </p:tav>
                                        <p:tav tm="100000">
                                          <p:val>
                                            <p:strVal val="ppt_y"/>
                                          </p:val>
                                        </p:tav>
                                      </p:tavLst>
                                    </p:anim>
                                    <p:set>
                                      <p:cBhvr>
                                        <p:cTn id="283" dur="1" fill="hold">
                                          <p:stCondLst>
                                            <p:cond delay="1999"/>
                                          </p:stCondLst>
                                        </p:cTn>
                                        <p:tgtEl>
                                          <p:spTgt spid="30"/>
                                        </p:tgtEl>
                                        <p:attrNameLst>
                                          <p:attrName>style.visibility</p:attrName>
                                        </p:attrNameLst>
                                      </p:cBhvr>
                                      <p:to>
                                        <p:strVal val="hidden"/>
                                      </p:to>
                                    </p:set>
                                  </p:childTnLst>
                                </p:cTn>
                              </p:par>
                              <p:par>
                                <p:cTn id="284" presetID="2" presetClass="exit" presetSubtype="2" fill="hold" nodeType="withEffect">
                                  <p:stCondLst>
                                    <p:cond delay="0"/>
                                  </p:stCondLst>
                                  <p:childTnLst>
                                    <p:anim calcmode="lin" valueType="num">
                                      <p:cBhvr additive="base">
                                        <p:cTn id="285" dur="2000"/>
                                        <p:tgtEl>
                                          <p:spTgt spid="31"/>
                                        </p:tgtEl>
                                        <p:attrNameLst>
                                          <p:attrName>ppt_x</p:attrName>
                                        </p:attrNameLst>
                                      </p:cBhvr>
                                      <p:tavLst>
                                        <p:tav tm="0">
                                          <p:val>
                                            <p:strVal val="ppt_x"/>
                                          </p:val>
                                        </p:tav>
                                        <p:tav tm="100000">
                                          <p:val>
                                            <p:strVal val="1+ppt_w/2"/>
                                          </p:val>
                                        </p:tav>
                                      </p:tavLst>
                                    </p:anim>
                                    <p:anim calcmode="lin" valueType="num">
                                      <p:cBhvr additive="base">
                                        <p:cTn id="286" dur="2000"/>
                                        <p:tgtEl>
                                          <p:spTgt spid="31"/>
                                        </p:tgtEl>
                                        <p:attrNameLst>
                                          <p:attrName>ppt_y</p:attrName>
                                        </p:attrNameLst>
                                      </p:cBhvr>
                                      <p:tavLst>
                                        <p:tav tm="0">
                                          <p:val>
                                            <p:strVal val="ppt_y"/>
                                          </p:val>
                                        </p:tav>
                                        <p:tav tm="100000">
                                          <p:val>
                                            <p:strVal val="ppt_y"/>
                                          </p:val>
                                        </p:tav>
                                      </p:tavLst>
                                    </p:anim>
                                    <p:set>
                                      <p:cBhvr>
                                        <p:cTn id="287" dur="1" fill="hold">
                                          <p:stCondLst>
                                            <p:cond delay="1999"/>
                                          </p:stCondLst>
                                        </p:cTn>
                                        <p:tgtEl>
                                          <p:spTgt spid="31"/>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6"/>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7"/>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8"/>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9"/>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0"/>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1"/>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2"/>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13"/>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14"/>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15"/>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16"/>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17"/>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18"/>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19"/>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20"/>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21"/>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22"/>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23"/>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24"/>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25"/>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6"/>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7"/>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8"/>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9"/>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30"/>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31"/>
                                        </p:tgtEl>
                                        <p:attrNameLst>
                                          <p:attrName>r</p:attrName>
                                        </p:attrNameLst>
                                      </p:cBhvr>
                                    </p:animRot>
                                  </p:childTnLst>
                                </p:cTn>
                              </p:par>
                              <p:par>
                                <p:cTn id="344" presetID="17" presetClass="entr" presetSubtype="8"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ppt_x</p:attrName>
                                        </p:attrNameLst>
                                      </p:cBhvr>
                                      <p:tavLst>
                                        <p:tav tm="0">
                                          <p:val>
                                            <p:strVal val="#ppt_x-#ppt_w/2"/>
                                          </p:val>
                                        </p:tav>
                                        <p:tav tm="100000">
                                          <p:val>
                                            <p:strVal val="#ppt_x"/>
                                          </p:val>
                                        </p:tav>
                                      </p:tavLst>
                                    </p:anim>
                                    <p:anim calcmode="lin" valueType="num">
                                      <p:cBhvr>
                                        <p:cTn id="347" dur="2000" fill="hold"/>
                                        <p:tgtEl>
                                          <p:spTgt spid="2"/>
                                        </p:tgtEl>
                                        <p:attrNameLst>
                                          <p:attrName>ppt_y</p:attrName>
                                        </p:attrNameLst>
                                      </p:cBhvr>
                                      <p:tavLst>
                                        <p:tav tm="0">
                                          <p:val>
                                            <p:strVal val="#ppt_y"/>
                                          </p:val>
                                        </p:tav>
                                        <p:tav tm="100000">
                                          <p:val>
                                            <p:strVal val="#ppt_y"/>
                                          </p:val>
                                        </p:tav>
                                      </p:tavLst>
                                    </p:anim>
                                    <p:anim calcmode="lin" valueType="num">
                                      <p:cBhvr>
                                        <p:cTn id="348" dur="2000" fill="hold"/>
                                        <p:tgtEl>
                                          <p:spTgt spid="2"/>
                                        </p:tgtEl>
                                        <p:attrNameLst>
                                          <p:attrName>ppt_w</p:attrName>
                                        </p:attrNameLst>
                                      </p:cBhvr>
                                      <p:tavLst>
                                        <p:tav tm="0">
                                          <p:val>
                                            <p:fltVal val="0"/>
                                          </p:val>
                                        </p:tav>
                                        <p:tav tm="100000">
                                          <p:val>
                                            <p:strVal val="#ppt_w"/>
                                          </p:val>
                                        </p:tav>
                                      </p:tavLst>
                                    </p:anim>
                                    <p:anim calcmode="lin" valueType="num">
                                      <p:cBhvr>
                                        <p:cTn id="34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483504a.png"/>
          <p:cNvPicPr>
            <a:picLocks noChangeAspect="1"/>
          </p:cNvPicPr>
          <p:nvPr/>
        </p:nvPicPr>
        <p:blipFill>
          <a:blip r:embed="rId2"/>
          <a:stretch>
            <a:fillRect/>
          </a:stretch>
        </p:blipFill>
        <p:spPr>
          <a:xfrm>
            <a:off x="0" y="0"/>
            <a:ext cx="9144000" cy="5143500"/>
          </a:xfrm>
          <a:prstGeom prst="rect">
            <a:avLst/>
          </a:prstGeom>
        </p:spPr>
      </p:pic>
      <p:pic>
        <p:nvPicPr>
          <p:cNvPr id="5" name="4 Imagen" descr="Colibri-32.gif"/>
          <p:cNvPicPr>
            <a:picLocks noChangeAspect="1"/>
          </p:cNvPicPr>
          <p:nvPr/>
        </p:nvPicPr>
        <p:blipFill>
          <a:blip r:embed="rId3"/>
          <a:stretch>
            <a:fillRect/>
          </a:stretch>
        </p:blipFill>
        <p:spPr>
          <a:xfrm rot="17014205" flipH="1">
            <a:off x="7165243" y="1413486"/>
            <a:ext cx="1880971" cy="1682163"/>
          </a:xfrm>
          <a:prstGeom prst="rect">
            <a:avLst/>
          </a:prstGeom>
        </p:spPr>
      </p:pic>
      <p:sp>
        <p:nvSpPr>
          <p:cNvPr id="4" name="3 CuadroTexto"/>
          <p:cNvSpPr txBox="1"/>
          <p:nvPr/>
        </p:nvSpPr>
        <p:spPr>
          <a:xfrm>
            <a:off x="1214414" y="1857370"/>
            <a:ext cx="2714644" cy="1815882"/>
          </a:xfrm>
          <a:prstGeom prst="rect">
            <a:avLst/>
          </a:prstGeom>
          <a:noFill/>
        </p:spPr>
        <p:txBody>
          <a:bodyPr wrap="square" rtlCol="0">
            <a:spAutoFit/>
          </a:bodyPr>
          <a:lstStyle/>
          <a:p>
            <a:pPr algn="ctr"/>
            <a:r>
              <a:rPr lang="es-PE" sz="1600" dirty="0" smtClean="0"/>
              <a:t>Si algo no funciona, debes pensar ¿qué hacer para cambiar de manera rápida? ¿Cómo ves la abundancia? ¿Te quedas en el presente? ¿Te brindas tiempo para meditar y buscar la paz interior?.</a:t>
            </a:r>
          </a:p>
          <a:p>
            <a:pPr algn="ctr"/>
            <a:r>
              <a:rPr lang="es-PE" sz="1600" dirty="0" smtClean="0"/>
              <a:t>Resumiendo, los colibríes son flexibles, traen consigo el espíritu de la alegría. </a:t>
            </a:r>
            <a:endParaRPr lang="es-PE" sz="1600" dirty="0"/>
          </a:p>
        </p:txBody>
      </p:sp>
      <p:sp>
        <p:nvSpPr>
          <p:cNvPr id="6" name="5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0" presetClass="path" presetSubtype="0" accel="50000" decel="50000" fill="hold" nodeType="withEffect">
                                  <p:stCondLst>
                                    <p:cond delay="0"/>
                                  </p:stCondLst>
                                  <p:childTnLst>
                                    <p:animMotion origin="layout" path="M 0.18194 -0.67386 C 0.19653 -0.65289 0.2059 -0.62238 0.21458 -0.59494 C 0.21701 -0.57336 0.22309 -0.55302 0.22031 -0.53236 C 0.21736 -0.5074 0.20712 -0.48335 0.19479 -0.4701 C 0.18611 -0.45314 0.17448 -0.44513 0.16354 -0.43403 C 0.14861 -0.418 0.13542 -0.4069 0.11875 -0.39704 C 0.11163 -0.38871 0.10365 -0.3844 0.09566 -0.37885 C 0.0776 -0.33816 0.09201 -0.37361 0.08368 -0.34587 C 0.08177 -0.33939 0.0776 -0.32583 0.07778 -0.32583 C 0.07621 -0.30579 0.07847 -0.33261 0.07344 -0.31165 C 0.07274 -0.30918 0.07344 -0.3061 0.07309 -0.30333 C 0.07187 -0.28576 0.06927 -0.26942 0.06111 -0.26017 C 0.04253 -0.20437 -0.0283 -0.19297 -0.04618 -0.18341 C -0.0533 -0.17016 -0.05764 -0.15259 -0.06528 -0.13964 C -0.06806 -0.12793 -0.07049 -0.11529 -0.07604 -0.10604 C -0.07552 -0.08754 -0.07257 -0.06442 -0.0783 -0.0487 C -0.08438 -0.0299 -0.0875 -0.02836 -0.08455 -0.0077 " pathEditMode="relative" rAng="-865453" ptsTypes="ffffffffffffffffA">
                                      <p:cBhvr>
                                        <p:cTn id="8" dur="2000" fill="hold"/>
                                        <p:tgtEl>
                                          <p:spTgt spid="5"/>
                                        </p:tgtEl>
                                        <p:attrNameLst>
                                          <p:attrName>ppt_x</p:attrName>
                                          <p:attrName>ppt_y</p:attrName>
                                        </p:attrNameLst>
                                      </p:cBhvr>
                                      <p:rCtr x="-122" y="32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rgbClr val="E317E3"/>
            </a:gs>
            <a:gs pos="17999">
              <a:srgbClr val="FEE7F2"/>
            </a:gs>
            <a:gs pos="36000">
              <a:srgbClr val="FAC77D"/>
            </a:gs>
            <a:gs pos="61000">
              <a:srgbClr val="FBA97D"/>
            </a:gs>
            <a:gs pos="82001">
              <a:srgbClr val="FBD49C"/>
            </a:gs>
            <a:gs pos="100000">
              <a:srgbClr val="FEE7F2"/>
            </a:gs>
          </a:gsLst>
          <a:lin ang="10800000" scaled="1"/>
          <a:tileRect/>
        </a:gradFill>
        <a:effectLst/>
      </p:bgPr>
    </p:bg>
    <p:spTree>
      <p:nvGrpSpPr>
        <p:cNvPr id="1" name=""/>
        <p:cNvGrpSpPr/>
        <p:nvPr/>
      </p:nvGrpSpPr>
      <p:grpSpPr>
        <a:xfrm>
          <a:off x="0" y="0"/>
          <a:ext cx="0" cy="0"/>
          <a:chOff x="0" y="0"/>
          <a:chExt cx="0" cy="0"/>
        </a:xfrm>
      </p:grpSpPr>
      <p:pic>
        <p:nvPicPr>
          <p:cNvPr id="2" name="1 Imagen" descr="stock-photo-22872164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0"/>
            <a:ext cx="1214446" cy="1289842"/>
          </a:xfrm>
          <a:prstGeom prst="rect">
            <a:avLst/>
          </a:prstGeom>
          <a:effectLst/>
        </p:spPr>
      </p:pic>
      <p:pic>
        <p:nvPicPr>
          <p:cNvPr id="4" name="3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0"/>
            <a:ext cx="1223970" cy="1289842"/>
          </a:xfrm>
          <a:prstGeom prst="rect">
            <a:avLst/>
          </a:prstGeom>
          <a:effectLst/>
        </p:spPr>
      </p:pic>
      <p:pic>
        <p:nvPicPr>
          <p:cNvPr id="5" name="4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500048"/>
            <a:ext cx="1214446" cy="1289842"/>
          </a:xfrm>
          <a:prstGeom prst="rect">
            <a:avLst/>
          </a:prstGeom>
          <a:effectLst/>
        </p:spPr>
      </p:pic>
      <p:pic>
        <p:nvPicPr>
          <p:cNvPr id="6" name="5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500048"/>
            <a:ext cx="1223970" cy="1289842"/>
          </a:xfrm>
          <a:prstGeom prst="rect">
            <a:avLst/>
          </a:prstGeom>
          <a:effectLst/>
        </p:spPr>
      </p:pic>
      <p:pic>
        <p:nvPicPr>
          <p:cNvPr id="7" name="6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1071552"/>
            <a:ext cx="1214446" cy="1289842"/>
          </a:xfrm>
          <a:prstGeom prst="rect">
            <a:avLst/>
          </a:prstGeom>
          <a:effectLst/>
        </p:spPr>
      </p:pic>
      <p:pic>
        <p:nvPicPr>
          <p:cNvPr id="8" name="7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1071552"/>
            <a:ext cx="1223970" cy="1289842"/>
          </a:xfrm>
          <a:prstGeom prst="rect">
            <a:avLst/>
          </a:prstGeom>
          <a:effectLst/>
        </p:spPr>
      </p:pic>
      <p:pic>
        <p:nvPicPr>
          <p:cNvPr id="9" name="8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1571618"/>
            <a:ext cx="1214446" cy="1289842"/>
          </a:xfrm>
          <a:prstGeom prst="rect">
            <a:avLst/>
          </a:prstGeom>
          <a:effectLst/>
        </p:spPr>
      </p:pic>
      <p:pic>
        <p:nvPicPr>
          <p:cNvPr id="10" name="9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1571618"/>
            <a:ext cx="1223970" cy="1289842"/>
          </a:xfrm>
          <a:prstGeom prst="rect">
            <a:avLst/>
          </a:prstGeom>
          <a:effectLst/>
        </p:spPr>
      </p:pic>
      <p:pic>
        <p:nvPicPr>
          <p:cNvPr id="11" name="10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1928826"/>
            <a:ext cx="1214446" cy="1289842"/>
          </a:xfrm>
          <a:prstGeom prst="rect">
            <a:avLst/>
          </a:prstGeom>
          <a:effectLst/>
        </p:spPr>
      </p:pic>
      <p:pic>
        <p:nvPicPr>
          <p:cNvPr id="12" name="11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1928826"/>
            <a:ext cx="1223970" cy="1289842"/>
          </a:xfrm>
          <a:prstGeom prst="rect">
            <a:avLst/>
          </a:prstGeom>
          <a:effectLst/>
        </p:spPr>
      </p:pic>
      <p:pic>
        <p:nvPicPr>
          <p:cNvPr id="13" name="12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2428874"/>
            <a:ext cx="1214446" cy="1289842"/>
          </a:xfrm>
          <a:prstGeom prst="rect">
            <a:avLst/>
          </a:prstGeom>
          <a:effectLst/>
        </p:spPr>
      </p:pic>
      <p:pic>
        <p:nvPicPr>
          <p:cNvPr id="14" name="13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2428874"/>
            <a:ext cx="1223970" cy="1289842"/>
          </a:xfrm>
          <a:prstGeom prst="rect">
            <a:avLst/>
          </a:prstGeom>
          <a:effectLst/>
        </p:spPr>
      </p:pic>
      <p:pic>
        <p:nvPicPr>
          <p:cNvPr id="15" name="14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2857502"/>
            <a:ext cx="1214446" cy="1289842"/>
          </a:xfrm>
          <a:prstGeom prst="rect">
            <a:avLst/>
          </a:prstGeom>
          <a:effectLst/>
        </p:spPr>
      </p:pic>
      <p:pic>
        <p:nvPicPr>
          <p:cNvPr id="16" name="15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2857502"/>
            <a:ext cx="1223970" cy="1289842"/>
          </a:xfrm>
          <a:prstGeom prst="rect">
            <a:avLst/>
          </a:prstGeom>
          <a:effectLst/>
        </p:spPr>
      </p:pic>
      <p:pic>
        <p:nvPicPr>
          <p:cNvPr id="17" name="16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3357568"/>
            <a:ext cx="1214446" cy="1289842"/>
          </a:xfrm>
          <a:prstGeom prst="rect">
            <a:avLst/>
          </a:prstGeom>
          <a:effectLst/>
        </p:spPr>
      </p:pic>
      <p:pic>
        <p:nvPicPr>
          <p:cNvPr id="18" name="17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3357568"/>
            <a:ext cx="1223970" cy="1289842"/>
          </a:xfrm>
          <a:prstGeom prst="rect">
            <a:avLst/>
          </a:prstGeom>
          <a:effectLst/>
        </p:spPr>
      </p:pic>
      <p:pic>
        <p:nvPicPr>
          <p:cNvPr id="19" name="18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3714758"/>
            <a:ext cx="1214446" cy="1289842"/>
          </a:xfrm>
          <a:prstGeom prst="rect">
            <a:avLst/>
          </a:prstGeom>
          <a:effectLst/>
        </p:spPr>
      </p:pic>
      <p:pic>
        <p:nvPicPr>
          <p:cNvPr id="20" name="19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3714758"/>
            <a:ext cx="1223970" cy="1289842"/>
          </a:xfrm>
          <a:prstGeom prst="rect">
            <a:avLst/>
          </a:prstGeom>
          <a:effectLst/>
        </p:spPr>
      </p:pic>
      <p:pic>
        <p:nvPicPr>
          <p:cNvPr id="21" name="20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a:off x="4572000" y="4214824"/>
            <a:ext cx="1214446" cy="1289842"/>
          </a:xfrm>
          <a:prstGeom prst="rect">
            <a:avLst/>
          </a:prstGeom>
          <a:effectLst/>
        </p:spPr>
      </p:pic>
      <p:pic>
        <p:nvPicPr>
          <p:cNvPr id="22" name="21 Imagen" descr="B1E3169AE.png"/>
          <p:cNvPicPr>
            <a:picLocks noChangeAspect="1"/>
          </p:cNvPicPr>
          <p:nvPr/>
        </p:nvPicPr>
        <p:blipFill>
          <a:blip r:embed="rId3">
            <a:duotone>
              <a:prstClr val="black"/>
              <a:srgbClr val="00B050">
                <a:tint val="45000"/>
                <a:satMod val="400000"/>
              </a:srgbClr>
            </a:duotone>
            <a:lum contrast="40000"/>
          </a:blip>
          <a:srcRect t="8875"/>
          <a:stretch>
            <a:fillRect/>
          </a:stretch>
        </p:blipFill>
        <p:spPr>
          <a:xfrm flipH="1">
            <a:off x="3357554" y="4214824"/>
            <a:ext cx="1223970" cy="1289842"/>
          </a:xfrm>
          <a:prstGeom prst="rect">
            <a:avLst/>
          </a:prstGeom>
          <a:effectLst/>
        </p:spPr>
      </p:pic>
      <p:pic>
        <p:nvPicPr>
          <p:cNvPr id="23" name="22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flipH="1">
            <a:off x="2214546" y="0"/>
            <a:ext cx="1223970" cy="1289842"/>
          </a:xfrm>
          <a:prstGeom prst="rect">
            <a:avLst/>
          </a:prstGeom>
          <a:effectLst/>
        </p:spPr>
      </p:pic>
      <p:pic>
        <p:nvPicPr>
          <p:cNvPr id="24" name="23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flipH="1">
            <a:off x="2214546" y="500048"/>
            <a:ext cx="1223970" cy="1289842"/>
          </a:xfrm>
          <a:prstGeom prst="rect">
            <a:avLst/>
          </a:prstGeom>
          <a:effectLst/>
        </p:spPr>
      </p:pic>
      <p:pic>
        <p:nvPicPr>
          <p:cNvPr id="25" name="24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flipH="1">
            <a:off x="2214546" y="1071552"/>
            <a:ext cx="1223970" cy="1289842"/>
          </a:xfrm>
          <a:prstGeom prst="rect">
            <a:avLst/>
          </a:prstGeom>
          <a:effectLst/>
        </p:spPr>
      </p:pic>
      <p:pic>
        <p:nvPicPr>
          <p:cNvPr id="26" name="25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flipH="1">
            <a:off x="2214546" y="1571618"/>
            <a:ext cx="1223970" cy="1289842"/>
          </a:xfrm>
          <a:prstGeom prst="rect">
            <a:avLst/>
          </a:prstGeom>
          <a:effectLst/>
        </p:spPr>
      </p:pic>
      <p:pic>
        <p:nvPicPr>
          <p:cNvPr id="27" name="26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flipH="1">
            <a:off x="2214546" y="1928826"/>
            <a:ext cx="1223970" cy="1289842"/>
          </a:xfrm>
          <a:prstGeom prst="rect">
            <a:avLst/>
          </a:prstGeom>
          <a:effectLst/>
        </p:spPr>
      </p:pic>
      <p:pic>
        <p:nvPicPr>
          <p:cNvPr id="28" name="27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flipH="1">
            <a:off x="2214546" y="2428874"/>
            <a:ext cx="1223970" cy="1289842"/>
          </a:xfrm>
          <a:prstGeom prst="rect">
            <a:avLst/>
          </a:prstGeom>
          <a:effectLst/>
        </p:spPr>
      </p:pic>
      <p:pic>
        <p:nvPicPr>
          <p:cNvPr id="29" name="28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flipH="1">
            <a:off x="2214546" y="2857502"/>
            <a:ext cx="1223970" cy="1289842"/>
          </a:xfrm>
          <a:prstGeom prst="rect">
            <a:avLst/>
          </a:prstGeom>
          <a:effectLst/>
        </p:spPr>
      </p:pic>
      <p:pic>
        <p:nvPicPr>
          <p:cNvPr id="30" name="29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flipH="1">
            <a:off x="2214546" y="3357568"/>
            <a:ext cx="1223970" cy="1289842"/>
          </a:xfrm>
          <a:prstGeom prst="rect">
            <a:avLst/>
          </a:prstGeom>
          <a:effectLst/>
        </p:spPr>
      </p:pic>
      <p:pic>
        <p:nvPicPr>
          <p:cNvPr id="31" name="30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flipH="1">
            <a:off x="2214546" y="3714758"/>
            <a:ext cx="1223970" cy="1289842"/>
          </a:xfrm>
          <a:prstGeom prst="rect">
            <a:avLst/>
          </a:prstGeom>
          <a:effectLst/>
        </p:spPr>
      </p:pic>
      <p:pic>
        <p:nvPicPr>
          <p:cNvPr id="32" name="31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flipH="1">
            <a:off x="2214546" y="4214824"/>
            <a:ext cx="1223970" cy="1289842"/>
          </a:xfrm>
          <a:prstGeom prst="rect">
            <a:avLst/>
          </a:prstGeom>
          <a:effectLst/>
        </p:spPr>
      </p:pic>
      <p:pic>
        <p:nvPicPr>
          <p:cNvPr id="33" name="32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a:off x="5786446" y="0"/>
            <a:ext cx="1214446" cy="1289842"/>
          </a:xfrm>
          <a:prstGeom prst="rect">
            <a:avLst/>
          </a:prstGeom>
          <a:effectLst/>
        </p:spPr>
      </p:pic>
      <p:pic>
        <p:nvPicPr>
          <p:cNvPr id="34" name="33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a:off x="5786446" y="500048"/>
            <a:ext cx="1214446" cy="1289842"/>
          </a:xfrm>
          <a:prstGeom prst="rect">
            <a:avLst/>
          </a:prstGeom>
          <a:effectLst/>
        </p:spPr>
      </p:pic>
      <p:pic>
        <p:nvPicPr>
          <p:cNvPr id="35" name="34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a:off x="5786446" y="1071552"/>
            <a:ext cx="1214446" cy="1289842"/>
          </a:xfrm>
          <a:prstGeom prst="rect">
            <a:avLst/>
          </a:prstGeom>
          <a:effectLst/>
        </p:spPr>
      </p:pic>
      <p:pic>
        <p:nvPicPr>
          <p:cNvPr id="36" name="35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a:off x="5786446" y="1571618"/>
            <a:ext cx="1214446" cy="1289842"/>
          </a:xfrm>
          <a:prstGeom prst="rect">
            <a:avLst/>
          </a:prstGeom>
          <a:effectLst/>
        </p:spPr>
      </p:pic>
      <p:pic>
        <p:nvPicPr>
          <p:cNvPr id="37" name="36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a:off x="5786446" y="1928826"/>
            <a:ext cx="1214446" cy="1289842"/>
          </a:xfrm>
          <a:prstGeom prst="rect">
            <a:avLst/>
          </a:prstGeom>
          <a:effectLst/>
        </p:spPr>
      </p:pic>
      <p:pic>
        <p:nvPicPr>
          <p:cNvPr id="38" name="37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a:off x="5786446" y="2428874"/>
            <a:ext cx="1214446" cy="1289842"/>
          </a:xfrm>
          <a:prstGeom prst="rect">
            <a:avLst/>
          </a:prstGeom>
          <a:effectLst/>
        </p:spPr>
      </p:pic>
      <p:pic>
        <p:nvPicPr>
          <p:cNvPr id="39" name="38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a:off x="5786446" y="2857502"/>
            <a:ext cx="1214446" cy="1289842"/>
          </a:xfrm>
          <a:prstGeom prst="rect">
            <a:avLst/>
          </a:prstGeom>
          <a:effectLst/>
        </p:spPr>
      </p:pic>
      <p:pic>
        <p:nvPicPr>
          <p:cNvPr id="40" name="39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a:off x="5786446" y="3357568"/>
            <a:ext cx="1214446" cy="1289842"/>
          </a:xfrm>
          <a:prstGeom prst="rect">
            <a:avLst/>
          </a:prstGeom>
          <a:effectLst/>
        </p:spPr>
      </p:pic>
      <p:pic>
        <p:nvPicPr>
          <p:cNvPr id="41" name="40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a:off x="5786446" y="3714758"/>
            <a:ext cx="1214446" cy="1289842"/>
          </a:xfrm>
          <a:prstGeom prst="rect">
            <a:avLst/>
          </a:prstGeom>
          <a:effectLst/>
        </p:spPr>
      </p:pic>
      <p:pic>
        <p:nvPicPr>
          <p:cNvPr id="42" name="41 Imagen" descr="B1E3169AE.png"/>
          <p:cNvPicPr>
            <a:picLocks noChangeAspect="1"/>
          </p:cNvPicPr>
          <p:nvPr/>
        </p:nvPicPr>
        <p:blipFill>
          <a:blip r:embed="rId3">
            <a:duotone>
              <a:prstClr val="black"/>
              <a:srgbClr val="FFABFF">
                <a:tint val="45000"/>
                <a:satMod val="400000"/>
              </a:srgbClr>
            </a:duotone>
            <a:lum contrast="40000"/>
          </a:blip>
          <a:srcRect t="8875"/>
          <a:stretch>
            <a:fillRect/>
          </a:stretch>
        </p:blipFill>
        <p:spPr>
          <a:xfrm>
            <a:off x="5786446" y="4214824"/>
            <a:ext cx="1214446" cy="1289842"/>
          </a:xfrm>
          <a:prstGeom prst="rect">
            <a:avLst/>
          </a:prstGeom>
          <a:effectLst/>
        </p:spPr>
      </p:pic>
      <p:pic>
        <p:nvPicPr>
          <p:cNvPr id="43" name="42 Imagen" descr="B1E3169AE.png"/>
          <p:cNvPicPr>
            <a:picLocks noChangeAspect="1"/>
          </p:cNvPicPr>
          <p:nvPr/>
        </p:nvPicPr>
        <p:blipFill>
          <a:blip r:embed="rId3">
            <a:duotone>
              <a:prstClr val="black"/>
              <a:srgbClr val="FF6600">
                <a:tint val="45000"/>
                <a:satMod val="400000"/>
              </a:srgbClr>
            </a:duotone>
            <a:lum bright="20000" contrast="40000"/>
          </a:blip>
          <a:srcRect t="8875"/>
          <a:stretch>
            <a:fillRect/>
          </a:stretch>
        </p:blipFill>
        <p:spPr>
          <a:xfrm>
            <a:off x="7000892" y="0"/>
            <a:ext cx="1214446" cy="1289842"/>
          </a:xfrm>
          <a:prstGeom prst="rect">
            <a:avLst/>
          </a:prstGeom>
          <a:effectLst/>
        </p:spPr>
      </p:pic>
      <p:pic>
        <p:nvPicPr>
          <p:cNvPr id="44" name="43 Imagen" descr="B1E3169AE.png"/>
          <p:cNvPicPr>
            <a:picLocks noChangeAspect="1"/>
          </p:cNvPicPr>
          <p:nvPr/>
        </p:nvPicPr>
        <p:blipFill>
          <a:blip r:embed="rId3">
            <a:duotone>
              <a:prstClr val="black"/>
              <a:srgbClr val="FF6600">
                <a:tint val="45000"/>
                <a:satMod val="400000"/>
              </a:srgbClr>
            </a:duotone>
            <a:lum bright="20000" contrast="40000"/>
          </a:blip>
          <a:srcRect t="8875"/>
          <a:stretch>
            <a:fillRect/>
          </a:stretch>
        </p:blipFill>
        <p:spPr>
          <a:xfrm>
            <a:off x="7000892" y="500048"/>
            <a:ext cx="1214446" cy="1289842"/>
          </a:xfrm>
          <a:prstGeom prst="rect">
            <a:avLst/>
          </a:prstGeom>
          <a:effectLst/>
        </p:spPr>
      </p:pic>
      <p:pic>
        <p:nvPicPr>
          <p:cNvPr id="45" name="44 Imagen" descr="B1E3169AE.png"/>
          <p:cNvPicPr>
            <a:picLocks noChangeAspect="1"/>
          </p:cNvPicPr>
          <p:nvPr/>
        </p:nvPicPr>
        <p:blipFill>
          <a:blip r:embed="rId3">
            <a:duotone>
              <a:prstClr val="black"/>
              <a:srgbClr val="FF6600">
                <a:tint val="45000"/>
                <a:satMod val="400000"/>
              </a:srgbClr>
            </a:duotone>
            <a:lum bright="20000" contrast="40000"/>
          </a:blip>
          <a:srcRect t="8875"/>
          <a:stretch>
            <a:fillRect/>
          </a:stretch>
        </p:blipFill>
        <p:spPr>
          <a:xfrm>
            <a:off x="7000892" y="1071552"/>
            <a:ext cx="1214446" cy="1289842"/>
          </a:xfrm>
          <a:prstGeom prst="rect">
            <a:avLst/>
          </a:prstGeom>
          <a:effectLst/>
        </p:spPr>
      </p:pic>
      <p:pic>
        <p:nvPicPr>
          <p:cNvPr id="46" name="45 Imagen" descr="B1E3169AE.png"/>
          <p:cNvPicPr>
            <a:picLocks noChangeAspect="1"/>
          </p:cNvPicPr>
          <p:nvPr/>
        </p:nvPicPr>
        <p:blipFill>
          <a:blip r:embed="rId3">
            <a:duotone>
              <a:prstClr val="black"/>
              <a:srgbClr val="FF6600">
                <a:tint val="45000"/>
                <a:satMod val="400000"/>
              </a:srgbClr>
            </a:duotone>
            <a:lum bright="20000" contrast="40000"/>
          </a:blip>
          <a:srcRect t="8875"/>
          <a:stretch>
            <a:fillRect/>
          </a:stretch>
        </p:blipFill>
        <p:spPr>
          <a:xfrm>
            <a:off x="7000892" y="1571618"/>
            <a:ext cx="1214446" cy="1289842"/>
          </a:xfrm>
          <a:prstGeom prst="rect">
            <a:avLst/>
          </a:prstGeom>
          <a:effectLst/>
        </p:spPr>
      </p:pic>
      <p:pic>
        <p:nvPicPr>
          <p:cNvPr id="47" name="46 Imagen" descr="B1E3169AE.png"/>
          <p:cNvPicPr>
            <a:picLocks noChangeAspect="1"/>
          </p:cNvPicPr>
          <p:nvPr/>
        </p:nvPicPr>
        <p:blipFill>
          <a:blip r:embed="rId3">
            <a:duotone>
              <a:prstClr val="black"/>
              <a:srgbClr val="FF6600">
                <a:tint val="45000"/>
                <a:satMod val="400000"/>
              </a:srgbClr>
            </a:duotone>
            <a:lum bright="20000" contrast="40000"/>
          </a:blip>
          <a:srcRect t="8875"/>
          <a:stretch>
            <a:fillRect/>
          </a:stretch>
        </p:blipFill>
        <p:spPr>
          <a:xfrm>
            <a:off x="7000892" y="1928826"/>
            <a:ext cx="1214446" cy="1289842"/>
          </a:xfrm>
          <a:prstGeom prst="rect">
            <a:avLst/>
          </a:prstGeom>
          <a:effectLst/>
        </p:spPr>
      </p:pic>
      <p:pic>
        <p:nvPicPr>
          <p:cNvPr id="48" name="47 Imagen" descr="B1E3169AE.png"/>
          <p:cNvPicPr>
            <a:picLocks noChangeAspect="1"/>
          </p:cNvPicPr>
          <p:nvPr/>
        </p:nvPicPr>
        <p:blipFill>
          <a:blip r:embed="rId3">
            <a:duotone>
              <a:prstClr val="black"/>
              <a:srgbClr val="FF6600">
                <a:tint val="45000"/>
                <a:satMod val="400000"/>
              </a:srgbClr>
            </a:duotone>
            <a:lum bright="20000" contrast="40000"/>
          </a:blip>
          <a:srcRect t="8875"/>
          <a:stretch>
            <a:fillRect/>
          </a:stretch>
        </p:blipFill>
        <p:spPr>
          <a:xfrm>
            <a:off x="7000892" y="2428874"/>
            <a:ext cx="1214446" cy="1289842"/>
          </a:xfrm>
          <a:prstGeom prst="rect">
            <a:avLst/>
          </a:prstGeom>
          <a:effectLst/>
        </p:spPr>
      </p:pic>
      <p:pic>
        <p:nvPicPr>
          <p:cNvPr id="49" name="48 Imagen" descr="B1E3169AE.png"/>
          <p:cNvPicPr>
            <a:picLocks noChangeAspect="1"/>
          </p:cNvPicPr>
          <p:nvPr/>
        </p:nvPicPr>
        <p:blipFill>
          <a:blip r:embed="rId3">
            <a:duotone>
              <a:prstClr val="black"/>
              <a:srgbClr val="FF6600">
                <a:tint val="45000"/>
                <a:satMod val="400000"/>
              </a:srgbClr>
            </a:duotone>
            <a:lum bright="20000" contrast="40000"/>
          </a:blip>
          <a:srcRect t="8875"/>
          <a:stretch>
            <a:fillRect/>
          </a:stretch>
        </p:blipFill>
        <p:spPr>
          <a:xfrm>
            <a:off x="7000892" y="2857502"/>
            <a:ext cx="1214446" cy="1289842"/>
          </a:xfrm>
          <a:prstGeom prst="rect">
            <a:avLst/>
          </a:prstGeom>
          <a:effectLst/>
        </p:spPr>
      </p:pic>
      <p:pic>
        <p:nvPicPr>
          <p:cNvPr id="50" name="49 Imagen" descr="B1E3169AE.png"/>
          <p:cNvPicPr>
            <a:picLocks noChangeAspect="1"/>
          </p:cNvPicPr>
          <p:nvPr/>
        </p:nvPicPr>
        <p:blipFill>
          <a:blip r:embed="rId3">
            <a:duotone>
              <a:prstClr val="black"/>
              <a:srgbClr val="FF6600">
                <a:tint val="45000"/>
                <a:satMod val="400000"/>
              </a:srgbClr>
            </a:duotone>
            <a:lum bright="20000" contrast="40000"/>
          </a:blip>
          <a:srcRect t="8875"/>
          <a:stretch>
            <a:fillRect/>
          </a:stretch>
        </p:blipFill>
        <p:spPr>
          <a:xfrm>
            <a:off x="7000892" y="3357568"/>
            <a:ext cx="1214446" cy="1289842"/>
          </a:xfrm>
          <a:prstGeom prst="rect">
            <a:avLst/>
          </a:prstGeom>
          <a:effectLst/>
        </p:spPr>
      </p:pic>
      <p:pic>
        <p:nvPicPr>
          <p:cNvPr id="51" name="50 Imagen" descr="B1E3169AE.png"/>
          <p:cNvPicPr>
            <a:picLocks noChangeAspect="1"/>
          </p:cNvPicPr>
          <p:nvPr/>
        </p:nvPicPr>
        <p:blipFill>
          <a:blip r:embed="rId3">
            <a:duotone>
              <a:prstClr val="black"/>
              <a:srgbClr val="FF6600">
                <a:tint val="45000"/>
                <a:satMod val="400000"/>
              </a:srgbClr>
            </a:duotone>
            <a:lum bright="20000" contrast="40000"/>
          </a:blip>
          <a:srcRect t="8875"/>
          <a:stretch>
            <a:fillRect/>
          </a:stretch>
        </p:blipFill>
        <p:spPr>
          <a:xfrm>
            <a:off x="7000892" y="3714758"/>
            <a:ext cx="1214446" cy="1289842"/>
          </a:xfrm>
          <a:prstGeom prst="rect">
            <a:avLst/>
          </a:prstGeom>
          <a:effectLst/>
        </p:spPr>
      </p:pic>
      <p:pic>
        <p:nvPicPr>
          <p:cNvPr id="52" name="51 Imagen" descr="B1E3169AE.png"/>
          <p:cNvPicPr>
            <a:picLocks noChangeAspect="1"/>
          </p:cNvPicPr>
          <p:nvPr/>
        </p:nvPicPr>
        <p:blipFill>
          <a:blip r:embed="rId3">
            <a:duotone>
              <a:prstClr val="black"/>
              <a:srgbClr val="FF6600">
                <a:tint val="45000"/>
                <a:satMod val="400000"/>
              </a:srgbClr>
            </a:duotone>
            <a:lum bright="20000" contrast="40000"/>
          </a:blip>
          <a:srcRect t="8875"/>
          <a:stretch>
            <a:fillRect/>
          </a:stretch>
        </p:blipFill>
        <p:spPr>
          <a:xfrm>
            <a:off x="7000892" y="4214824"/>
            <a:ext cx="1214446" cy="1289842"/>
          </a:xfrm>
          <a:prstGeom prst="rect">
            <a:avLst/>
          </a:prstGeom>
          <a:effectLst/>
        </p:spPr>
      </p:pic>
      <p:pic>
        <p:nvPicPr>
          <p:cNvPr id="53" name="52 Imagen" descr="B1E3169AE.png"/>
          <p:cNvPicPr>
            <a:picLocks noChangeAspect="1"/>
          </p:cNvPicPr>
          <p:nvPr/>
        </p:nvPicPr>
        <p:blipFill>
          <a:blip r:embed="rId3">
            <a:duotone>
              <a:prstClr val="black"/>
              <a:srgbClr val="FF6600">
                <a:tint val="45000"/>
                <a:satMod val="400000"/>
              </a:srgbClr>
            </a:duotone>
            <a:lum bright="20000" contrast="40000"/>
          </a:blip>
          <a:srcRect t="8875"/>
          <a:stretch>
            <a:fillRect/>
          </a:stretch>
        </p:blipFill>
        <p:spPr>
          <a:xfrm flipH="1">
            <a:off x="1000100" y="0"/>
            <a:ext cx="1223970" cy="1289842"/>
          </a:xfrm>
          <a:prstGeom prst="rect">
            <a:avLst/>
          </a:prstGeom>
          <a:effectLst/>
        </p:spPr>
      </p:pic>
      <p:pic>
        <p:nvPicPr>
          <p:cNvPr id="54" name="53 Imagen" descr="B1E3169AE.png"/>
          <p:cNvPicPr>
            <a:picLocks noChangeAspect="1"/>
          </p:cNvPicPr>
          <p:nvPr/>
        </p:nvPicPr>
        <p:blipFill>
          <a:blip r:embed="rId3">
            <a:duotone>
              <a:prstClr val="black"/>
              <a:srgbClr val="FF6600">
                <a:tint val="45000"/>
                <a:satMod val="400000"/>
              </a:srgbClr>
            </a:duotone>
            <a:lum bright="20000" contrast="40000"/>
          </a:blip>
          <a:srcRect t="8875"/>
          <a:stretch>
            <a:fillRect/>
          </a:stretch>
        </p:blipFill>
        <p:spPr>
          <a:xfrm flipH="1">
            <a:off x="1000100" y="500048"/>
            <a:ext cx="1223970" cy="1289842"/>
          </a:xfrm>
          <a:prstGeom prst="rect">
            <a:avLst/>
          </a:prstGeom>
          <a:effectLst/>
        </p:spPr>
      </p:pic>
      <p:pic>
        <p:nvPicPr>
          <p:cNvPr id="55" name="54 Imagen" descr="B1E3169AE.png"/>
          <p:cNvPicPr>
            <a:picLocks noChangeAspect="1"/>
          </p:cNvPicPr>
          <p:nvPr/>
        </p:nvPicPr>
        <p:blipFill>
          <a:blip r:embed="rId3">
            <a:duotone>
              <a:prstClr val="black"/>
              <a:srgbClr val="FF6600">
                <a:tint val="45000"/>
                <a:satMod val="400000"/>
              </a:srgbClr>
            </a:duotone>
            <a:lum bright="20000" contrast="40000"/>
          </a:blip>
          <a:srcRect t="8875"/>
          <a:stretch>
            <a:fillRect/>
          </a:stretch>
        </p:blipFill>
        <p:spPr>
          <a:xfrm flipH="1">
            <a:off x="1000100" y="1071552"/>
            <a:ext cx="1223970" cy="1289842"/>
          </a:xfrm>
          <a:prstGeom prst="rect">
            <a:avLst/>
          </a:prstGeom>
          <a:effectLst/>
        </p:spPr>
      </p:pic>
      <p:pic>
        <p:nvPicPr>
          <p:cNvPr id="56" name="55 Imagen" descr="B1E3169AE.png"/>
          <p:cNvPicPr>
            <a:picLocks noChangeAspect="1"/>
          </p:cNvPicPr>
          <p:nvPr/>
        </p:nvPicPr>
        <p:blipFill>
          <a:blip r:embed="rId3">
            <a:duotone>
              <a:prstClr val="black"/>
              <a:srgbClr val="FF6600">
                <a:tint val="45000"/>
                <a:satMod val="400000"/>
              </a:srgbClr>
            </a:duotone>
            <a:lum bright="20000" contrast="40000"/>
          </a:blip>
          <a:srcRect t="8875"/>
          <a:stretch>
            <a:fillRect/>
          </a:stretch>
        </p:blipFill>
        <p:spPr>
          <a:xfrm flipH="1">
            <a:off x="1000100" y="1571618"/>
            <a:ext cx="1223970" cy="1289842"/>
          </a:xfrm>
          <a:prstGeom prst="rect">
            <a:avLst/>
          </a:prstGeom>
          <a:effectLst/>
        </p:spPr>
      </p:pic>
      <p:pic>
        <p:nvPicPr>
          <p:cNvPr id="57" name="56 Imagen" descr="B1E3169AE.png"/>
          <p:cNvPicPr>
            <a:picLocks noChangeAspect="1"/>
          </p:cNvPicPr>
          <p:nvPr/>
        </p:nvPicPr>
        <p:blipFill>
          <a:blip r:embed="rId3">
            <a:duotone>
              <a:prstClr val="black"/>
              <a:srgbClr val="FF6600">
                <a:tint val="45000"/>
                <a:satMod val="400000"/>
              </a:srgbClr>
            </a:duotone>
            <a:lum bright="20000" contrast="40000"/>
          </a:blip>
          <a:srcRect t="8875"/>
          <a:stretch>
            <a:fillRect/>
          </a:stretch>
        </p:blipFill>
        <p:spPr>
          <a:xfrm flipH="1">
            <a:off x="1000100" y="1928826"/>
            <a:ext cx="1223970" cy="1289842"/>
          </a:xfrm>
          <a:prstGeom prst="rect">
            <a:avLst/>
          </a:prstGeom>
          <a:effectLst/>
        </p:spPr>
      </p:pic>
      <p:pic>
        <p:nvPicPr>
          <p:cNvPr id="58" name="57 Imagen" descr="B1E3169AE.png"/>
          <p:cNvPicPr>
            <a:picLocks noChangeAspect="1"/>
          </p:cNvPicPr>
          <p:nvPr/>
        </p:nvPicPr>
        <p:blipFill>
          <a:blip r:embed="rId3">
            <a:duotone>
              <a:prstClr val="black"/>
              <a:srgbClr val="FF6600">
                <a:tint val="45000"/>
                <a:satMod val="400000"/>
              </a:srgbClr>
            </a:duotone>
            <a:lum bright="20000" contrast="40000"/>
          </a:blip>
          <a:srcRect t="8875"/>
          <a:stretch>
            <a:fillRect/>
          </a:stretch>
        </p:blipFill>
        <p:spPr>
          <a:xfrm flipH="1">
            <a:off x="1000100" y="2428874"/>
            <a:ext cx="1223970" cy="1289842"/>
          </a:xfrm>
          <a:prstGeom prst="rect">
            <a:avLst/>
          </a:prstGeom>
          <a:effectLst/>
        </p:spPr>
      </p:pic>
      <p:pic>
        <p:nvPicPr>
          <p:cNvPr id="59" name="58 Imagen" descr="B1E3169AE.png"/>
          <p:cNvPicPr>
            <a:picLocks noChangeAspect="1"/>
          </p:cNvPicPr>
          <p:nvPr/>
        </p:nvPicPr>
        <p:blipFill>
          <a:blip r:embed="rId3">
            <a:duotone>
              <a:prstClr val="black"/>
              <a:srgbClr val="FF6600">
                <a:tint val="45000"/>
                <a:satMod val="400000"/>
              </a:srgbClr>
            </a:duotone>
            <a:lum bright="20000" contrast="40000"/>
          </a:blip>
          <a:srcRect t="8875"/>
          <a:stretch>
            <a:fillRect/>
          </a:stretch>
        </p:blipFill>
        <p:spPr>
          <a:xfrm flipH="1">
            <a:off x="1000100" y="2857502"/>
            <a:ext cx="1223970" cy="1289842"/>
          </a:xfrm>
          <a:prstGeom prst="rect">
            <a:avLst/>
          </a:prstGeom>
          <a:effectLst/>
        </p:spPr>
      </p:pic>
      <p:pic>
        <p:nvPicPr>
          <p:cNvPr id="60" name="59 Imagen" descr="B1E3169AE.png"/>
          <p:cNvPicPr>
            <a:picLocks noChangeAspect="1"/>
          </p:cNvPicPr>
          <p:nvPr/>
        </p:nvPicPr>
        <p:blipFill>
          <a:blip r:embed="rId3">
            <a:duotone>
              <a:prstClr val="black"/>
              <a:srgbClr val="FF6600">
                <a:tint val="45000"/>
                <a:satMod val="400000"/>
              </a:srgbClr>
            </a:duotone>
            <a:lum bright="20000" contrast="40000"/>
          </a:blip>
          <a:srcRect t="8875"/>
          <a:stretch>
            <a:fillRect/>
          </a:stretch>
        </p:blipFill>
        <p:spPr>
          <a:xfrm flipH="1">
            <a:off x="1000100" y="3357568"/>
            <a:ext cx="1223970" cy="1289842"/>
          </a:xfrm>
          <a:prstGeom prst="rect">
            <a:avLst/>
          </a:prstGeom>
          <a:effectLst/>
        </p:spPr>
      </p:pic>
      <p:pic>
        <p:nvPicPr>
          <p:cNvPr id="61" name="60 Imagen" descr="B1E3169AE.png"/>
          <p:cNvPicPr>
            <a:picLocks noChangeAspect="1"/>
          </p:cNvPicPr>
          <p:nvPr/>
        </p:nvPicPr>
        <p:blipFill>
          <a:blip r:embed="rId3">
            <a:duotone>
              <a:prstClr val="black"/>
              <a:srgbClr val="FF6600">
                <a:tint val="45000"/>
                <a:satMod val="400000"/>
              </a:srgbClr>
            </a:duotone>
            <a:lum bright="20000" contrast="40000"/>
          </a:blip>
          <a:srcRect t="8875"/>
          <a:stretch>
            <a:fillRect/>
          </a:stretch>
        </p:blipFill>
        <p:spPr>
          <a:xfrm flipH="1">
            <a:off x="1000100" y="3714758"/>
            <a:ext cx="1223970" cy="1289842"/>
          </a:xfrm>
          <a:prstGeom prst="rect">
            <a:avLst/>
          </a:prstGeom>
          <a:effectLst/>
        </p:spPr>
      </p:pic>
      <p:pic>
        <p:nvPicPr>
          <p:cNvPr id="62" name="61 Imagen" descr="B1E3169AE.png"/>
          <p:cNvPicPr>
            <a:picLocks noChangeAspect="1"/>
          </p:cNvPicPr>
          <p:nvPr/>
        </p:nvPicPr>
        <p:blipFill>
          <a:blip r:embed="rId3">
            <a:duotone>
              <a:prstClr val="black"/>
              <a:srgbClr val="FF6600">
                <a:tint val="45000"/>
                <a:satMod val="400000"/>
              </a:srgbClr>
            </a:duotone>
            <a:lum bright="20000" contrast="40000"/>
          </a:blip>
          <a:srcRect t="8875"/>
          <a:stretch>
            <a:fillRect/>
          </a:stretch>
        </p:blipFill>
        <p:spPr>
          <a:xfrm flipH="1">
            <a:off x="1000100" y="4214824"/>
            <a:ext cx="1223970" cy="1289842"/>
          </a:xfrm>
          <a:prstGeom prst="rect">
            <a:avLst/>
          </a:prstGeom>
          <a:effectLst/>
        </p:spPr>
      </p:pic>
      <p:sp>
        <p:nvSpPr>
          <p:cNvPr id="63" name="62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3"/>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1+#ppt_w/2"/>
                                          </p:val>
                                        </p:tav>
                                        <p:tav tm="100000">
                                          <p:val>
                                            <p:strVal val="#ppt_x"/>
                                          </p:val>
                                        </p:tav>
                                      </p:tavLst>
                                    </p:anim>
                                    <p:anim calcmode="lin" valueType="num">
                                      <p:cBhvr additive="base">
                                        <p:cTn id="46" dur="2000" fill="hold"/>
                                        <p:tgtEl>
                                          <p:spTgt spid="22"/>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1+#ppt_w/2"/>
                                          </p:val>
                                        </p:tav>
                                        <p:tav tm="100000">
                                          <p:val>
                                            <p:strVal val="#ppt_x"/>
                                          </p:val>
                                        </p:tav>
                                      </p:tavLst>
                                    </p:anim>
                                    <p:anim calcmode="lin" valueType="num">
                                      <p:cBhvr additive="base">
                                        <p:cTn id="50" dur="2000" fill="hold"/>
                                        <p:tgtEl>
                                          <p:spTgt spid="23"/>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2000" fill="hold"/>
                                        <p:tgtEl>
                                          <p:spTgt spid="24"/>
                                        </p:tgtEl>
                                        <p:attrNameLst>
                                          <p:attrName>ppt_x</p:attrName>
                                        </p:attrNameLst>
                                      </p:cBhvr>
                                      <p:tavLst>
                                        <p:tav tm="0">
                                          <p:val>
                                            <p:strVal val="1+#ppt_w/2"/>
                                          </p:val>
                                        </p:tav>
                                        <p:tav tm="100000">
                                          <p:val>
                                            <p:strVal val="#ppt_x"/>
                                          </p:val>
                                        </p:tav>
                                      </p:tavLst>
                                    </p:anim>
                                    <p:anim calcmode="lin" valueType="num">
                                      <p:cBhvr additive="base">
                                        <p:cTn id="54" dur="2000" fill="hold"/>
                                        <p:tgtEl>
                                          <p:spTgt spid="24"/>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2000" fill="hold"/>
                                        <p:tgtEl>
                                          <p:spTgt spid="25"/>
                                        </p:tgtEl>
                                        <p:attrNameLst>
                                          <p:attrName>ppt_x</p:attrName>
                                        </p:attrNameLst>
                                      </p:cBhvr>
                                      <p:tavLst>
                                        <p:tav tm="0">
                                          <p:val>
                                            <p:strVal val="1+#ppt_w/2"/>
                                          </p:val>
                                        </p:tav>
                                        <p:tav tm="100000">
                                          <p:val>
                                            <p:strVal val="#ppt_x"/>
                                          </p:val>
                                        </p:tav>
                                      </p:tavLst>
                                    </p:anim>
                                    <p:anim calcmode="lin" valueType="num">
                                      <p:cBhvr additive="base">
                                        <p:cTn id="58" dur="2000" fill="hold"/>
                                        <p:tgtEl>
                                          <p:spTgt spid="25"/>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2000" fill="hold"/>
                                        <p:tgtEl>
                                          <p:spTgt spid="26"/>
                                        </p:tgtEl>
                                        <p:attrNameLst>
                                          <p:attrName>ppt_x</p:attrName>
                                        </p:attrNameLst>
                                      </p:cBhvr>
                                      <p:tavLst>
                                        <p:tav tm="0">
                                          <p:val>
                                            <p:strVal val="1+#ppt_w/2"/>
                                          </p:val>
                                        </p:tav>
                                        <p:tav tm="100000">
                                          <p:val>
                                            <p:strVal val="#ppt_x"/>
                                          </p:val>
                                        </p:tav>
                                      </p:tavLst>
                                    </p:anim>
                                    <p:anim calcmode="lin" valueType="num">
                                      <p:cBhvr additive="base">
                                        <p:cTn id="62" dur="2000" fill="hold"/>
                                        <p:tgtEl>
                                          <p:spTgt spid="26"/>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2000" fill="hold"/>
                                        <p:tgtEl>
                                          <p:spTgt spid="27"/>
                                        </p:tgtEl>
                                        <p:attrNameLst>
                                          <p:attrName>ppt_x</p:attrName>
                                        </p:attrNameLst>
                                      </p:cBhvr>
                                      <p:tavLst>
                                        <p:tav tm="0">
                                          <p:val>
                                            <p:strVal val="1+#ppt_w/2"/>
                                          </p:val>
                                        </p:tav>
                                        <p:tav tm="100000">
                                          <p:val>
                                            <p:strVal val="#ppt_x"/>
                                          </p:val>
                                        </p:tav>
                                      </p:tavLst>
                                    </p:anim>
                                    <p:anim calcmode="lin" valueType="num">
                                      <p:cBhvr additive="base">
                                        <p:cTn id="66" dur="2000" fill="hold"/>
                                        <p:tgtEl>
                                          <p:spTgt spid="27"/>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28"/>
                                        </p:tgtEl>
                                        <p:attrNameLst>
                                          <p:attrName>style.visibility</p:attrName>
                                        </p:attrNameLst>
                                      </p:cBhvr>
                                      <p:to>
                                        <p:strVal val="visible"/>
                                      </p:to>
                                    </p:set>
                                    <p:anim calcmode="lin" valueType="num">
                                      <p:cBhvr additive="base">
                                        <p:cTn id="69" dur="2000" fill="hold"/>
                                        <p:tgtEl>
                                          <p:spTgt spid="28"/>
                                        </p:tgtEl>
                                        <p:attrNameLst>
                                          <p:attrName>ppt_x</p:attrName>
                                        </p:attrNameLst>
                                      </p:cBhvr>
                                      <p:tavLst>
                                        <p:tav tm="0">
                                          <p:val>
                                            <p:strVal val="1+#ppt_w/2"/>
                                          </p:val>
                                        </p:tav>
                                        <p:tav tm="100000">
                                          <p:val>
                                            <p:strVal val="#ppt_x"/>
                                          </p:val>
                                        </p:tav>
                                      </p:tavLst>
                                    </p:anim>
                                    <p:anim calcmode="lin" valueType="num">
                                      <p:cBhvr additive="base">
                                        <p:cTn id="70" dur="2000" fill="hold"/>
                                        <p:tgtEl>
                                          <p:spTgt spid="28"/>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29"/>
                                        </p:tgtEl>
                                        <p:attrNameLst>
                                          <p:attrName>style.visibility</p:attrName>
                                        </p:attrNameLst>
                                      </p:cBhvr>
                                      <p:to>
                                        <p:strVal val="visible"/>
                                      </p:to>
                                    </p:set>
                                    <p:anim calcmode="lin" valueType="num">
                                      <p:cBhvr additive="base">
                                        <p:cTn id="73" dur="2000" fill="hold"/>
                                        <p:tgtEl>
                                          <p:spTgt spid="29"/>
                                        </p:tgtEl>
                                        <p:attrNameLst>
                                          <p:attrName>ppt_x</p:attrName>
                                        </p:attrNameLst>
                                      </p:cBhvr>
                                      <p:tavLst>
                                        <p:tav tm="0">
                                          <p:val>
                                            <p:strVal val="1+#ppt_w/2"/>
                                          </p:val>
                                        </p:tav>
                                        <p:tav tm="100000">
                                          <p:val>
                                            <p:strVal val="#ppt_x"/>
                                          </p:val>
                                        </p:tav>
                                      </p:tavLst>
                                    </p:anim>
                                    <p:anim calcmode="lin" valueType="num">
                                      <p:cBhvr additive="base">
                                        <p:cTn id="74" dur="2000" fill="hold"/>
                                        <p:tgtEl>
                                          <p:spTgt spid="29"/>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30"/>
                                        </p:tgtEl>
                                        <p:attrNameLst>
                                          <p:attrName>style.visibility</p:attrName>
                                        </p:attrNameLst>
                                      </p:cBhvr>
                                      <p:to>
                                        <p:strVal val="visible"/>
                                      </p:to>
                                    </p:set>
                                    <p:anim calcmode="lin" valueType="num">
                                      <p:cBhvr additive="base">
                                        <p:cTn id="77" dur="2000" fill="hold"/>
                                        <p:tgtEl>
                                          <p:spTgt spid="30"/>
                                        </p:tgtEl>
                                        <p:attrNameLst>
                                          <p:attrName>ppt_x</p:attrName>
                                        </p:attrNameLst>
                                      </p:cBhvr>
                                      <p:tavLst>
                                        <p:tav tm="0">
                                          <p:val>
                                            <p:strVal val="1+#ppt_w/2"/>
                                          </p:val>
                                        </p:tav>
                                        <p:tav tm="100000">
                                          <p:val>
                                            <p:strVal val="#ppt_x"/>
                                          </p:val>
                                        </p:tav>
                                      </p:tavLst>
                                    </p:anim>
                                    <p:anim calcmode="lin" valueType="num">
                                      <p:cBhvr additive="base">
                                        <p:cTn id="78" dur="2000" fill="hold"/>
                                        <p:tgtEl>
                                          <p:spTgt spid="30"/>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31"/>
                                        </p:tgtEl>
                                        <p:attrNameLst>
                                          <p:attrName>style.visibility</p:attrName>
                                        </p:attrNameLst>
                                      </p:cBhvr>
                                      <p:to>
                                        <p:strVal val="visible"/>
                                      </p:to>
                                    </p:set>
                                    <p:anim calcmode="lin" valueType="num">
                                      <p:cBhvr additive="base">
                                        <p:cTn id="81" dur="2000" fill="hold"/>
                                        <p:tgtEl>
                                          <p:spTgt spid="31"/>
                                        </p:tgtEl>
                                        <p:attrNameLst>
                                          <p:attrName>ppt_x</p:attrName>
                                        </p:attrNameLst>
                                      </p:cBhvr>
                                      <p:tavLst>
                                        <p:tav tm="0">
                                          <p:val>
                                            <p:strVal val="1+#ppt_w/2"/>
                                          </p:val>
                                        </p:tav>
                                        <p:tav tm="100000">
                                          <p:val>
                                            <p:strVal val="#ppt_x"/>
                                          </p:val>
                                        </p:tav>
                                      </p:tavLst>
                                    </p:anim>
                                    <p:anim calcmode="lin" valueType="num">
                                      <p:cBhvr additive="base">
                                        <p:cTn id="82" dur="2000" fill="hold"/>
                                        <p:tgtEl>
                                          <p:spTgt spid="31"/>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additive="base">
                                        <p:cTn id="85" dur="2000" fill="hold"/>
                                        <p:tgtEl>
                                          <p:spTgt spid="32"/>
                                        </p:tgtEl>
                                        <p:attrNameLst>
                                          <p:attrName>ppt_x</p:attrName>
                                        </p:attrNameLst>
                                      </p:cBhvr>
                                      <p:tavLst>
                                        <p:tav tm="0">
                                          <p:val>
                                            <p:strVal val="1+#ppt_w/2"/>
                                          </p:val>
                                        </p:tav>
                                        <p:tav tm="100000">
                                          <p:val>
                                            <p:strVal val="#ppt_x"/>
                                          </p:val>
                                        </p:tav>
                                      </p:tavLst>
                                    </p:anim>
                                    <p:anim calcmode="lin" valueType="num">
                                      <p:cBhvr additive="base">
                                        <p:cTn id="86" dur="2000" fill="hold"/>
                                        <p:tgtEl>
                                          <p:spTgt spid="32"/>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53"/>
                                        </p:tgtEl>
                                        <p:attrNameLst>
                                          <p:attrName>style.visibility</p:attrName>
                                        </p:attrNameLst>
                                      </p:cBhvr>
                                      <p:to>
                                        <p:strVal val="visible"/>
                                      </p:to>
                                    </p:set>
                                    <p:anim calcmode="lin" valueType="num">
                                      <p:cBhvr additive="base">
                                        <p:cTn id="89" dur="2000" fill="hold"/>
                                        <p:tgtEl>
                                          <p:spTgt spid="53"/>
                                        </p:tgtEl>
                                        <p:attrNameLst>
                                          <p:attrName>ppt_x</p:attrName>
                                        </p:attrNameLst>
                                      </p:cBhvr>
                                      <p:tavLst>
                                        <p:tav tm="0">
                                          <p:val>
                                            <p:strVal val="1+#ppt_w/2"/>
                                          </p:val>
                                        </p:tav>
                                        <p:tav tm="100000">
                                          <p:val>
                                            <p:strVal val="#ppt_x"/>
                                          </p:val>
                                        </p:tav>
                                      </p:tavLst>
                                    </p:anim>
                                    <p:anim calcmode="lin" valueType="num">
                                      <p:cBhvr additive="base">
                                        <p:cTn id="90" dur="2000" fill="hold"/>
                                        <p:tgtEl>
                                          <p:spTgt spid="53"/>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54"/>
                                        </p:tgtEl>
                                        <p:attrNameLst>
                                          <p:attrName>style.visibility</p:attrName>
                                        </p:attrNameLst>
                                      </p:cBhvr>
                                      <p:to>
                                        <p:strVal val="visible"/>
                                      </p:to>
                                    </p:set>
                                    <p:anim calcmode="lin" valueType="num">
                                      <p:cBhvr additive="base">
                                        <p:cTn id="93" dur="2000" fill="hold"/>
                                        <p:tgtEl>
                                          <p:spTgt spid="54"/>
                                        </p:tgtEl>
                                        <p:attrNameLst>
                                          <p:attrName>ppt_x</p:attrName>
                                        </p:attrNameLst>
                                      </p:cBhvr>
                                      <p:tavLst>
                                        <p:tav tm="0">
                                          <p:val>
                                            <p:strVal val="1+#ppt_w/2"/>
                                          </p:val>
                                        </p:tav>
                                        <p:tav tm="100000">
                                          <p:val>
                                            <p:strVal val="#ppt_x"/>
                                          </p:val>
                                        </p:tav>
                                      </p:tavLst>
                                    </p:anim>
                                    <p:anim calcmode="lin" valueType="num">
                                      <p:cBhvr additive="base">
                                        <p:cTn id="94" dur="2000" fill="hold"/>
                                        <p:tgtEl>
                                          <p:spTgt spid="54"/>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55"/>
                                        </p:tgtEl>
                                        <p:attrNameLst>
                                          <p:attrName>style.visibility</p:attrName>
                                        </p:attrNameLst>
                                      </p:cBhvr>
                                      <p:to>
                                        <p:strVal val="visible"/>
                                      </p:to>
                                    </p:set>
                                    <p:anim calcmode="lin" valueType="num">
                                      <p:cBhvr additive="base">
                                        <p:cTn id="97" dur="2000" fill="hold"/>
                                        <p:tgtEl>
                                          <p:spTgt spid="55"/>
                                        </p:tgtEl>
                                        <p:attrNameLst>
                                          <p:attrName>ppt_x</p:attrName>
                                        </p:attrNameLst>
                                      </p:cBhvr>
                                      <p:tavLst>
                                        <p:tav tm="0">
                                          <p:val>
                                            <p:strVal val="1+#ppt_w/2"/>
                                          </p:val>
                                        </p:tav>
                                        <p:tav tm="100000">
                                          <p:val>
                                            <p:strVal val="#ppt_x"/>
                                          </p:val>
                                        </p:tav>
                                      </p:tavLst>
                                    </p:anim>
                                    <p:anim calcmode="lin" valueType="num">
                                      <p:cBhvr additive="base">
                                        <p:cTn id="98" dur="2000" fill="hold"/>
                                        <p:tgtEl>
                                          <p:spTgt spid="55"/>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56"/>
                                        </p:tgtEl>
                                        <p:attrNameLst>
                                          <p:attrName>style.visibility</p:attrName>
                                        </p:attrNameLst>
                                      </p:cBhvr>
                                      <p:to>
                                        <p:strVal val="visible"/>
                                      </p:to>
                                    </p:set>
                                    <p:anim calcmode="lin" valueType="num">
                                      <p:cBhvr additive="base">
                                        <p:cTn id="101" dur="2000" fill="hold"/>
                                        <p:tgtEl>
                                          <p:spTgt spid="56"/>
                                        </p:tgtEl>
                                        <p:attrNameLst>
                                          <p:attrName>ppt_x</p:attrName>
                                        </p:attrNameLst>
                                      </p:cBhvr>
                                      <p:tavLst>
                                        <p:tav tm="0">
                                          <p:val>
                                            <p:strVal val="1+#ppt_w/2"/>
                                          </p:val>
                                        </p:tav>
                                        <p:tav tm="100000">
                                          <p:val>
                                            <p:strVal val="#ppt_x"/>
                                          </p:val>
                                        </p:tav>
                                      </p:tavLst>
                                    </p:anim>
                                    <p:anim calcmode="lin" valueType="num">
                                      <p:cBhvr additive="base">
                                        <p:cTn id="102" dur="2000" fill="hold"/>
                                        <p:tgtEl>
                                          <p:spTgt spid="56"/>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57"/>
                                        </p:tgtEl>
                                        <p:attrNameLst>
                                          <p:attrName>style.visibility</p:attrName>
                                        </p:attrNameLst>
                                      </p:cBhvr>
                                      <p:to>
                                        <p:strVal val="visible"/>
                                      </p:to>
                                    </p:set>
                                    <p:anim calcmode="lin" valueType="num">
                                      <p:cBhvr additive="base">
                                        <p:cTn id="105" dur="2000" fill="hold"/>
                                        <p:tgtEl>
                                          <p:spTgt spid="57"/>
                                        </p:tgtEl>
                                        <p:attrNameLst>
                                          <p:attrName>ppt_x</p:attrName>
                                        </p:attrNameLst>
                                      </p:cBhvr>
                                      <p:tavLst>
                                        <p:tav tm="0">
                                          <p:val>
                                            <p:strVal val="1+#ppt_w/2"/>
                                          </p:val>
                                        </p:tav>
                                        <p:tav tm="100000">
                                          <p:val>
                                            <p:strVal val="#ppt_x"/>
                                          </p:val>
                                        </p:tav>
                                      </p:tavLst>
                                    </p:anim>
                                    <p:anim calcmode="lin" valueType="num">
                                      <p:cBhvr additive="base">
                                        <p:cTn id="106" dur="2000" fill="hold"/>
                                        <p:tgtEl>
                                          <p:spTgt spid="57"/>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58"/>
                                        </p:tgtEl>
                                        <p:attrNameLst>
                                          <p:attrName>style.visibility</p:attrName>
                                        </p:attrNameLst>
                                      </p:cBhvr>
                                      <p:to>
                                        <p:strVal val="visible"/>
                                      </p:to>
                                    </p:set>
                                    <p:anim calcmode="lin" valueType="num">
                                      <p:cBhvr additive="base">
                                        <p:cTn id="109" dur="2000" fill="hold"/>
                                        <p:tgtEl>
                                          <p:spTgt spid="58"/>
                                        </p:tgtEl>
                                        <p:attrNameLst>
                                          <p:attrName>ppt_x</p:attrName>
                                        </p:attrNameLst>
                                      </p:cBhvr>
                                      <p:tavLst>
                                        <p:tav tm="0">
                                          <p:val>
                                            <p:strVal val="1+#ppt_w/2"/>
                                          </p:val>
                                        </p:tav>
                                        <p:tav tm="100000">
                                          <p:val>
                                            <p:strVal val="#ppt_x"/>
                                          </p:val>
                                        </p:tav>
                                      </p:tavLst>
                                    </p:anim>
                                    <p:anim calcmode="lin" valueType="num">
                                      <p:cBhvr additive="base">
                                        <p:cTn id="110" dur="2000" fill="hold"/>
                                        <p:tgtEl>
                                          <p:spTgt spid="58"/>
                                        </p:tgtEl>
                                        <p:attrNameLst>
                                          <p:attrName>ppt_y</p:attrName>
                                        </p:attrNameLst>
                                      </p:cBhvr>
                                      <p:tavLst>
                                        <p:tav tm="0">
                                          <p:val>
                                            <p:strVal val="0-#ppt_h/2"/>
                                          </p:val>
                                        </p:tav>
                                        <p:tav tm="100000">
                                          <p:val>
                                            <p:strVal val="#ppt_y"/>
                                          </p:val>
                                        </p:tav>
                                      </p:tavLst>
                                    </p:anim>
                                  </p:childTnLst>
                                </p:cTn>
                              </p:par>
                              <p:par>
                                <p:cTn id="111" presetID="2" presetClass="entr" presetSubtype="3" fill="hold" nodeType="withEffect">
                                  <p:stCondLst>
                                    <p:cond delay="0"/>
                                  </p:stCondLst>
                                  <p:childTnLst>
                                    <p:set>
                                      <p:cBhvr>
                                        <p:cTn id="112" dur="1" fill="hold">
                                          <p:stCondLst>
                                            <p:cond delay="0"/>
                                          </p:stCondLst>
                                        </p:cTn>
                                        <p:tgtEl>
                                          <p:spTgt spid="59"/>
                                        </p:tgtEl>
                                        <p:attrNameLst>
                                          <p:attrName>style.visibility</p:attrName>
                                        </p:attrNameLst>
                                      </p:cBhvr>
                                      <p:to>
                                        <p:strVal val="visible"/>
                                      </p:to>
                                    </p:set>
                                    <p:anim calcmode="lin" valueType="num">
                                      <p:cBhvr additive="base">
                                        <p:cTn id="113" dur="2000" fill="hold"/>
                                        <p:tgtEl>
                                          <p:spTgt spid="59"/>
                                        </p:tgtEl>
                                        <p:attrNameLst>
                                          <p:attrName>ppt_x</p:attrName>
                                        </p:attrNameLst>
                                      </p:cBhvr>
                                      <p:tavLst>
                                        <p:tav tm="0">
                                          <p:val>
                                            <p:strVal val="1+#ppt_w/2"/>
                                          </p:val>
                                        </p:tav>
                                        <p:tav tm="100000">
                                          <p:val>
                                            <p:strVal val="#ppt_x"/>
                                          </p:val>
                                        </p:tav>
                                      </p:tavLst>
                                    </p:anim>
                                    <p:anim calcmode="lin" valueType="num">
                                      <p:cBhvr additive="base">
                                        <p:cTn id="114" dur="2000" fill="hold"/>
                                        <p:tgtEl>
                                          <p:spTgt spid="59"/>
                                        </p:tgtEl>
                                        <p:attrNameLst>
                                          <p:attrName>ppt_y</p:attrName>
                                        </p:attrNameLst>
                                      </p:cBhvr>
                                      <p:tavLst>
                                        <p:tav tm="0">
                                          <p:val>
                                            <p:strVal val="0-#ppt_h/2"/>
                                          </p:val>
                                        </p:tav>
                                        <p:tav tm="100000">
                                          <p:val>
                                            <p:strVal val="#ppt_y"/>
                                          </p:val>
                                        </p:tav>
                                      </p:tavLst>
                                    </p:anim>
                                  </p:childTnLst>
                                </p:cTn>
                              </p:par>
                              <p:par>
                                <p:cTn id="115" presetID="2" presetClass="entr" presetSubtype="3" fill="hold" nodeType="withEffect">
                                  <p:stCondLst>
                                    <p:cond delay="0"/>
                                  </p:stCondLst>
                                  <p:childTnLst>
                                    <p:set>
                                      <p:cBhvr>
                                        <p:cTn id="116" dur="1" fill="hold">
                                          <p:stCondLst>
                                            <p:cond delay="0"/>
                                          </p:stCondLst>
                                        </p:cTn>
                                        <p:tgtEl>
                                          <p:spTgt spid="60"/>
                                        </p:tgtEl>
                                        <p:attrNameLst>
                                          <p:attrName>style.visibility</p:attrName>
                                        </p:attrNameLst>
                                      </p:cBhvr>
                                      <p:to>
                                        <p:strVal val="visible"/>
                                      </p:to>
                                    </p:set>
                                    <p:anim calcmode="lin" valueType="num">
                                      <p:cBhvr additive="base">
                                        <p:cTn id="117" dur="2000" fill="hold"/>
                                        <p:tgtEl>
                                          <p:spTgt spid="60"/>
                                        </p:tgtEl>
                                        <p:attrNameLst>
                                          <p:attrName>ppt_x</p:attrName>
                                        </p:attrNameLst>
                                      </p:cBhvr>
                                      <p:tavLst>
                                        <p:tav tm="0">
                                          <p:val>
                                            <p:strVal val="1+#ppt_w/2"/>
                                          </p:val>
                                        </p:tav>
                                        <p:tav tm="100000">
                                          <p:val>
                                            <p:strVal val="#ppt_x"/>
                                          </p:val>
                                        </p:tav>
                                      </p:tavLst>
                                    </p:anim>
                                    <p:anim calcmode="lin" valueType="num">
                                      <p:cBhvr additive="base">
                                        <p:cTn id="118" dur="2000" fill="hold"/>
                                        <p:tgtEl>
                                          <p:spTgt spid="60"/>
                                        </p:tgtEl>
                                        <p:attrNameLst>
                                          <p:attrName>ppt_y</p:attrName>
                                        </p:attrNameLst>
                                      </p:cBhvr>
                                      <p:tavLst>
                                        <p:tav tm="0">
                                          <p:val>
                                            <p:strVal val="0-#ppt_h/2"/>
                                          </p:val>
                                        </p:tav>
                                        <p:tav tm="100000">
                                          <p:val>
                                            <p:strVal val="#ppt_y"/>
                                          </p:val>
                                        </p:tav>
                                      </p:tavLst>
                                    </p:anim>
                                  </p:childTnLst>
                                </p:cTn>
                              </p:par>
                              <p:par>
                                <p:cTn id="119" presetID="2" presetClass="entr" presetSubtype="3" fill="hold" nodeType="withEffect">
                                  <p:stCondLst>
                                    <p:cond delay="0"/>
                                  </p:stCondLst>
                                  <p:childTnLst>
                                    <p:set>
                                      <p:cBhvr>
                                        <p:cTn id="120" dur="1" fill="hold">
                                          <p:stCondLst>
                                            <p:cond delay="0"/>
                                          </p:stCondLst>
                                        </p:cTn>
                                        <p:tgtEl>
                                          <p:spTgt spid="61"/>
                                        </p:tgtEl>
                                        <p:attrNameLst>
                                          <p:attrName>style.visibility</p:attrName>
                                        </p:attrNameLst>
                                      </p:cBhvr>
                                      <p:to>
                                        <p:strVal val="visible"/>
                                      </p:to>
                                    </p:set>
                                    <p:anim calcmode="lin" valueType="num">
                                      <p:cBhvr additive="base">
                                        <p:cTn id="121" dur="2000" fill="hold"/>
                                        <p:tgtEl>
                                          <p:spTgt spid="61"/>
                                        </p:tgtEl>
                                        <p:attrNameLst>
                                          <p:attrName>ppt_x</p:attrName>
                                        </p:attrNameLst>
                                      </p:cBhvr>
                                      <p:tavLst>
                                        <p:tav tm="0">
                                          <p:val>
                                            <p:strVal val="1+#ppt_w/2"/>
                                          </p:val>
                                        </p:tav>
                                        <p:tav tm="100000">
                                          <p:val>
                                            <p:strVal val="#ppt_x"/>
                                          </p:val>
                                        </p:tav>
                                      </p:tavLst>
                                    </p:anim>
                                    <p:anim calcmode="lin" valueType="num">
                                      <p:cBhvr additive="base">
                                        <p:cTn id="122" dur="2000" fill="hold"/>
                                        <p:tgtEl>
                                          <p:spTgt spid="61"/>
                                        </p:tgtEl>
                                        <p:attrNameLst>
                                          <p:attrName>ppt_y</p:attrName>
                                        </p:attrNameLst>
                                      </p:cBhvr>
                                      <p:tavLst>
                                        <p:tav tm="0">
                                          <p:val>
                                            <p:strVal val="0-#ppt_h/2"/>
                                          </p:val>
                                        </p:tav>
                                        <p:tav tm="100000">
                                          <p:val>
                                            <p:strVal val="#ppt_y"/>
                                          </p:val>
                                        </p:tav>
                                      </p:tavLst>
                                    </p:anim>
                                  </p:childTnLst>
                                </p:cTn>
                              </p:par>
                              <p:par>
                                <p:cTn id="123" presetID="2" presetClass="entr" presetSubtype="3" fill="hold" nodeType="withEffect">
                                  <p:stCondLst>
                                    <p:cond delay="0"/>
                                  </p:stCondLst>
                                  <p:childTnLst>
                                    <p:set>
                                      <p:cBhvr>
                                        <p:cTn id="124" dur="1" fill="hold">
                                          <p:stCondLst>
                                            <p:cond delay="0"/>
                                          </p:stCondLst>
                                        </p:cTn>
                                        <p:tgtEl>
                                          <p:spTgt spid="62"/>
                                        </p:tgtEl>
                                        <p:attrNameLst>
                                          <p:attrName>style.visibility</p:attrName>
                                        </p:attrNameLst>
                                      </p:cBhvr>
                                      <p:to>
                                        <p:strVal val="visible"/>
                                      </p:to>
                                    </p:set>
                                    <p:anim calcmode="lin" valueType="num">
                                      <p:cBhvr additive="base">
                                        <p:cTn id="125" dur="2000" fill="hold"/>
                                        <p:tgtEl>
                                          <p:spTgt spid="62"/>
                                        </p:tgtEl>
                                        <p:attrNameLst>
                                          <p:attrName>ppt_x</p:attrName>
                                        </p:attrNameLst>
                                      </p:cBhvr>
                                      <p:tavLst>
                                        <p:tav tm="0">
                                          <p:val>
                                            <p:strVal val="1+#ppt_w/2"/>
                                          </p:val>
                                        </p:tav>
                                        <p:tav tm="100000">
                                          <p:val>
                                            <p:strVal val="#ppt_x"/>
                                          </p:val>
                                        </p:tav>
                                      </p:tavLst>
                                    </p:anim>
                                    <p:anim calcmode="lin" valueType="num">
                                      <p:cBhvr additive="base">
                                        <p:cTn id="126" dur="2000" fill="hold"/>
                                        <p:tgtEl>
                                          <p:spTgt spid="62"/>
                                        </p:tgtEl>
                                        <p:attrNameLst>
                                          <p:attrName>ppt_y</p:attrName>
                                        </p:attrNameLst>
                                      </p:cBhvr>
                                      <p:tavLst>
                                        <p:tav tm="0">
                                          <p:val>
                                            <p:strVal val="0-#ppt_h/2"/>
                                          </p:val>
                                        </p:tav>
                                        <p:tav tm="100000">
                                          <p:val>
                                            <p:strVal val="#ppt_y"/>
                                          </p:val>
                                        </p:tav>
                                      </p:tavLst>
                                    </p:anim>
                                  </p:childTnLst>
                                </p:cTn>
                              </p:par>
                              <p:par>
                                <p:cTn id="127" presetID="2" presetClass="entr" presetSubtype="9" fill="hold" nodeType="withEffect">
                                  <p:stCondLst>
                                    <p:cond delay="0"/>
                                  </p:stCondLst>
                                  <p:childTnLst>
                                    <p:set>
                                      <p:cBhvr>
                                        <p:cTn id="128" dur="1" fill="hold">
                                          <p:stCondLst>
                                            <p:cond delay="0"/>
                                          </p:stCondLst>
                                        </p:cTn>
                                        <p:tgtEl>
                                          <p:spTgt spid="3"/>
                                        </p:tgtEl>
                                        <p:attrNameLst>
                                          <p:attrName>style.visibility</p:attrName>
                                        </p:attrNameLst>
                                      </p:cBhvr>
                                      <p:to>
                                        <p:strVal val="visible"/>
                                      </p:to>
                                    </p:set>
                                    <p:anim calcmode="lin" valueType="num">
                                      <p:cBhvr additive="base">
                                        <p:cTn id="129" dur="2000" fill="hold"/>
                                        <p:tgtEl>
                                          <p:spTgt spid="3"/>
                                        </p:tgtEl>
                                        <p:attrNameLst>
                                          <p:attrName>ppt_x</p:attrName>
                                        </p:attrNameLst>
                                      </p:cBhvr>
                                      <p:tavLst>
                                        <p:tav tm="0">
                                          <p:val>
                                            <p:strVal val="0-#ppt_w/2"/>
                                          </p:val>
                                        </p:tav>
                                        <p:tav tm="100000">
                                          <p:val>
                                            <p:strVal val="#ppt_x"/>
                                          </p:val>
                                        </p:tav>
                                      </p:tavLst>
                                    </p:anim>
                                    <p:anim calcmode="lin" valueType="num">
                                      <p:cBhvr additive="base">
                                        <p:cTn id="130" dur="2000" fill="hold"/>
                                        <p:tgtEl>
                                          <p:spTgt spid="3"/>
                                        </p:tgtEl>
                                        <p:attrNameLst>
                                          <p:attrName>ppt_y</p:attrName>
                                        </p:attrNameLst>
                                      </p:cBhvr>
                                      <p:tavLst>
                                        <p:tav tm="0">
                                          <p:val>
                                            <p:strVal val="0-#ppt_h/2"/>
                                          </p:val>
                                        </p:tav>
                                        <p:tav tm="100000">
                                          <p:val>
                                            <p:strVal val="#ppt_y"/>
                                          </p:val>
                                        </p:tav>
                                      </p:tavLst>
                                    </p:anim>
                                  </p:childTnLst>
                                </p:cTn>
                              </p:par>
                              <p:par>
                                <p:cTn id="131" presetID="2" presetClass="entr" presetSubtype="9" fill="hold" nodeType="withEffect">
                                  <p:stCondLst>
                                    <p:cond delay="0"/>
                                  </p:stCondLst>
                                  <p:childTnLst>
                                    <p:set>
                                      <p:cBhvr>
                                        <p:cTn id="132" dur="1" fill="hold">
                                          <p:stCondLst>
                                            <p:cond delay="0"/>
                                          </p:stCondLst>
                                        </p:cTn>
                                        <p:tgtEl>
                                          <p:spTgt spid="5"/>
                                        </p:tgtEl>
                                        <p:attrNameLst>
                                          <p:attrName>style.visibility</p:attrName>
                                        </p:attrNameLst>
                                      </p:cBhvr>
                                      <p:to>
                                        <p:strVal val="visible"/>
                                      </p:to>
                                    </p:set>
                                    <p:anim calcmode="lin" valueType="num">
                                      <p:cBhvr additive="base">
                                        <p:cTn id="133" dur="2000" fill="hold"/>
                                        <p:tgtEl>
                                          <p:spTgt spid="5"/>
                                        </p:tgtEl>
                                        <p:attrNameLst>
                                          <p:attrName>ppt_x</p:attrName>
                                        </p:attrNameLst>
                                      </p:cBhvr>
                                      <p:tavLst>
                                        <p:tav tm="0">
                                          <p:val>
                                            <p:strVal val="0-#ppt_w/2"/>
                                          </p:val>
                                        </p:tav>
                                        <p:tav tm="100000">
                                          <p:val>
                                            <p:strVal val="#ppt_x"/>
                                          </p:val>
                                        </p:tav>
                                      </p:tavLst>
                                    </p:anim>
                                    <p:anim calcmode="lin" valueType="num">
                                      <p:cBhvr additive="base">
                                        <p:cTn id="134" dur="2000" fill="hold"/>
                                        <p:tgtEl>
                                          <p:spTgt spid="5"/>
                                        </p:tgtEl>
                                        <p:attrNameLst>
                                          <p:attrName>ppt_y</p:attrName>
                                        </p:attrNameLst>
                                      </p:cBhvr>
                                      <p:tavLst>
                                        <p:tav tm="0">
                                          <p:val>
                                            <p:strVal val="0-#ppt_h/2"/>
                                          </p:val>
                                        </p:tav>
                                        <p:tav tm="100000">
                                          <p:val>
                                            <p:strVal val="#ppt_y"/>
                                          </p:val>
                                        </p:tav>
                                      </p:tavLst>
                                    </p:anim>
                                  </p:childTnLst>
                                </p:cTn>
                              </p:par>
                              <p:par>
                                <p:cTn id="135" presetID="2" presetClass="entr" presetSubtype="9" fill="hold" nodeType="withEffect">
                                  <p:stCondLst>
                                    <p:cond delay="0"/>
                                  </p:stCondLst>
                                  <p:childTnLst>
                                    <p:set>
                                      <p:cBhvr>
                                        <p:cTn id="136" dur="1" fill="hold">
                                          <p:stCondLst>
                                            <p:cond delay="0"/>
                                          </p:stCondLst>
                                        </p:cTn>
                                        <p:tgtEl>
                                          <p:spTgt spid="7"/>
                                        </p:tgtEl>
                                        <p:attrNameLst>
                                          <p:attrName>style.visibility</p:attrName>
                                        </p:attrNameLst>
                                      </p:cBhvr>
                                      <p:to>
                                        <p:strVal val="visible"/>
                                      </p:to>
                                    </p:set>
                                    <p:anim calcmode="lin" valueType="num">
                                      <p:cBhvr additive="base">
                                        <p:cTn id="137" dur="2000" fill="hold"/>
                                        <p:tgtEl>
                                          <p:spTgt spid="7"/>
                                        </p:tgtEl>
                                        <p:attrNameLst>
                                          <p:attrName>ppt_x</p:attrName>
                                        </p:attrNameLst>
                                      </p:cBhvr>
                                      <p:tavLst>
                                        <p:tav tm="0">
                                          <p:val>
                                            <p:strVal val="0-#ppt_w/2"/>
                                          </p:val>
                                        </p:tav>
                                        <p:tav tm="100000">
                                          <p:val>
                                            <p:strVal val="#ppt_x"/>
                                          </p:val>
                                        </p:tav>
                                      </p:tavLst>
                                    </p:anim>
                                    <p:anim calcmode="lin" valueType="num">
                                      <p:cBhvr additive="base">
                                        <p:cTn id="138" dur="2000" fill="hold"/>
                                        <p:tgtEl>
                                          <p:spTgt spid="7"/>
                                        </p:tgtEl>
                                        <p:attrNameLst>
                                          <p:attrName>ppt_y</p:attrName>
                                        </p:attrNameLst>
                                      </p:cBhvr>
                                      <p:tavLst>
                                        <p:tav tm="0">
                                          <p:val>
                                            <p:strVal val="0-#ppt_h/2"/>
                                          </p:val>
                                        </p:tav>
                                        <p:tav tm="100000">
                                          <p:val>
                                            <p:strVal val="#ppt_y"/>
                                          </p:val>
                                        </p:tav>
                                      </p:tavLst>
                                    </p:anim>
                                  </p:childTnLst>
                                </p:cTn>
                              </p:par>
                              <p:par>
                                <p:cTn id="139" presetID="2" presetClass="entr" presetSubtype="9" fill="hold" nodeType="withEffect">
                                  <p:stCondLst>
                                    <p:cond delay="0"/>
                                  </p:stCondLst>
                                  <p:childTnLst>
                                    <p:set>
                                      <p:cBhvr>
                                        <p:cTn id="140" dur="1" fill="hold">
                                          <p:stCondLst>
                                            <p:cond delay="0"/>
                                          </p:stCondLst>
                                        </p:cTn>
                                        <p:tgtEl>
                                          <p:spTgt spid="9"/>
                                        </p:tgtEl>
                                        <p:attrNameLst>
                                          <p:attrName>style.visibility</p:attrName>
                                        </p:attrNameLst>
                                      </p:cBhvr>
                                      <p:to>
                                        <p:strVal val="visible"/>
                                      </p:to>
                                    </p:set>
                                    <p:anim calcmode="lin" valueType="num">
                                      <p:cBhvr additive="base">
                                        <p:cTn id="141" dur="2000" fill="hold"/>
                                        <p:tgtEl>
                                          <p:spTgt spid="9"/>
                                        </p:tgtEl>
                                        <p:attrNameLst>
                                          <p:attrName>ppt_x</p:attrName>
                                        </p:attrNameLst>
                                      </p:cBhvr>
                                      <p:tavLst>
                                        <p:tav tm="0">
                                          <p:val>
                                            <p:strVal val="0-#ppt_w/2"/>
                                          </p:val>
                                        </p:tav>
                                        <p:tav tm="100000">
                                          <p:val>
                                            <p:strVal val="#ppt_x"/>
                                          </p:val>
                                        </p:tav>
                                      </p:tavLst>
                                    </p:anim>
                                    <p:anim calcmode="lin" valueType="num">
                                      <p:cBhvr additive="base">
                                        <p:cTn id="142" dur="2000" fill="hold"/>
                                        <p:tgtEl>
                                          <p:spTgt spid="9"/>
                                        </p:tgtEl>
                                        <p:attrNameLst>
                                          <p:attrName>ppt_y</p:attrName>
                                        </p:attrNameLst>
                                      </p:cBhvr>
                                      <p:tavLst>
                                        <p:tav tm="0">
                                          <p:val>
                                            <p:strVal val="0-#ppt_h/2"/>
                                          </p:val>
                                        </p:tav>
                                        <p:tav tm="100000">
                                          <p:val>
                                            <p:strVal val="#ppt_y"/>
                                          </p:val>
                                        </p:tav>
                                      </p:tavLst>
                                    </p:anim>
                                  </p:childTnLst>
                                </p:cTn>
                              </p:par>
                              <p:par>
                                <p:cTn id="143" presetID="2" presetClass="entr" presetSubtype="9" fill="hold" nodeType="withEffect">
                                  <p:stCondLst>
                                    <p:cond delay="0"/>
                                  </p:stCondLst>
                                  <p:childTnLst>
                                    <p:set>
                                      <p:cBhvr>
                                        <p:cTn id="144" dur="1" fill="hold">
                                          <p:stCondLst>
                                            <p:cond delay="0"/>
                                          </p:stCondLst>
                                        </p:cTn>
                                        <p:tgtEl>
                                          <p:spTgt spid="11"/>
                                        </p:tgtEl>
                                        <p:attrNameLst>
                                          <p:attrName>style.visibility</p:attrName>
                                        </p:attrNameLst>
                                      </p:cBhvr>
                                      <p:to>
                                        <p:strVal val="visible"/>
                                      </p:to>
                                    </p:set>
                                    <p:anim calcmode="lin" valueType="num">
                                      <p:cBhvr additive="base">
                                        <p:cTn id="145" dur="2000" fill="hold"/>
                                        <p:tgtEl>
                                          <p:spTgt spid="11"/>
                                        </p:tgtEl>
                                        <p:attrNameLst>
                                          <p:attrName>ppt_x</p:attrName>
                                        </p:attrNameLst>
                                      </p:cBhvr>
                                      <p:tavLst>
                                        <p:tav tm="0">
                                          <p:val>
                                            <p:strVal val="0-#ppt_w/2"/>
                                          </p:val>
                                        </p:tav>
                                        <p:tav tm="100000">
                                          <p:val>
                                            <p:strVal val="#ppt_x"/>
                                          </p:val>
                                        </p:tav>
                                      </p:tavLst>
                                    </p:anim>
                                    <p:anim calcmode="lin" valueType="num">
                                      <p:cBhvr additive="base">
                                        <p:cTn id="146" dur="2000" fill="hold"/>
                                        <p:tgtEl>
                                          <p:spTgt spid="11"/>
                                        </p:tgtEl>
                                        <p:attrNameLst>
                                          <p:attrName>ppt_y</p:attrName>
                                        </p:attrNameLst>
                                      </p:cBhvr>
                                      <p:tavLst>
                                        <p:tav tm="0">
                                          <p:val>
                                            <p:strVal val="0-#ppt_h/2"/>
                                          </p:val>
                                        </p:tav>
                                        <p:tav tm="100000">
                                          <p:val>
                                            <p:strVal val="#ppt_y"/>
                                          </p:val>
                                        </p:tav>
                                      </p:tavLst>
                                    </p:anim>
                                  </p:childTnLst>
                                </p:cTn>
                              </p:par>
                              <p:par>
                                <p:cTn id="147" presetID="2" presetClass="entr" presetSubtype="9" fill="hold" nodeType="withEffect">
                                  <p:stCondLst>
                                    <p:cond delay="0"/>
                                  </p:stCondLst>
                                  <p:childTnLst>
                                    <p:set>
                                      <p:cBhvr>
                                        <p:cTn id="148" dur="1" fill="hold">
                                          <p:stCondLst>
                                            <p:cond delay="0"/>
                                          </p:stCondLst>
                                        </p:cTn>
                                        <p:tgtEl>
                                          <p:spTgt spid="13"/>
                                        </p:tgtEl>
                                        <p:attrNameLst>
                                          <p:attrName>style.visibility</p:attrName>
                                        </p:attrNameLst>
                                      </p:cBhvr>
                                      <p:to>
                                        <p:strVal val="visible"/>
                                      </p:to>
                                    </p:set>
                                    <p:anim calcmode="lin" valueType="num">
                                      <p:cBhvr additive="base">
                                        <p:cTn id="149" dur="2000" fill="hold"/>
                                        <p:tgtEl>
                                          <p:spTgt spid="13"/>
                                        </p:tgtEl>
                                        <p:attrNameLst>
                                          <p:attrName>ppt_x</p:attrName>
                                        </p:attrNameLst>
                                      </p:cBhvr>
                                      <p:tavLst>
                                        <p:tav tm="0">
                                          <p:val>
                                            <p:strVal val="0-#ppt_w/2"/>
                                          </p:val>
                                        </p:tav>
                                        <p:tav tm="100000">
                                          <p:val>
                                            <p:strVal val="#ppt_x"/>
                                          </p:val>
                                        </p:tav>
                                      </p:tavLst>
                                    </p:anim>
                                    <p:anim calcmode="lin" valueType="num">
                                      <p:cBhvr additive="base">
                                        <p:cTn id="150" dur="2000" fill="hold"/>
                                        <p:tgtEl>
                                          <p:spTgt spid="13"/>
                                        </p:tgtEl>
                                        <p:attrNameLst>
                                          <p:attrName>ppt_y</p:attrName>
                                        </p:attrNameLst>
                                      </p:cBhvr>
                                      <p:tavLst>
                                        <p:tav tm="0">
                                          <p:val>
                                            <p:strVal val="0-#ppt_h/2"/>
                                          </p:val>
                                        </p:tav>
                                        <p:tav tm="100000">
                                          <p:val>
                                            <p:strVal val="#ppt_y"/>
                                          </p:val>
                                        </p:tav>
                                      </p:tavLst>
                                    </p:anim>
                                  </p:childTnLst>
                                </p:cTn>
                              </p:par>
                              <p:par>
                                <p:cTn id="151" presetID="2" presetClass="entr" presetSubtype="9" fill="hold" nodeType="withEffect">
                                  <p:stCondLst>
                                    <p:cond delay="0"/>
                                  </p:stCondLst>
                                  <p:childTnLst>
                                    <p:set>
                                      <p:cBhvr>
                                        <p:cTn id="152" dur="1" fill="hold">
                                          <p:stCondLst>
                                            <p:cond delay="0"/>
                                          </p:stCondLst>
                                        </p:cTn>
                                        <p:tgtEl>
                                          <p:spTgt spid="15"/>
                                        </p:tgtEl>
                                        <p:attrNameLst>
                                          <p:attrName>style.visibility</p:attrName>
                                        </p:attrNameLst>
                                      </p:cBhvr>
                                      <p:to>
                                        <p:strVal val="visible"/>
                                      </p:to>
                                    </p:set>
                                    <p:anim calcmode="lin" valueType="num">
                                      <p:cBhvr additive="base">
                                        <p:cTn id="153" dur="2000" fill="hold"/>
                                        <p:tgtEl>
                                          <p:spTgt spid="15"/>
                                        </p:tgtEl>
                                        <p:attrNameLst>
                                          <p:attrName>ppt_x</p:attrName>
                                        </p:attrNameLst>
                                      </p:cBhvr>
                                      <p:tavLst>
                                        <p:tav tm="0">
                                          <p:val>
                                            <p:strVal val="0-#ppt_w/2"/>
                                          </p:val>
                                        </p:tav>
                                        <p:tav tm="100000">
                                          <p:val>
                                            <p:strVal val="#ppt_x"/>
                                          </p:val>
                                        </p:tav>
                                      </p:tavLst>
                                    </p:anim>
                                    <p:anim calcmode="lin" valueType="num">
                                      <p:cBhvr additive="base">
                                        <p:cTn id="154" dur="2000" fill="hold"/>
                                        <p:tgtEl>
                                          <p:spTgt spid="15"/>
                                        </p:tgtEl>
                                        <p:attrNameLst>
                                          <p:attrName>ppt_y</p:attrName>
                                        </p:attrNameLst>
                                      </p:cBhvr>
                                      <p:tavLst>
                                        <p:tav tm="0">
                                          <p:val>
                                            <p:strVal val="0-#ppt_h/2"/>
                                          </p:val>
                                        </p:tav>
                                        <p:tav tm="100000">
                                          <p:val>
                                            <p:strVal val="#ppt_y"/>
                                          </p:val>
                                        </p:tav>
                                      </p:tavLst>
                                    </p:anim>
                                  </p:childTnLst>
                                </p:cTn>
                              </p:par>
                              <p:par>
                                <p:cTn id="155" presetID="2" presetClass="entr" presetSubtype="9" fill="hold" nodeType="withEffect">
                                  <p:stCondLst>
                                    <p:cond delay="0"/>
                                  </p:stCondLst>
                                  <p:childTnLst>
                                    <p:set>
                                      <p:cBhvr>
                                        <p:cTn id="156" dur="1" fill="hold">
                                          <p:stCondLst>
                                            <p:cond delay="0"/>
                                          </p:stCondLst>
                                        </p:cTn>
                                        <p:tgtEl>
                                          <p:spTgt spid="17"/>
                                        </p:tgtEl>
                                        <p:attrNameLst>
                                          <p:attrName>style.visibility</p:attrName>
                                        </p:attrNameLst>
                                      </p:cBhvr>
                                      <p:to>
                                        <p:strVal val="visible"/>
                                      </p:to>
                                    </p:set>
                                    <p:anim calcmode="lin" valueType="num">
                                      <p:cBhvr additive="base">
                                        <p:cTn id="157" dur="2000" fill="hold"/>
                                        <p:tgtEl>
                                          <p:spTgt spid="17"/>
                                        </p:tgtEl>
                                        <p:attrNameLst>
                                          <p:attrName>ppt_x</p:attrName>
                                        </p:attrNameLst>
                                      </p:cBhvr>
                                      <p:tavLst>
                                        <p:tav tm="0">
                                          <p:val>
                                            <p:strVal val="0-#ppt_w/2"/>
                                          </p:val>
                                        </p:tav>
                                        <p:tav tm="100000">
                                          <p:val>
                                            <p:strVal val="#ppt_x"/>
                                          </p:val>
                                        </p:tav>
                                      </p:tavLst>
                                    </p:anim>
                                    <p:anim calcmode="lin" valueType="num">
                                      <p:cBhvr additive="base">
                                        <p:cTn id="158" dur="2000" fill="hold"/>
                                        <p:tgtEl>
                                          <p:spTgt spid="17"/>
                                        </p:tgtEl>
                                        <p:attrNameLst>
                                          <p:attrName>ppt_y</p:attrName>
                                        </p:attrNameLst>
                                      </p:cBhvr>
                                      <p:tavLst>
                                        <p:tav tm="0">
                                          <p:val>
                                            <p:strVal val="0-#ppt_h/2"/>
                                          </p:val>
                                        </p:tav>
                                        <p:tav tm="100000">
                                          <p:val>
                                            <p:strVal val="#ppt_y"/>
                                          </p:val>
                                        </p:tav>
                                      </p:tavLst>
                                    </p:anim>
                                  </p:childTnLst>
                                </p:cTn>
                              </p:par>
                              <p:par>
                                <p:cTn id="159" presetID="2" presetClass="entr" presetSubtype="9" fill="hold" nodeType="withEffect">
                                  <p:stCondLst>
                                    <p:cond delay="0"/>
                                  </p:stCondLst>
                                  <p:childTnLst>
                                    <p:set>
                                      <p:cBhvr>
                                        <p:cTn id="160" dur="1" fill="hold">
                                          <p:stCondLst>
                                            <p:cond delay="0"/>
                                          </p:stCondLst>
                                        </p:cTn>
                                        <p:tgtEl>
                                          <p:spTgt spid="19"/>
                                        </p:tgtEl>
                                        <p:attrNameLst>
                                          <p:attrName>style.visibility</p:attrName>
                                        </p:attrNameLst>
                                      </p:cBhvr>
                                      <p:to>
                                        <p:strVal val="visible"/>
                                      </p:to>
                                    </p:set>
                                    <p:anim calcmode="lin" valueType="num">
                                      <p:cBhvr additive="base">
                                        <p:cTn id="161" dur="2000" fill="hold"/>
                                        <p:tgtEl>
                                          <p:spTgt spid="19"/>
                                        </p:tgtEl>
                                        <p:attrNameLst>
                                          <p:attrName>ppt_x</p:attrName>
                                        </p:attrNameLst>
                                      </p:cBhvr>
                                      <p:tavLst>
                                        <p:tav tm="0">
                                          <p:val>
                                            <p:strVal val="0-#ppt_w/2"/>
                                          </p:val>
                                        </p:tav>
                                        <p:tav tm="100000">
                                          <p:val>
                                            <p:strVal val="#ppt_x"/>
                                          </p:val>
                                        </p:tav>
                                      </p:tavLst>
                                    </p:anim>
                                    <p:anim calcmode="lin" valueType="num">
                                      <p:cBhvr additive="base">
                                        <p:cTn id="162" dur="2000" fill="hold"/>
                                        <p:tgtEl>
                                          <p:spTgt spid="19"/>
                                        </p:tgtEl>
                                        <p:attrNameLst>
                                          <p:attrName>ppt_y</p:attrName>
                                        </p:attrNameLst>
                                      </p:cBhvr>
                                      <p:tavLst>
                                        <p:tav tm="0">
                                          <p:val>
                                            <p:strVal val="0-#ppt_h/2"/>
                                          </p:val>
                                        </p:tav>
                                        <p:tav tm="100000">
                                          <p:val>
                                            <p:strVal val="#ppt_y"/>
                                          </p:val>
                                        </p:tav>
                                      </p:tavLst>
                                    </p:anim>
                                  </p:childTnLst>
                                </p:cTn>
                              </p:par>
                              <p:par>
                                <p:cTn id="163" presetID="2" presetClass="entr" presetSubtype="9" fill="hold" nodeType="withEffect">
                                  <p:stCondLst>
                                    <p:cond delay="0"/>
                                  </p:stCondLst>
                                  <p:childTnLst>
                                    <p:set>
                                      <p:cBhvr>
                                        <p:cTn id="164" dur="1" fill="hold">
                                          <p:stCondLst>
                                            <p:cond delay="0"/>
                                          </p:stCondLst>
                                        </p:cTn>
                                        <p:tgtEl>
                                          <p:spTgt spid="21"/>
                                        </p:tgtEl>
                                        <p:attrNameLst>
                                          <p:attrName>style.visibility</p:attrName>
                                        </p:attrNameLst>
                                      </p:cBhvr>
                                      <p:to>
                                        <p:strVal val="visible"/>
                                      </p:to>
                                    </p:set>
                                    <p:anim calcmode="lin" valueType="num">
                                      <p:cBhvr additive="base">
                                        <p:cTn id="165" dur="2000" fill="hold"/>
                                        <p:tgtEl>
                                          <p:spTgt spid="21"/>
                                        </p:tgtEl>
                                        <p:attrNameLst>
                                          <p:attrName>ppt_x</p:attrName>
                                        </p:attrNameLst>
                                      </p:cBhvr>
                                      <p:tavLst>
                                        <p:tav tm="0">
                                          <p:val>
                                            <p:strVal val="0-#ppt_w/2"/>
                                          </p:val>
                                        </p:tav>
                                        <p:tav tm="100000">
                                          <p:val>
                                            <p:strVal val="#ppt_x"/>
                                          </p:val>
                                        </p:tav>
                                      </p:tavLst>
                                    </p:anim>
                                    <p:anim calcmode="lin" valueType="num">
                                      <p:cBhvr additive="base">
                                        <p:cTn id="166" dur="2000" fill="hold"/>
                                        <p:tgtEl>
                                          <p:spTgt spid="21"/>
                                        </p:tgtEl>
                                        <p:attrNameLst>
                                          <p:attrName>ppt_y</p:attrName>
                                        </p:attrNameLst>
                                      </p:cBhvr>
                                      <p:tavLst>
                                        <p:tav tm="0">
                                          <p:val>
                                            <p:strVal val="0-#ppt_h/2"/>
                                          </p:val>
                                        </p:tav>
                                        <p:tav tm="100000">
                                          <p:val>
                                            <p:strVal val="#ppt_y"/>
                                          </p:val>
                                        </p:tav>
                                      </p:tavLst>
                                    </p:anim>
                                  </p:childTnLst>
                                </p:cTn>
                              </p:par>
                              <p:par>
                                <p:cTn id="167" presetID="2" presetClass="entr" presetSubtype="9" fill="hold" nodeType="withEffect">
                                  <p:stCondLst>
                                    <p:cond delay="0"/>
                                  </p:stCondLst>
                                  <p:childTnLst>
                                    <p:set>
                                      <p:cBhvr>
                                        <p:cTn id="168" dur="1" fill="hold">
                                          <p:stCondLst>
                                            <p:cond delay="0"/>
                                          </p:stCondLst>
                                        </p:cTn>
                                        <p:tgtEl>
                                          <p:spTgt spid="33"/>
                                        </p:tgtEl>
                                        <p:attrNameLst>
                                          <p:attrName>style.visibility</p:attrName>
                                        </p:attrNameLst>
                                      </p:cBhvr>
                                      <p:to>
                                        <p:strVal val="visible"/>
                                      </p:to>
                                    </p:set>
                                    <p:anim calcmode="lin" valueType="num">
                                      <p:cBhvr additive="base">
                                        <p:cTn id="169" dur="2000" fill="hold"/>
                                        <p:tgtEl>
                                          <p:spTgt spid="33"/>
                                        </p:tgtEl>
                                        <p:attrNameLst>
                                          <p:attrName>ppt_x</p:attrName>
                                        </p:attrNameLst>
                                      </p:cBhvr>
                                      <p:tavLst>
                                        <p:tav tm="0">
                                          <p:val>
                                            <p:strVal val="0-#ppt_w/2"/>
                                          </p:val>
                                        </p:tav>
                                        <p:tav tm="100000">
                                          <p:val>
                                            <p:strVal val="#ppt_x"/>
                                          </p:val>
                                        </p:tav>
                                      </p:tavLst>
                                    </p:anim>
                                    <p:anim calcmode="lin" valueType="num">
                                      <p:cBhvr additive="base">
                                        <p:cTn id="170" dur="2000" fill="hold"/>
                                        <p:tgtEl>
                                          <p:spTgt spid="33"/>
                                        </p:tgtEl>
                                        <p:attrNameLst>
                                          <p:attrName>ppt_y</p:attrName>
                                        </p:attrNameLst>
                                      </p:cBhvr>
                                      <p:tavLst>
                                        <p:tav tm="0">
                                          <p:val>
                                            <p:strVal val="0-#ppt_h/2"/>
                                          </p:val>
                                        </p:tav>
                                        <p:tav tm="100000">
                                          <p:val>
                                            <p:strVal val="#ppt_y"/>
                                          </p:val>
                                        </p:tav>
                                      </p:tavLst>
                                    </p:anim>
                                  </p:childTnLst>
                                </p:cTn>
                              </p:par>
                              <p:par>
                                <p:cTn id="171" presetID="2" presetClass="entr" presetSubtype="9" fill="hold" nodeType="withEffect">
                                  <p:stCondLst>
                                    <p:cond delay="0"/>
                                  </p:stCondLst>
                                  <p:childTnLst>
                                    <p:set>
                                      <p:cBhvr>
                                        <p:cTn id="172" dur="1" fill="hold">
                                          <p:stCondLst>
                                            <p:cond delay="0"/>
                                          </p:stCondLst>
                                        </p:cTn>
                                        <p:tgtEl>
                                          <p:spTgt spid="34"/>
                                        </p:tgtEl>
                                        <p:attrNameLst>
                                          <p:attrName>style.visibility</p:attrName>
                                        </p:attrNameLst>
                                      </p:cBhvr>
                                      <p:to>
                                        <p:strVal val="visible"/>
                                      </p:to>
                                    </p:set>
                                    <p:anim calcmode="lin" valueType="num">
                                      <p:cBhvr additive="base">
                                        <p:cTn id="173" dur="2000" fill="hold"/>
                                        <p:tgtEl>
                                          <p:spTgt spid="34"/>
                                        </p:tgtEl>
                                        <p:attrNameLst>
                                          <p:attrName>ppt_x</p:attrName>
                                        </p:attrNameLst>
                                      </p:cBhvr>
                                      <p:tavLst>
                                        <p:tav tm="0">
                                          <p:val>
                                            <p:strVal val="0-#ppt_w/2"/>
                                          </p:val>
                                        </p:tav>
                                        <p:tav tm="100000">
                                          <p:val>
                                            <p:strVal val="#ppt_x"/>
                                          </p:val>
                                        </p:tav>
                                      </p:tavLst>
                                    </p:anim>
                                    <p:anim calcmode="lin" valueType="num">
                                      <p:cBhvr additive="base">
                                        <p:cTn id="174" dur="2000" fill="hold"/>
                                        <p:tgtEl>
                                          <p:spTgt spid="34"/>
                                        </p:tgtEl>
                                        <p:attrNameLst>
                                          <p:attrName>ppt_y</p:attrName>
                                        </p:attrNameLst>
                                      </p:cBhvr>
                                      <p:tavLst>
                                        <p:tav tm="0">
                                          <p:val>
                                            <p:strVal val="0-#ppt_h/2"/>
                                          </p:val>
                                        </p:tav>
                                        <p:tav tm="100000">
                                          <p:val>
                                            <p:strVal val="#ppt_y"/>
                                          </p:val>
                                        </p:tav>
                                      </p:tavLst>
                                    </p:anim>
                                  </p:childTnLst>
                                </p:cTn>
                              </p:par>
                              <p:par>
                                <p:cTn id="175" presetID="2" presetClass="entr" presetSubtype="9" fill="hold" nodeType="withEffect">
                                  <p:stCondLst>
                                    <p:cond delay="0"/>
                                  </p:stCondLst>
                                  <p:childTnLst>
                                    <p:set>
                                      <p:cBhvr>
                                        <p:cTn id="176" dur="1" fill="hold">
                                          <p:stCondLst>
                                            <p:cond delay="0"/>
                                          </p:stCondLst>
                                        </p:cTn>
                                        <p:tgtEl>
                                          <p:spTgt spid="35"/>
                                        </p:tgtEl>
                                        <p:attrNameLst>
                                          <p:attrName>style.visibility</p:attrName>
                                        </p:attrNameLst>
                                      </p:cBhvr>
                                      <p:to>
                                        <p:strVal val="visible"/>
                                      </p:to>
                                    </p:set>
                                    <p:anim calcmode="lin" valueType="num">
                                      <p:cBhvr additive="base">
                                        <p:cTn id="177" dur="2000" fill="hold"/>
                                        <p:tgtEl>
                                          <p:spTgt spid="35"/>
                                        </p:tgtEl>
                                        <p:attrNameLst>
                                          <p:attrName>ppt_x</p:attrName>
                                        </p:attrNameLst>
                                      </p:cBhvr>
                                      <p:tavLst>
                                        <p:tav tm="0">
                                          <p:val>
                                            <p:strVal val="0-#ppt_w/2"/>
                                          </p:val>
                                        </p:tav>
                                        <p:tav tm="100000">
                                          <p:val>
                                            <p:strVal val="#ppt_x"/>
                                          </p:val>
                                        </p:tav>
                                      </p:tavLst>
                                    </p:anim>
                                    <p:anim calcmode="lin" valueType="num">
                                      <p:cBhvr additive="base">
                                        <p:cTn id="178" dur="2000" fill="hold"/>
                                        <p:tgtEl>
                                          <p:spTgt spid="35"/>
                                        </p:tgtEl>
                                        <p:attrNameLst>
                                          <p:attrName>ppt_y</p:attrName>
                                        </p:attrNameLst>
                                      </p:cBhvr>
                                      <p:tavLst>
                                        <p:tav tm="0">
                                          <p:val>
                                            <p:strVal val="0-#ppt_h/2"/>
                                          </p:val>
                                        </p:tav>
                                        <p:tav tm="100000">
                                          <p:val>
                                            <p:strVal val="#ppt_y"/>
                                          </p:val>
                                        </p:tav>
                                      </p:tavLst>
                                    </p:anim>
                                  </p:childTnLst>
                                </p:cTn>
                              </p:par>
                              <p:par>
                                <p:cTn id="179" presetID="2" presetClass="entr" presetSubtype="9" fill="hold" nodeType="withEffect">
                                  <p:stCondLst>
                                    <p:cond delay="0"/>
                                  </p:stCondLst>
                                  <p:childTnLst>
                                    <p:set>
                                      <p:cBhvr>
                                        <p:cTn id="180" dur="1" fill="hold">
                                          <p:stCondLst>
                                            <p:cond delay="0"/>
                                          </p:stCondLst>
                                        </p:cTn>
                                        <p:tgtEl>
                                          <p:spTgt spid="36"/>
                                        </p:tgtEl>
                                        <p:attrNameLst>
                                          <p:attrName>style.visibility</p:attrName>
                                        </p:attrNameLst>
                                      </p:cBhvr>
                                      <p:to>
                                        <p:strVal val="visible"/>
                                      </p:to>
                                    </p:set>
                                    <p:anim calcmode="lin" valueType="num">
                                      <p:cBhvr additive="base">
                                        <p:cTn id="181" dur="2000" fill="hold"/>
                                        <p:tgtEl>
                                          <p:spTgt spid="36"/>
                                        </p:tgtEl>
                                        <p:attrNameLst>
                                          <p:attrName>ppt_x</p:attrName>
                                        </p:attrNameLst>
                                      </p:cBhvr>
                                      <p:tavLst>
                                        <p:tav tm="0">
                                          <p:val>
                                            <p:strVal val="0-#ppt_w/2"/>
                                          </p:val>
                                        </p:tav>
                                        <p:tav tm="100000">
                                          <p:val>
                                            <p:strVal val="#ppt_x"/>
                                          </p:val>
                                        </p:tav>
                                      </p:tavLst>
                                    </p:anim>
                                    <p:anim calcmode="lin" valueType="num">
                                      <p:cBhvr additive="base">
                                        <p:cTn id="182" dur="2000" fill="hold"/>
                                        <p:tgtEl>
                                          <p:spTgt spid="36"/>
                                        </p:tgtEl>
                                        <p:attrNameLst>
                                          <p:attrName>ppt_y</p:attrName>
                                        </p:attrNameLst>
                                      </p:cBhvr>
                                      <p:tavLst>
                                        <p:tav tm="0">
                                          <p:val>
                                            <p:strVal val="0-#ppt_h/2"/>
                                          </p:val>
                                        </p:tav>
                                        <p:tav tm="100000">
                                          <p:val>
                                            <p:strVal val="#ppt_y"/>
                                          </p:val>
                                        </p:tav>
                                      </p:tavLst>
                                    </p:anim>
                                  </p:childTnLst>
                                </p:cTn>
                              </p:par>
                              <p:par>
                                <p:cTn id="183" presetID="2" presetClass="entr" presetSubtype="9" fill="hold" nodeType="withEffect">
                                  <p:stCondLst>
                                    <p:cond delay="0"/>
                                  </p:stCondLst>
                                  <p:childTnLst>
                                    <p:set>
                                      <p:cBhvr>
                                        <p:cTn id="184" dur="1" fill="hold">
                                          <p:stCondLst>
                                            <p:cond delay="0"/>
                                          </p:stCondLst>
                                        </p:cTn>
                                        <p:tgtEl>
                                          <p:spTgt spid="37"/>
                                        </p:tgtEl>
                                        <p:attrNameLst>
                                          <p:attrName>style.visibility</p:attrName>
                                        </p:attrNameLst>
                                      </p:cBhvr>
                                      <p:to>
                                        <p:strVal val="visible"/>
                                      </p:to>
                                    </p:set>
                                    <p:anim calcmode="lin" valueType="num">
                                      <p:cBhvr additive="base">
                                        <p:cTn id="185" dur="2000" fill="hold"/>
                                        <p:tgtEl>
                                          <p:spTgt spid="37"/>
                                        </p:tgtEl>
                                        <p:attrNameLst>
                                          <p:attrName>ppt_x</p:attrName>
                                        </p:attrNameLst>
                                      </p:cBhvr>
                                      <p:tavLst>
                                        <p:tav tm="0">
                                          <p:val>
                                            <p:strVal val="0-#ppt_w/2"/>
                                          </p:val>
                                        </p:tav>
                                        <p:tav tm="100000">
                                          <p:val>
                                            <p:strVal val="#ppt_x"/>
                                          </p:val>
                                        </p:tav>
                                      </p:tavLst>
                                    </p:anim>
                                    <p:anim calcmode="lin" valueType="num">
                                      <p:cBhvr additive="base">
                                        <p:cTn id="186" dur="2000" fill="hold"/>
                                        <p:tgtEl>
                                          <p:spTgt spid="37"/>
                                        </p:tgtEl>
                                        <p:attrNameLst>
                                          <p:attrName>ppt_y</p:attrName>
                                        </p:attrNameLst>
                                      </p:cBhvr>
                                      <p:tavLst>
                                        <p:tav tm="0">
                                          <p:val>
                                            <p:strVal val="0-#ppt_h/2"/>
                                          </p:val>
                                        </p:tav>
                                        <p:tav tm="100000">
                                          <p:val>
                                            <p:strVal val="#ppt_y"/>
                                          </p:val>
                                        </p:tav>
                                      </p:tavLst>
                                    </p:anim>
                                  </p:childTnLst>
                                </p:cTn>
                              </p:par>
                              <p:par>
                                <p:cTn id="187" presetID="2" presetClass="entr" presetSubtype="9" fill="hold" nodeType="withEffect">
                                  <p:stCondLst>
                                    <p:cond delay="0"/>
                                  </p:stCondLst>
                                  <p:childTnLst>
                                    <p:set>
                                      <p:cBhvr>
                                        <p:cTn id="188" dur="1" fill="hold">
                                          <p:stCondLst>
                                            <p:cond delay="0"/>
                                          </p:stCondLst>
                                        </p:cTn>
                                        <p:tgtEl>
                                          <p:spTgt spid="38"/>
                                        </p:tgtEl>
                                        <p:attrNameLst>
                                          <p:attrName>style.visibility</p:attrName>
                                        </p:attrNameLst>
                                      </p:cBhvr>
                                      <p:to>
                                        <p:strVal val="visible"/>
                                      </p:to>
                                    </p:set>
                                    <p:anim calcmode="lin" valueType="num">
                                      <p:cBhvr additive="base">
                                        <p:cTn id="189" dur="2000" fill="hold"/>
                                        <p:tgtEl>
                                          <p:spTgt spid="38"/>
                                        </p:tgtEl>
                                        <p:attrNameLst>
                                          <p:attrName>ppt_x</p:attrName>
                                        </p:attrNameLst>
                                      </p:cBhvr>
                                      <p:tavLst>
                                        <p:tav tm="0">
                                          <p:val>
                                            <p:strVal val="0-#ppt_w/2"/>
                                          </p:val>
                                        </p:tav>
                                        <p:tav tm="100000">
                                          <p:val>
                                            <p:strVal val="#ppt_x"/>
                                          </p:val>
                                        </p:tav>
                                      </p:tavLst>
                                    </p:anim>
                                    <p:anim calcmode="lin" valueType="num">
                                      <p:cBhvr additive="base">
                                        <p:cTn id="190" dur="2000" fill="hold"/>
                                        <p:tgtEl>
                                          <p:spTgt spid="38"/>
                                        </p:tgtEl>
                                        <p:attrNameLst>
                                          <p:attrName>ppt_y</p:attrName>
                                        </p:attrNameLst>
                                      </p:cBhvr>
                                      <p:tavLst>
                                        <p:tav tm="0">
                                          <p:val>
                                            <p:strVal val="0-#ppt_h/2"/>
                                          </p:val>
                                        </p:tav>
                                        <p:tav tm="100000">
                                          <p:val>
                                            <p:strVal val="#ppt_y"/>
                                          </p:val>
                                        </p:tav>
                                      </p:tavLst>
                                    </p:anim>
                                  </p:childTnLst>
                                </p:cTn>
                              </p:par>
                              <p:par>
                                <p:cTn id="191" presetID="2" presetClass="entr" presetSubtype="9" fill="hold" nodeType="withEffect">
                                  <p:stCondLst>
                                    <p:cond delay="0"/>
                                  </p:stCondLst>
                                  <p:childTnLst>
                                    <p:set>
                                      <p:cBhvr>
                                        <p:cTn id="192" dur="1" fill="hold">
                                          <p:stCondLst>
                                            <p:cond delay="0"/>
                                          </p:stCondLst>
                                        </p:cTn>
                                        <p:tgtEl>
                                          <p:spTgt spid="39"/>
                                        </p:tgtEl>
                                        <p:attrNameLst>
                                          <p:attrName>style.visibility</p:attrName>
                                        </p:attrNameLst>
                                      </p:cBhvr>
                                      <p:to>
                                        <p:strVal val="visible"/>
                                      </p:to>
                                    </p:set>
                                    <p:anim calcmode="lin" valueType="num">
                                      <p:cBhvr additive="base">
                                        <p:cTn id="193" dur="2000" fill="hold"/>
                                        <p:tgtEl>
                                          <p:spTgt spid="39"/>
                                        </p:tgtEl>
                                        <p:attrNameLst>
                                          <p:attrName>ppt_x</p:attrName>
                                        </p:attrNameLst>
                                      </p:cBhvr>
                                      <p:tavLst>
                                        <p:tav tm="0">
                                          <p:val>
                                            <p:strVal val="0-#ppt_w/2"/>
                                          </p:val>
                                        </p:tav>
                                        <p:tav tm="100000">
                                          <p:val>
                                            <p:strVal val="#ppt_x"/>
                                          </p:val>
                                        </p:tav>
                                      </p:tavLst>
                                    </p:anim>
                                    <p:anim calcmode="lin" valueType="num">
                                      <p:cBhvr additive="base">
                                        <p:cTn id="194" dur="2000" fill="hold"/>
                                        <p:tgtEl>
                                          <p:spTgt spid="39"/>
                                        </p:tgtEl>
                                        <p:attrNameLst>
                                          <p:attrName>ppt_y</p:attrName>
                                        </p:attrNameLst>
                                      </p:cBhvr>
                                      <p:tavLst>
                                        <p:tav tm="0">
                                          <p:val>
                                            <p:strVal val="0-#ppt_h/2"/>
                                          </p:val>
                                        </p:tav>
                                        <p:tav tm="100000">
                                          <p:val>
                                            <p:strVal val="#ppt_y"/>
                                          </p:val>
                                        </p:tav>
                                      </p:tavLst>
                                    </p:anim>
                                  </p:childTnLst>
                                </p:cTn>
                              </p:par>
                              <p:par>
                                <p:cTn id="195" presetID="2" presetClass="entr" presetSubtype="9" fill="hold" nodeType="withEffect">
                                  <p:stCondLst>
                                    <p:cond delay="0"/>
                                  </p:stCondLst>
                                  <p:childTnLst>
                                    <p:set>
                                      <p:cBhvr>
                                        <p:cTn id="196" dur="1" fill="hold">
                                          <p:stCondLst>
                                            <p:cond delay="0"/>
                                          </p:stCondLst>
                                        </p:cTn>
                                        <p:tgtEl>
                                          <p:spTgt spid="40"/>
                                        </p:tgtEl>
                                        <p:attrNameLst>
                                          <p:attrName>style.visibility</p:attrName>
                                        </p:attrNameLst>
                                      </p:cBhvr>
                                      <p:to>
                                        <p:strVal val="visible"/>
                                      </p:to>
                                    </p:set>
                                    <p:anim calcmode="lin" valueType="num">
                                      <p:cBhvr additive="base">
                                        <p:cTn id="197" dur="2000" fill="hold"/>
                                        <p:tgtEl>
                                          <p:spTgt spid="40"/>
                                        </p:tgtEl>
                                        <p:attrNameLst>
                                          <p:attrName>ppt_x</p:attrName>
                                        </p:attrNameLst>
                                      </p:cBhvr>
                                      <p:tavLst>
                                        <p:tav tm="0">
                                          <p:val>
                                            <p:strVal val="0-#ppt_w/2"/>
                                          </p:val>
                                        </p:tav>
                                        <p:tav tm="100000">
                                          <p:val>
                                            <p:strVal val="#ppt_x"/>
                                          </p:val>
                                        </p:tav>
                                      </p:tavLst>
                                    </p:anim>
                                    <p:anim calcmode="lin" valueType="num">
                                      <p:cBhvr additive="base">
                                        <p:cTn id="198" dur="2000" fill="hold"/>
                                        <p:tgtEl>
                                          <p:spTgt spid="40"/>
                                        </p:tgtEl>
                                        <p:attrNameLst>
                                          <p:attrName>ppt_y</p:attrName>
                                        </p:attrNameLst>
                                      </p:cBhvr>
                                      <p:tavLst>
                                        <p:tav tm="0">
                                          <p:val>
                                            <p:strVal val="0-#ppt_h/2"/>
                                          </p:val>
                                        </p:tav>
                                        <p:tav tm="100000">
                                          <p:val>
                                            <p:strVal val="#ppt_y"/>
                                          </p:val>
                                        </p:tav>
                                      </p:tavLst>
                                    </p:anim>
                                  </p:childTnLst>
                                </p:cTn>
                              </p:par>
                              <p:par>
                                <p:cTn id="199" presetID="2" presetClass="entr" presetSubtype="9" fill="hold" nodeType="withEffect">
                                  <p:stCondLst>
                                    <p:cond delay="0"/>
                                  </p:stCondLst>
                                  <p:childTnLst>
                                    <p:set>
                                      <p:cBhvr>
                                        <p:cTn id="200" dur="1" fill="hold">
                                          <p:stCondLst>
                                            <p:cond delay="0"/>
                                          </p:stCondLst>
                                        </p:cTn>
                                        <p:tgtEl>
                                          <p:spTgt spid="41"/>
                                        </p:tgtEl>
                                        <p:attrNameLst>
                                          <p:attrName>style.visibility</p:attrName>
                                        </p:attrNameLst>
                                      </p:cBhvr>
                                      <p:to>
                                        <p:strVal val="visible"/>
                                      </p:to>
                                    </p:set>
                                    <p:anim calcmode="lin" valueType="num">
                                      <p:cBhvr additive="base">
                                        <p:cTn id="201" dur="2000" fill="hold"/>
                                        <p:tgtEl>
                                          <p:spTgt spid="41"/>
                                        </p:tgtEl>
                                        <p:attrNameLst>
                                          <p:attrName>ppt_x</p:attrName>
                                        </p:attrNameLst>
                                      </p:cBhvr>
                                      <p:tavLst>
                                        <p:tav tm="0">
                                          <p:val>
                                            <p:strVal val="0-#ppt_w/2"/>
                                          </p:val>
                                        </p:tav>
                                        <p:tav tm="100000">
                                          <p:val>
                                            <p:strVal val="#ppt_x"/>
                                          </p:val>
                                        </p:tav>
                                      </p:tavLst>
                                    </p:anim>
                                    <p:anim calcmode="lin" valueType="num">
                                      <p:cBhvr additive="base">
                                        <p:cTn id="202" dur="2000" fill="hold"/>
                                        <p:tgtEl>
                                          <p:spTgt spid="41"/>
                                        </p:tgtEl>
                                        <p:attrNameLst>
                                          <p:attrName>ppt_y</p:attrName>
                                        </p:attrNameLst>
                                      </p:cBhvr>
                                      <p:tavLst>
                                        <p:tav tm="0">
                                          <p:val>
                                            <p:strVal val="0-#ppt_h/2"/>
                                          </p:val>
                                        </p:tav>
                                        <p:tav tm="100000">
                                          <p:val>
                                            <p:strVal val="#ppt_y"/>
                                          </p:val>
                                        </p:tav>
                                      </p:tavLst>
                                    </p:anim>
                                  </p:childTnLst>
                                </p:cTn>
                              </p:par>
                              <p:par>
                                <p:cTn id="203" presetID="2" presetClass="entr" presetSubtype="9" fill="hold" nodeType="withEffect">
                                  <p:stCondLst>
                                    <p:cond delay="0"/>
                                  </p:stCondLst>
                                  <p:childTnLst>
                                    <p:set>
                                      <p:cBhvr>
                                        <p:cTn id="204" dur="1" fill="hold">
                                          <p:stCondLst>
                                            <p:cond delay="0"/>
                                          </p:stCondLst>
                                        </p:cTn>
                                        <p:tgtEl>
                                          <p:spTgt spid="42"/>
                                        </p:tgtEl>
                                        <p:attrNameLst>
                                          <p:attrName>style.visibility</p:attrName>
                                        </p:attrNameLst>
                                      </p:cBhvr>
                                      <p:to>
                                        <p:strVal val="visible"/>
                                      </p:to>
                                    </p:set>
                                    <p:anim calcmode="lin" valueType="num">
                                      <p:cBhvr additive="base">
                                        <p:cTn id="205" dur="2000" fill="hold"/>
                                        <p:tgtEl>
                                          <p:spTgt spid="42"/>
                                        </p:tgtEl>
                                        <p:attrNameLst>
                                          <p:attrName>ppt_x</p:attrName>
                                        </p:attrNameLst>
                                      </p:cBhvr>
                                      <p:tavLst>
                                        <p:tav tm="0">
                                          <p:val>
                                            <p:strVal val="0-#ppt_w/2"/>
                                          </p:val>
                                        </p:tav>
                                        <p:tav tm="100000">
                                          <p:val>
                                            <p:strVal val="#ppt_x"/>
                                          </p:val>
                                        </p:tav>
                                      </p:tavLst>
                                    </p:anim>
                                    <p:anim calcmode="lin" valueType="num">
                                      <p:cBhvr additive="base">
                                        <p:cTn id="206" dur="2000" fill="hold"/>
                                        <p:tgtEl>
                                          <p:spTgt spid="42"/>
                                        </p:tgtEl>
                                        <p:attrNameLst>
                                          <p:attrName>ppt_y</p:attrName>
                                        </p:attrNameLst>
                                      </p:cBhvr>
                                      <p:tavLst>
                                        <p:tav tm="0">
                                          <p:val>
                                            <p:strVal val="0-#ppt_h/2"/>
                                          </p:val>
                                        </p:tav>
                                        <p:tav tm="100000">
                                          <p:val>
                                            <p:strVal val="#ppt_y"/>
                                          </p:val>
                                        </p:tav>
                                      </p:tavLst>
                                    </p:anim>
                                  </p:childTnLst>
                                </p:cTn>
                              </p:par>
                              <p:par>
                                <p:cTn id="207" presetID="2" presetClass="entr" presetSubtype="9" fill="hold" nodeType="withEffect">
                                  <p:stCondLst>
                                    <p:cond delay="0"/>
                                  </p:stCondLst>
                                  <p:childTnLst>
                                    <p:set>
                                      <p:cBhvr>
                                        <p:cTn id="208" dur="1" fill="hold">
                                          <p:stCondLst>
                                            <p:cond delay="0"/>
                                          </p:stCondLst>
                                        </p:cTn>
                                        <p:tgtEl>
                                          <p:spTgt spid="43"/>
                                        </p:tgtEl>
                                        <p:attrNameLst>
                                          <p:attrName>style.visibility</p:attrName>
                                        </p:attrNameLst>
                                      </p:cBhvr>
                                      <p:to>
                                        <p:strVal val="visible"/>
                                      </p:to>
                                    </p:set>
                                    <p:anim calcmode="lin" valueType="num">
                                      <p:cBhvr additive="base">
                                        <p:cTn id="209" dur="2000" fill="hold"/>
                                        <p:tgtEl>
                                          <p:spTgt spid="43"/>
                                        </p:tgtEl>
                                        <p:attrNameLst>
                                          <p:attrName>ppt_x</p:attrName>
                                        </p:attrNameLst>
                                      </p:cBhvr>
                                      <p:tavLst>
                                        <p:tav tm="0">
                                          <p:val>
                                            <p:strVal val="0-#ppt_w/2"/>
                                          </p:val>
                                        </p:tav>
                                        <p:tav tm="100000">
                                          <p:val>
                                            <p:strVal val="#ppt_x"/>
                                          </p:val>
                                        </p:tav>
                                      </p:tavLst>
                                    </p:anim>
                                    <p:anim calcmode="lin" valueType="num">
                                      <p:cBhvr additive="base">
                                        <p:cTn id="210" dur="2000" fill="hold"/>
                                        <p:tgtEl>
                                          <p:spTgt spid="43"/>
                                        </p:tgtEl>
                                        <p:attrNameLst>
                                          <p:attrName>ppt_y</p:attrName>
                                        </p:attrNameLst>
                                      </p:cBhvr>
                                      <p:tavLst>
                                        <p:tav tm="0">
                                          <p:val>
                                            <p:strVal val="0-#ppt_h/2"/>
                                          </p:val>
                                        </p:tav>
                                        <p:tav tm="100000">
                                          <p:val>
                                            <p:strVal val="#ppt_y"/>
                                          </p:val>
                                        </p:tav>
                                      </p:tavLst>
                                    </p:anim>
                                  </p:childTnLst>
                                </p:cTn>
                              </p:par>
                              <p:par>
                                <p:cTn id="211" presetID="2" presetClass="entr" presetSubtype="9" fill="hold" nodeType="withEffect">
                                  <p:stCondLst>
                                    <p:cond delay="0"/>
                                  </p:stCondLst>
                                  <p:childTnLst>
                                    <p:set>
                                      <p:cBhvr>
                                        <p:cTn id="212" dur="1" fill="hold">
                                          <p:stCondLst>
                                            <p:cond delay="0"/>
                                          </p:stCondLst>
                                        </p:cTn>
                                        <p:tgtEl>
                                          <p:spTgt spid="44"/>
                                        </p:tgtEl>
                                        <p:attrNameLst>
                                          <p:attrName>style.visibility</p:attrName>
                                        </p:attrNameLst>
                                      </p:cBhvr>
                                      <p:to>
                                        <p:strVal val="visible"/>
                                      </p:to>
                                    </p:set>
                                    <p:anim calcmode="lin" valueType="num">
                                      <p:cBhvr additive="base">
                                        <p:cTn id="213" dur="2000" fill="hold"/>
                                        <p:tgtEl>
                                          <p:spTgt spid="44"/>
                                        </p:tgtEl>
                                        <p:attrNameLst>
                                          <p:attrName>ppt_x</p:attrName>
                                        </p:attrNameLst>
                                      </p:cBhvr>
                                      <p:tavLst>
                                        <p:tav tm="0">
                                          <p:val>
                                            <p:strVal val="0-#ppt_w/2"/>
                                          </p:val>
                                        </p:tav>
                                        <p:tav tm="100000">
                                          <p:val>
                                            <p:strVal val="#ppt_x"/>
                                          </p:val>
                                        </p:tav>
                                      </p:tavLst>
                                    </p:anim>
                                    <p:anim calcmode="lin" valueType="num">
                                      <p:cBhvr additive="base">
                                        <p:cTn id="214" dur="2000" fill="hold"/>
                                        <p:tgtEl>
                                          <p:spTgt spid="44"/>
                                        </p:tgtEl>
                                        <p:attrNameLst>
                                          <p:attrName>ppt_y</p:attrName>
                                        </p:attrNameLst>
                                      </p:cBhvr>
                                      <p:tavLst>
                                        <p:tav tm="0">
                                          <p:val>
                                            <p:strVal val="0-#ppt_h/2"/>
                                          </p:val>
                                        </p:tav>
                                        <p:tav tm="100000">
                                          <p:val>
                                            <p:strVal val="#ppt_y"/>
                                          </p:val>
                                        </p:tav>
                                      </p:tavLst>
                                    </p:anim>
                                  </p:childTnLst>
                                </p:cTn>
                              </p:par>
                              <p:par>
                                <p:cTn id="215" presetID="2" presetClass="entr" presetSubtype="9" fill="hold" nodeType="withEffect">
                                  <p:stCondLst>
                                    <p:cond delay="0"/>
                                  </p:stCondLst>
                                  <p:childTnLst>
                                    <p:set>
                                      <p:cBhvr>
                                        <p:cTn id="216" dur="1" fill="hold">
                                          <p:stCondLst>
                                            <p:cond delay="0"/>
                                          </p:stCondLst>
                                        </p:cTn>
                                        <p:tgtEl>
                                          <p:spTgt spid="45"/>
                                        </p:tgtEl>
                                        <p:attrNameLst>
                                          <p:attrName>style.visibility</p:attrName>
                                        </p:attrNameLst>
                                      </p:cBhvr>
                                      <p:to>
                                        <p:strVal val="visible"/>
                                      </p:to>
                                    </p:set>
                                    <p:anim calcmode="lin" valueType="num">
                                      <p:cBhvr additive="base">
                                        <p:cTn id="217" dur="2000" fill="hold"/>
                                        <p:tgtEl>
                                          <p:spTgt spid="45"/>
                                        </p:tgtEl>
                                        <p:attrNameLst>
                                          <p:attrName>ppt_x</p:attrName>
                                        </p:attrNameLst>
                                      </p:cBhvr>
                                      <p:tavLst>
                                        <p:tav tm="0">
                                          <p:val>
                                            <p:strVal val="0-#ppt_w/2"/>
                                          </p:val>
                                        </p:tav>
                                        <p:tav tm="100000">
                                          <p:val>
                                            <p:strVal val="#ppt_x"/>
                                          </p:val>
                                        </p:tav>
                                      </p:tavLst>
                                    </p:anim>
                                    <p:anim calcmode="lin" valueType="num">
                                      <p:cBhvr additive="base">
                                        <p:cTn id="218" dur="2000" fill="hold"/>
                                        <p:tgtEl>
                                          <p:spTgt spid="45"/>
                                        </p:tgtEl>
                                        <p:attrNameLst>
                                          <p:attrName>ppt_y</p:attrName>
                                        </p:attrNameLst>
                                      </p:cBhvr>
                                      <p:tavLst>
                                        <p:tav tm="0">
                                          <p:val>
                                            <p:strVal val="0-#ppt_h/2"/>
                                          </p:val>
                                        </p:tav>
                                        <p:tav tm="100000">
                                          <p:val>
                                            <p:strVal val="#ppt_y"/>
                                          </p:val>
                                        </p:tav>
                                      </p:tavLst>
                                    </p:anim>
                                  </p:childTnLst>
                                </p:cTn>
                              </p:par>
                              <p:par>
                                <p:cTn id="219" presetID="2" presetClass="entr" presetSubtype="9" fill="hold" nodeType="withEffect">
                                  <p:stCondLst>
                                    <p:cond delay="0"/>
                                  </p:stCondLst>
                                  <p:childTnLst>
                                    <p:set>
                                      <p:cBhvr>
                                        <p:cTn id="220" dur="1" fill="hold">
                                          <p:stCondLst>
                                            <p:cond delay="0"/>
                                          </p:stCondLst>
                                        </p:cTn>
                                        <p:tgtEl>
                                          <p:spTgt spid="46"/>
                                        </p:tgtEl>
                                        <p:attrNameLst>
                                          <p:attrName>style.visibility</p:attrName>
                                        </p:attrNameLst>
                                      </p:cBhvr>
                                      <p:to>
                                        <p:strVal val="visible"/>
                                      </p:to>
                                    </p:set>
                                    <p:anim calcmode="lin" valueType="num">
                                      <p:cBhvr additive="base">
                                        <p:cTn id="221" dur="2000" fill="hold"/>
                                        <p:tgtEl>
                                          <p:spTgt spid="46"/>
                                        </p:tgtEl>
                                        <p:attrNameLst>
                                          <p:attrName>ppt_x</p:attrName>
                                        </p:attrNameLst>
                                      </p:cBhvr>
                                      <p:tavLst>
                                        <p:tav tm="0">
                                          <p:val>
                                            <p:strVal val="0-#ppt_w/2"/>
                                          </p:val>
                                        </p:tav>
                                        <p:tav tm="100000">
                                          <p:val>
                                            <p:strVal val="#ppt_x"/>
                                          </p:val>
                                        </p:tav>
                                      </p:tavLst>
                                    </p:anim>
                                    <p:anim calcmode="lin" valueType="num">
                                      <p:cBhvr additive="base">
                                        <p:cTn id="222" dur="2000" fill="hold"/>
                                        <p:tgtEl>
                                          <p:spTgt spid="46"/>
                                        </p:tgtEl>
                                        <p:attrNameLst>
                                          <p:attrName>ppt_y</p:attrName>
                                        </p:attrNameLst>
                                      </p:cBhvr>
                                      <p:tavLst>
                                        <p:tav tm="0">
                                          <p:val>
                                            <p:strVal val="0-#ppt_h/2"/>
                                          </p:val>
                                        </p:tav>
                                        <p:tav tm="100000">
                                          <p:val>
                                            <p:strVal val="#ppt_y"/>
                                          </p:val>
                                        </p:tav>
                                      </p:tavLst>
                                    </p:anim>
                                  </p:childTnLst>
                                </p:cTn>
                              </p:par>
                              <p:par>
                                <p:cTn id="223" presetID="2" presetClass="entr" presetSubtype="9" fill="hold" nodeType="withEffect">
                                  <p:stCondLst>
                                    <p:cond delay="0"/>
                                  </p:stCondLst>
                                  <p:childTnLst>
                                    <p:set>
                                      <p:cBhvr>
                                        <p:cTn id="224" dur="1" fill="hold">
                                          <p:stCondLst>
                                            <p:cond delay="0"/>
                                          </p:stCondLst>
                                        </p:cTn>
                                        <p:tgtEl>
                                          <p:spTgt spid="47"/>
                                        </p:tgtEl>
                                        <p:attrNameLst>
                                          <p:attrName>style.visibility</p:attrName>
                                        </p:attrNameLst>
                                      </p:cBhvr>
                                      <p:to>
                                        <p:strVal val="visible"/>
                                      </p:to>
                                    </p:set>
                                    <p:anim calcmode="lin" valueType="num">
                                      <p:cBhvr additive="base">
                                        <p:cTn id="225" dur="2000" fill="hold"/>
                                        <p:tgtEl>
                                          <p:spTgt spid="47"/>
                                        </p:tgtEl>
                                        <p:attrNameLst>
                                          <p:attrName>ppt_x</p:attrName>
                                        </p:attrNameLst>
                                      </p:cBhvr>
                                      <p:tavLst>
                                        <p:tav tm="0">
                                          <p:val>
                                            <p:strVal val="0-#ppt_w/2"/>
                                          </p:val>
                                        </p:tav>
                                        <p:tav tm="100000">
                                          <p:val>
                                            <p:strVal val="#ppt_x"/>
                                          </p:val>
                                        </p:tav>
                                      </p:tavLst>
                                    </p:anim>
                                    <p:anim calcmode="lin" valueType="num">
                                      <p:cBhvr additive="base">
                                        <p:cTn id="226" dur="2000" fill="hold"/>
                                        <p:tgtEl>
                                          <p:spTgt spid="47"/>
                                        </p:tgtEl>
                                        <p:attrNameLst>
                                          <p:attrName>ppt_y</p:attrName>
                                        </p:attrNameLst>
                                      </p:cBhvr>
                                      <p:tavLst>
                                        <p:tav tm="0">
                                          <p:val>
                                            <p:strVal val="0-#ppt_h/2"/>
                                          </p:val>
                                        </p:tav>
                                        <p:tav tm="100000">
                                          <p:val>
                                            <p:strVal val="#ppt_y"/>
                                          </p:val>
                                        </p:tav>
                                      </p:tavLst>
                                    </p:anim>
                                  </p:childTnLst>
                                </p:cTn>
                              </p:par>
                              <p:par>
                                <p:cTn id="227" presetID="2" presetClass="entr" presetSubtype="9" fill="hold" nodeType="withEffect">
                                  <p:stCondLst>
                                    <p:cond delay="0"/>
                                  </p:stCondLst>
                                  <p:childTnLst>
                                    <p:set>
                                      <p:cBhvr>
                                        <p:cTn id="228" dur="1" fill="hold">
                                          <p:stCondLst>
                                            <p:cond delay="0"/>
                                          </p:stCondLst>
                                        </p:cTn>
                                        <p:tgtEl>
                                          <p:spTgt spid="48"/>
                                        </p:tgtEl>
                                        <p:attrNameLst>
                                          <p:attrName>style.visibility</p:attrName>
                                        </p:attrNameLst>
                                      </p:cBhvr>
                                      <p:to>
                                        <p:strVal val="visible"/>
                                      </p:to>
                                    </p:set>
                                    <p:anim calcmode="lin" valueType="num">
                                      <p:cBhvr additive="base">
                                        <p:cTn id="229" dur="2000" fill="hold"/>
                                        <p:tgtEl>
                                          <p:spTgt spid="48"/>
                                        </p:tgtEl>
                                        <p:attrNameLst>
                                          <p:attrName>ppt_x</p:attrName>
                                        </p:attrNameLst>
                                      </p:cBhvr>
                                      <p:tavLst>
                                        <p:tav tm="0">
                                          <p:val>
                                            <p:strVal val="0-#ppt_w/2"/>
                                          </p:val>
                                        </p:tav>
                                        <p:tav tm="100000">
                                          <p:val>
                                            <p:strVal val="#ppt_x"/>
                                          </p:val>
                                        </p:tav>
                                      </p:tavLst>
                                    </p:anim>
                                    <p:anim calcmode="lin" valueType="num">
                                      <p:cBhvr additive="base">
                                        <p:cTn id="230" dur="2000" fill="hold"/>
                                        <p:tgtEl>
                                          <p:spTgt spid="48"/>
                                        </p:tgtEl>
                                        <p:attrNameLst>
                                          <p:attrName>ppt_y</p:attrName>
                                        </p:attrNameLst>
                                      </p:cBhvr>
                                      <p:tavLst>
                                        <p:tav tm="0">
                                          <p:val>
                                            <p:strVal val="0-#ppt_h/2"/>
                                          </p:val>
                                        </p:tav>
                                        <p:tav tm="100000">
                                          <p:val>
                                            <p:strVal val="#ppt_y"/>
                                          </p:val>
                                        </p:tav>
                                      </p:tavLst>
                                    </p:anim>
                                  </p:childTnLst>
                                </p:cTn>
                              </p:par>
                              <p:par>
                                <p:cTn id="231" presetID="2" presetClass="entr" presetSubtype="9" fill="hold" nodeType="withEffect">
                                  <p:stCondLst>
                                    <p:cond delay="0"/>
                                  </p:stCondLst>
                                  <p:childTnLst>
                                    <p:set>
                                      <p:cBhvr>
                                        <p:cTn id="232" dur="1" fill="hold">
                                          <p:stCondLst>
                                            <p:cond delay="0"/>
                                          </p:stCondLst>
                                        </p:cTn>
                                        <p:tgtEl>
                                          <p:spTgt spid="49"/>
                                        </p:tgtEl>
                                        <p:attrNameLst>
                                          <p:attrName>style.visibility</p:attrName>
                                        </p:attrNameLst>
                                      </p:cBhvr>
                                      <p:to>
                                        <p:strVal val="visible"/>
                                      </p:to>
                                    </p:set>
                                    <p:anim calcmode="lin" valueType="num">
                                      <p:cBhvr additive="base">
                                        <p:cTn id="233" dur="2000" fill="hold"/>
                                        <p:tgtEl>
                                          <p:spTgt spid="49"/>
                                        </p:tgtEl>
                                        <p:attrNameLst>
                                          <p:attrName>ppt_x</p:attrName>
                                        </p:attrNameLst>
                                      </p:cBhvr>
                                      <p:tavLst>
                                        <p:tav tm="0">
                                          <p:val>
                                            <p:strVal val="0-#ppt_w/2"/>
                                          </p:val>
                                        </p:tav>
                                        <p:tav tm="100000">
                                          <p:val>
                                            <p:strVal val="#ppt_x"/>
                                          </p:val>
                                        </p:tav>
                                      </p:tavLst>
                                    </p:anim>
                                    <p:anim calcmode="lin" valueType="num">
                                      <p:cBhvr additive="base">
                                        <p:cTn id="234" dur="2000" fill="hold"/>
                                        <p:tgtEl>
                                          <p:spTgt spid="49"/>
                                        </p:tgtEl>
                                        <p:attrNameLst>
                                          <p:attrName>ppt_y</p:attrName>
                                        </p:attrNameLst>
                                      </p:cBhvr>
                                      <p:tavLst>
                                        <p:tav tm="0">
                                          <p:val>
                                            <p:strVal val="0-#ppt_h/2"/>
                                          </p:val>
                                        </p:tav>
                                        <p:tav tm="100000">
                                          <p:val>
                                            <p:strVal val="#ppt_y"/>
                                          </p:val>
                                        </p:tav>
                                      </p:tavLst>
                                    </p:anim>
                                  </p:childTnLst>
                                </p:cTn>
                              </p:par>
                              <p:par>
                                <p:cTn id="235" presetID="2" presetClass="entr" presetSubtype="9" fill="hold" nodeType="withEffect">
                                  <p:stCondLst>
                                    <p:cond delay="0"/>
                                  </p:stCondLst>
                                  <p:childTnLst>
                                    <p:set>
                                      <p:cBhvr>
                                        <p:cTn id="236" dur="1" fill="hold">
                                          <p:stCondLst>
                                            <p:cond delay="0"/>
                                          </p:stCondLst>
                                        </p:cTn>
                                        <p:tgtEl>
                                          <p:spTgt spid="50"/>
                                        </p:tgtEl>
                                        <p:attrNameLst>
                                          <p:attrName>style.visibility</p:attrName>
                                        </p:attrNameLst>
                                      </p:cBhvr>
                                      <p:to>
                                        <p:strVal val="visible"/>
                                      </p:to>
                                    </p:set>
                                    <p:anim calcmode="lin" valueType="num">
                                      <p:cBhvr additive="base">
                                        <p:cTn id="237" dur="2000" fill="hold"/>
                                        <p:tgtEl>
                                          <p:spTgt spid="50"/>
                                        </p:tgtEl>
                                        <p:attrNameLst>
                                          <p:attrName>ppt_x</p:attrName>
                                        </p:attrNameLst>
                                      </p:cBhvr>
                                      <p:tavLst>
                                        <p:tav tm="0">
                                          <p:val>
                                            <p:strVal val="0-#ppt_w/2"/>
                                          </p:val>
                                        </p:tav>
                                        <p:tav tm="100000">
                                          <p:val>
                                            <p:strVal val="#ppt_x"/>
                                          </p:val>
                                        </p:tav>
                                      </p:tavLst>
                                    </p:anim>
                                    <p:anim calcmode="lin" valueType="num">
                                      <p:cBhvr additive="base">
                                        <p:cTn id="238" dur="2000" fill="hold"/>
                                        <p:tgtEl>
                                          <p:spTgt spid="50"/>
                                        </p:tgtEl>
                                        <p:attrNameLst>
                                          <p:attrName>ppt_y</p:attrName>
                                        </p:attrNameLst>
                                      </p:cBhvr>
                                      <p:tavLst>
                                        <p:tav tm="0">
                                          <p:val>
                                            <p:strVal val="0-#ppt_h/2"/>
                                          </p:val>
                                        </p:tav>
                                        <p:tav tm="100000">
                                          <p:val>
                                            <p:strVal val="#ppt_y"/>
                                          </p:val>
                                        </p:tav>
                                      </p:tavLst>
                                    </p:anim>
                                  </p:childTnLst>
                                </p:cTn>
                              </p:par>
                              <p:par>
                                <p:cTn id="239" presetID="2" presetClass="entr" presetSubtype="9" fill="hold" nodeType="withEffect">
                                  <p:stCondLst>
                                    <p:cond delay="0"/>
                                  </p:stCondLst>
                                  <p:childTnLst>
                                    <p:set>
                                      <p:cBhvr>
                                        <p:cTn id="240" dur="1" fill="hold">
                                          <p:stCondLst>
                                            <p:cond delay="0"/>
                                          </p:stCondLst>
                                        </p:cTn>
                                        <p:tgtEl>
                                          <p:spTgt spid="51"/>
                                        </p:tgtEl>
                                        <p:attrNameLst>
                                          <p:attrName>style.visibility</p:attrName>
                                        </p:attrNameLst>
                                      </p:cBhvr>
                                      <p:to>
                                        <p:strVal val="visible"/>
                                      </p:to>
                                    </p:set>
                                    <p:anim calcmode="lin" valueType="num">
                                      <p:cBhvr additive="base">
                                        <p:cTn id="241" dur="2000" fill="hold"/>
                                        <p:tgtEl>
                                          <p:spTgt spid="51"/>
                                        </p:tgtEl>
                                        <p:attrNameLst>
                                          <p:attrName>ppt_x</p:attrName>
                                        </p:attrNameLst>
                                      </p:cBhvr>
                                      <p:tavLst>
                                        <p:tav tm="0">
                                          <p:val>
                                            <p:strVal val="0-#ppt_w/2"/>
                                          </p:val>
                                        </p:tav>
                                        <p:tav tm="100000">
                                          <p:val>
                                            <p:strVal val="#ppt_x"/>
                                          </p:val>
                                        </p:tav>
                                      </p:tavLst>
                                    </p:anim>
                                    <p:anim calcmode="lin" valueType="num">
                                      <p:cBhvr additive="base">
                                        <p:cTn id="242" dur="2000" fill="hold"/>
                                        <p:tgtEl>
                                          <p:spTgt spid="51"/>
                                        </p:tgtEl>
                                        <p:attrNameLst>
                                          <p:attrName>ppt_y</p:attrName>
                                        </p:attrNameLst>
                                      </p:cBhvr>
                                      <p:tavLst>
                                        <p:tav tm="0">
                                          <p:val>
                                            <p:strVal val="0-#ppt_h/2"/>
                                          </p:val>
                                        </p:tav>
                                        <p:tav tm="100000">
                                          <p:val>
                                            <p:strVal val="#ppt_y"/>
                                          </p:val>
                                        </p:tav>
                                      </p:tavLst>
                                    </p:anim>
                                  </p:childTnLst>
                                </p:cTn>
                              </p:par>
                              <p:par>
                                <p:cTn id="243" presetID="2" presetClass="entr" presetSubtype="9" fill="hold" nodeType="withEffect">
                                  <p:stCondLst>
                                    <p:cond delay="0"/>
                                  </p:stCondLst>
                                  <p:childTnLst>
                                    <p:set>
                                      <p:cBhvr>
                                        <p:cTn id="244" dur="1" fill="hold">
                                          <p:stCondLst>
                                            <p:cond delay="0"/>
                                          </p:stCondLst>
                                        </p:cTn>
                                        <p:tgtEl>
                                          <p:spTgt spid="52"/>
                                        </p:tgtEl>
                                        <p:attrNameLst>
                                          <p:attrName>style.visibility</p:attrName>
                                        </p:attrNameLst>
                                      </p:cBhvr>
                                      <p:to>
                                        <p:strVal val="visible"/>
                                      </p:to>
                                    </p:set>
                                    <p:anim calcmode="lin" valueType="num">
                                      <p:cBhvr additive="base">
                                        <p:cTn id="245" dur="2000" fill="hold"/>
                                        <p:tgtEl>
                                          <p:spTgt spid="52"/>
                                        </p:tgtEl>
                                        <p:attrNameLst>
                                          <p:attrName>ppt_x</p:attrName>
                                        </p:attrNameLst>
                                      </p:cBhvr>
                                      <p:tavLst>
                                        <p:tav tm="0">
                                          <p:val>
                                            <p:strVal val="0-#ppt_w/2"/>
                                          </p:val>
                                        </p:tav>
                                        <p:tav tm="100000">
                                          <p:val>
                                            <p:strVal val="#ppt_x"/>
                                          </p:val>
                                        </p:tav>
                                      </p:tavLst>
                                    </p:anim>
                                    <p:anim calcmode="lin" valueType="num">
                                      <p:cBhvr additive="base">
                                        <p:cTn id="246" dur="2000" fill="hold"/>
                                        <p:tgtEl>
                                          <p:spTgt spid="52"/>
                                        </p:tgtEl>
                                        <p:attrNameLst>
                                          <p:attrName>ppt_y</p:attrName>
                                        </p:attrNameLst>
                                      </p:cBhvr>
                                      <p:tavLst>
                                        <p:tav tm="0">
                                          <p:val>
                                            <p:strVal val="0-#ppt_h/2"/>
                                          </p:val>
                                        </p:tav>
                                        <p:tav tm="100000">
                                          <p:val>
                                            <p:strVal val="#ppt_y"/>
                                          </p:val>
                                        </p:tav>
                                      </p:tavLst>
                                    </p:anim>
                                  </p:childTnLst>
                                </p:cTn>
                              </p:par>
                              <p:par>
                                <p:cTn id="247" presetID="8" presetClass="emph" presetSubtype="0" autoRev="1" fill="hold" nodeType="withEffect">
                                  <p:stCondLst>
                                    <p:cond delay="0"/>
                                  </p:stCondLst>
                                  <p:childTnLst>
                                    <p:animRot by="21600000">
                                      <p:cBhvr>
                                        <p:cTn id="248" dur="2000" fill="hold"/>
                                        <p:tgtEl>
                                          <p:spTgt spid="3"/>
                                        </p:tgtEl>
                                        <p:attrNameLst>
                                          <p:attrName>r</p:attrName>
                                        </p:attrNameLst>
                                      </p:cBhvr>
                                    </p:animRot>
                                  </p:childTnLst>
                                </p:cTn>
                              </p:par>
                              <p:par>
                                <p:cTn id="249" presetID="8" presetClass="emph" presetSubtype="0" autoRev="1" fill="hold" nodeType="withEffect">
                                  <p:stCondLst>
                                    <p:cond delay="0"/>
                                  </p:stCondLst>
                                  <p:childTnLst>
                                    <p:animRot by="21600000">
                                      <p:cBhvr>
                                        <p:cTn id="250" dur="2000" fill="hold"/>
                                        <p:tgtEl>
                                          <p:spTgt spid="5"/>
                                        </p:tgtEl>
                                        <p:attrNameLst>
                                          <p:attrName>r</p:attrName>
                                        </p:attrNameLst>
                                      </p:cBhvr>
                                    </p:animRot>
                                  </p:childTnLst>
                                </p:cTn>
                              </p:par>
                              <p:par>
                                <p:cTn id="251" presetID="8" presetClass="emph" presetSubtype="0" autoRev="1" fill="hold" nodeType="withEffect">
                                  <p:stCondLst>
                                    <p:cond delay="0"/>
                                  </p:stCondLst>
                                  <p:childTnLst>
                                    <p:animRot by="21600000">
                                      <p:cBhvr>
                                        <p:cTn id="252" dur="2000" fill="hold"/>
                                        <p:tgtEl>
                                          <p:spTgt spid="7"/>
                                        </p:tgtEl>
                                        <p:attrNameLst>
                                          <p:attrName>r</p:attrName>
                                        </p:attrNameLst>
                                      </p:cBhvr>
                                    </p:animRot>
                                  </p:childTnLst>
                                </p:cTn>
                              </p:par>
                              <p:par>
                                <p:cTn id="253" presetID="8" presetClass="emph" presetSubtype="0" autoRev="1" fill="hold" nodeType="withEffect">
                                  <p:stCondLst>
                                    <p:cond delay="0"/>
                                  </p:stCondLst>
                                  <p:childTnLst>
                                    <p:animRot by="21600000">
                                      <p:cBhvr>
                                        <p:cTn id="254" dur="2000" fill="hold"/>
                                        <p:tgtEl>
                                          <p:spTgt spid="9"/>
                                        </p:tgtEl>
                                        <p:attrNameLst>
                                          <p:attrName>r</p:attrName>
                                        </p:attrNameLst>
                                      </p:cBhvr>
                                    </p:animRot>
                                  </p:childTnLst>
                                </p:cTn>
                              </p:par>
                              <p:par>
                                <p:cTn id="255" presetID="8" presetClass="emph" presetSubtype="0" autoRev="1" fill="hold" nodeType="withEffect">
                                  <p:stCondLst>
                                    <p:cond delay="0"/>
                                  </p:stCondLst>
                                  <p:childTnLst>
                                    <p:animRot by="21600000">
                                      <p:cBhvr>
                                        <p:cTn id="256" dur="2000" fill="hold"/>
                                        <p:tgtEl>
                                          <p:spTgt spid="11"/>
                                        </p:tgtEl>
                                        <p:attrNameLst>
                                          <p:attrName>r</p:attrName>
                                        </p:attrNameLst>
                                      </p:cBhvr>
                                    </p:animRot>
                                  </p:childTnLst>
                                </p:cTn>
                              </p:par>
                              <p:par>
                                <p:cTn id="257" presetID="8" presetClass="emph" presetSubtype="0" autoRev="1" fill="hold" nodeType="withEffect">
                                  <p:stCondLst>
                                    <p:cond delay="0"/>
                                  </p:stCondLst>
                                  <p:childTnLst>
                                    <p:animRot by="21600000">
                                      <p:cBhvr>
                                        <p:cTn id="258" dur="2000" fill="hold"/>
                                        <p:tgtEl>
                                          <p:spTgt spid="13"/>
                                        </p:tgtEl>
                                        <p:attrNameLst>
                                          <p:attrName>r</p:attrName>
                                        </p:attrNameLst>
                                      </p:cBhvr>
                                    </p:animRot>
                                  </p:childTnLst>
                                </p:cTn>
                              </p:par>
                              <p:par>
                                <p:cTn id="259" presetID="8" presetClass="emph" presetSubtype="0" autoRev="1" fill="hold" nodeType="withEffect">
                                  <p:stCondLst>
                                    <p:cond delay="0"/>
                                  </p:stCondLst>
                                  <p:childTnLst>
                                    <p:animRot by="21600000">
                                      <p:cBhvr>
                                        <p:cTn id="260" dur="2000" fill="hold"/>
                                        <p:tgtEl>
                                          <p:spTgt spid="15"/>
                                        </p:tgtEl>
                                        <p:attrNameLst>
                                          <p:attrName>r</p:attrName>
                                        </p:attrNameLst>
                                      </p:cBhvr>
                                    </p:animRot>
                                  </p:childTnLst>
                                </p:cTn>
                              </p:par>
                              <p:par>
                                <p:cTn id="261" presetID="8" presetClass="emph" presetSubtype="0" autoRev="1" fill="hold" nodeType="withEffect">
                                  <p:stCondLst>
                                    <p:cond delay="0"/>
                                  </p:stCondLst>
                                  <p:childTnLst>
                                    <p:animRot by="21600000">
                                      <p:cBhvr>
                                        <p:cTn id="262" dur="2000" fill="hold"/>
                                        <p:tgtEl>
                                          <p:spTgt spid="17"/>
                                        </p:tgtEl>
                                        <p:attrNameLst>
                                          <p:attrName>r</p:attrName>
                                        </p:attrNameLst>
                                      </p:cBhvr>
                                    </p:animRot>
                                  </p:childTnLst>
                                </p:cTn>
                              </p:par>
                              <p:par>
                                <p:cTn id="263" presetID="8" presetClass="emph" presetSubtype="0" autoRev="1" fill="hold" nodeType="withEffect">
                                  <p:stCondLst>
                                    <p:cond delay="0"/>
                                  </p:stCondLst>
                                  <p:childTnLst>
                                    <p:animRot by="21600000">
                                      <p:cBhvr>
                                        <p:cTn id="264" dur="2000" fill="hold"/>
                                        <p:tgtEl>
                                          <p:spTgt spid="19"/>
                                        </p:tgtEl>
                                        <p:attrNameLst>
                                          <p:attrName>r</p:attrName>
                                        </p:attrNameLst>
                                      </p:cBhvr>
                                    </p:animRot>
                                  </p:childTnLst>
                                </p:cTn>
                              </p:par>
                              <p:par>
                                <p:cTn id="265" presetID="8" presetClass="emph" presetSubtype="0" autoRev="1" fill="hold" nodeType="withEffect">
                                  <p:stCondLst>
                                    <p:cond delay="0"/>
                                  </p:stCondLst>
                                  <p:childTnLst>
                                    <p:animRot by="21600000">
                                      <p:cBhvr>
                                        <p:cTn id="266" dur="2000" fill="hold"/>
                                        <p:tgtEl>
                                          <p:spTgt spid="21"/>
                                        </p:tgtEl>
                                        <p:attrNameLst>
                                          <p:attrName>r</p:attrName>
                                        </p:attrNameLst>
                                      </p:cBhvr>
                                    </p:animRot>
                                  </p:childTnLst>
                                </p:cTn>
                              </p:par>
                              <p:par>
                                <p:cTn id="267" presetID="8" presetClass="emph" presetSubtype="0" autoRev="1" fill="hold" nodeType="withEffect">
                                  <p:stCondLst>
                                    <p:cond delay="0"/>
                                  </p:stCondLst>
                                  <p:childTnLst>
                                    <p:animRot by="21600000">
                                      <p:cBhvr>
                                        <p:cTn id="268" dur="2000" fill="hold"/>
                                        <p:tgtEl>
                                          <p:spTgt spid="33"/>
                                        </p:tgtEl>
                                        <p:attrNameLst>
                                          <p:attrName>r</p:attrName>
                                        </p:attrNameLst>
                                      </p:cBhvr>
                                    </p:animRot>
                                  </p:childTnLst>
                                </p:cTn>
                              </p:par>
                              <p:par>
                                <p:cTn id="269" presetID="8" presetClass="emph" presetSubtype="0" autoRev="1" fill="hold" nodeType="withEffect">
                                  <p:stCondLst>
                                    <p:cond delay="0"/>
                                  </p:stCondLst>
                                  <p:childTnLst>
                                    <p:animRot by="21600000">
                                      <p:cBhvr>
                                        <p:cTn id="270" dur="2000" fill="hold"/>
                                        <p:tgtEl>
                                          <p:spTgt spid="34"/>
                                        </p:tgtEl>
                                        <p:attrNameLst>
                                          <p:attrName>r</p:attrName>
                                        </p:attrNameLst>
                                      </p:cBhvr>
                                    </p:animRot>
                                  </p:childTnLst>
                                </p:cTn>
                              </p:par>
                              <p:par>
                                <p:cTn id="271" presetID="8" presetClass="emph" presetSubtype="0" autoRev="1" fill="hold" nodeType="withEffect">
                                  <p:stCondLst>
                                    <p:cond delay="0"/>
                                  </p:stCondLst>
                                  <p:childTnLst>
                                    <p:animRot by="21600000">
                                      <p:cBhvr>
                                        <p:cTn id="272" dur="2000" fill="hold"/>
                                        <p:tgtEl>
                                          <p:spTgt spid="35"/>
                                        </p:tgtEl>
                                        <p:attrNameLst>
                                          <p:attrName>r</p:attrName>
                                        </p:attrNameLst>
                                      </p:cBhvr>
                                    </p:animRot>
                                  </p:childTnLst>
                                </p:cTn>
                              </p:par>
                              <p:par>
                                <p:cTn id="273" presetID="8" presetClass="emph" presetSubtype="0" autoRev="1" fill="hold" nodeType="withEffect">
                                  <p:stCondLst>
                                    <p:cond delay="0"/>
                                  </p:stCondLst>
                                  <p:childTnLst>
                                    <p:animRot by="21600000">
                                      <p:cBhvr>
                                        <p:cTn id="274" dur="2000" fill="hold"/>
                                        <p:tgtEl>
                                          <p:spTgt spid="36"/>
                                        </p:tgtEl>
                                        <p:attrNameLst>
                                          <p:attrName>r</p:attrName>
                                        </p:attrNameLst>
                                      </p:cBhvr>
                                    </p:animRot>
                                  </p:childTnLst>
                                </p:cTn>
                              </p:par>
                              <p:par>
                                <p:cTn id="275" presetID="8" presetClass="emph" presetSubtype="0" autoRev="1" fill="hold" nodeType="withEffect">
                                  <p:stCondLst>
                                    <p:cond delay="0"/>
                                  </p:stCondLst>
                                  <p:childTnLst>
                                    <p:animRot by="21600000">
                                      <p:cBhvr>
                                        <p:cTn id="276" dur="2000" fill="hold"/>
                                        <p:tgtEl>
                                          <p:spTgt spid="37"/>
                                        </p:tgtEl>
                                        <p:attrNameLst>
                                          <p:attrName>r</p:attrName>
                                        </p:attrNameLst>
                                      </p:cBhvr>
                                    </p:animRot>
                                  </p:childTnLst>
                                </p:cTn>
                              </p:par>
                              <p:par>
                                <p:cTn id="277" presetID="8" presetClass="emph" presetSubtype="0" autoRev="1" fill="hold" nodeType="withEffect">
                                  <p:stCondLst>
                                    <p:cond delay="0"/>
                                  </p:stCondLst>
                                  <p:childTnLst>
                                    <p:animRot by="21600000">
                                      <p:cBhvr>
                                        <p:cTn id="278" dur="2000" fill="hold"/>
                                        <p:tgtEl>
                                          <p:spTgt spid="38"/>
                                        </p:tgtEl>
                                        <p:attrNameLst>
                                          <p:attrName>r</p:attrName>
                                        </p:attrNameLst>
                                      </p:cBhvr>
                                    </p:animRot>
                                  </p:childTnLst>
                                </p:cTn>
                              </p:par>
                              <p:par>
                                <p:cTn id="279" presetID="8" presetClass="emph" presetSubtype="0" autoRev="1" fill="hold" nodeType="withEffect">
                                  <p:stCondLst>
                                    <p:cond delay="0"/>
                                  </p:stCondLst>
                                  <p:childTnLst>
                                    <p:animRot by="21600000">
                                      <p:cBhvr>
                                        <p:cTn id="280" dur="2000" fill="hold"/>
                                        <p:tgtEl>
                                          <p:spTgt spid="39"/>
                                        </p:tgtEl>
                                        <p:attrNameLst>
                                          <p:attrName>r</p:attrName>
                                        </p:attrNameLst>
                                      </p:cBhvr>
                                    </p:animRot>
                                  </p:childTnLst>
                                </p:cTn>
                              </p:par>
                              <p:par>
                                <p:cTn id="281" presetID="8" presetClass="emph" presetSubtype="0" autoRev="1" fill="hold" nodeType="withEffect">
                                  <p:stCondLst>
                                    <p:cond delay="0"/>
                                  </p:stCondLst>
                                  <p:childTnLst>
                                    <p:animRot by="21600000">
                                      <p:cBhvr>
                                        <p:cTn id="282" dur="2000" fill="hold"/>
                                        <p:tgtEl>
                                          <p:spTgt spid="40"/>
                                        </p:tgtEl>
                                        <p:attrNameLst>
                                          <p:attrName>r</p:attrName>
                                        </p:attrNameLst>
                                      </p:cBhvr>
                                    </p:animRot>
                                  </p:childTnLst>
                                </p:cTn>
                              </p:par>
                              <p:par>
                                <p:cTn id="283" presetID="8" presetClass="emph" presetSubtype="0" autoRev="1" fill="hold" nodeType="withEffect">
                                  <p:stCondLst>
                                    <p:cond delay="0"/>
                                  </p:stCondLst>
                                  <p:childTnLst>
                                    <p:animRot by="21600000">
                                      <p:cBhvr>
                                        <p:cTn id="284" dur="2000" fill="hold"/>
                                        <p:tgtEl>
                                          <p:spTgt spid="41"/>
                                        </p:tgtEl>
                                        <p:attrNameLst>
                                          <p:attrName>r</p:attrName>
                                        </p:attrNameLst>
                                      </p:cBhvr>
                                    </p:animRot>
                                  </p:childTnLst>
                                </p:cTn>
                              </p:par>
                              <p:par>
                                <p:cTn id="285" presetID="8" presetClass="emph" presetSubtype="0" autoRev="1" fill="hold" nodeType="withEffect">
                                  <p:stCondLst>
                                    <p:cond delay="0"/>
                                  </p:stCondLst>
                                  <p:childTnLst>
                                    <p:animRot by="21600000">
                                      <p:cBhvr>
                                        <p:cTn id="286" dur="2000" fill="hold"/>
                                        <p:tgtEl>
                                          <p:spTgt spid="42"/>
                                        </p:tgtEl>
                                        <p:attrNameLst>
                                          <p:attrName>r</p:attrName>
                                        </p:attrNameLst>
                                      </p:cBhvr>
                                    </p:animRot>
                                  </p:childTnLst>
                                </p:cTn>
                              </p:par>
                              <p:par>
                                <p:cTn id="287" presetID="8" presetClass="emph" presetSubtype="0" autoRev="1" fill="hold" nodeType="withEffect">
                                  <p:stCondLst>
                                    <p:cond delay="0"/>
                                  </p:stCondLst>
                                  <p:childTnLst>
                                    <p:animRot by="21600000">
                                      <p:cBhvr>
                                        <p:cTn id="288" dur="2000" fill="hold"/>
                                        <p:tgtEl>
                                          <p:spTgt spid="43"/>
                                        </p:tgtEl>
                                        <p:attrNameLst>
                                          <p:attrName>r</p:attrName>
                                        </p:attrNameLst>
                                      </p:cBhvr>
                                    </p:animRot>
                                  </p:childTnLst>
                                </p:cTn>
                              </p:par>
                              <p:par>
                                <p:cTn id="289" presetID="8" presetClass="emph" presetSubtype="0" autoRev="1" fill="hold" nodeType="withEffect">
                                  <p:stCondLst>
                                    <p:cond delay="0"/>
                                  </p:stCondLst>
                                  <p:childTnLst>
                                    <p:animRot by="21600000">
                                      <p:cBhvr>
                                        <p:cTn id="290" dur="2000" fill="hold"/>
                                        <p:tgtEl>
                                          <p:spTgt spid="44"/>
                                        </p:tgtEl>
                                        <p:attrNameLst>
                                          <p:attrName>r</p:attrName>
                                        </p:attrNameLst>
                                      </p:cBhvr>
                                    </p:animRot>
                                  </p:childTnLst>
                                </p:cTn>
                              </p:par>
                              <p:par>
                                <p:cTn id="291" presetID="8" presetClass="emph" presetSubtype="0" autoRev="1" fill="hold" nodeType="withEffect">
                                  <p:stCondLst>
                                    <p:cond delay="0"/>
                                  </p:stCondLst>
                                  <p:childTnLst>
                                    <p:animRot by="21600000">
                                      <p:cBhvr>
                                        <p:cTn id="292" dur="2000" fill="hold"/>
                                        <p:tgtEl>
                                          <p:spTgt spid="45"/>
                                        </p:tgtEl>
                                        <p:attrNameLst>
                                          <p:attrName>r</p:attrName>
                                        </p:attrNameLst>
                                      </p:cBhvr>
                                    </p:animRot>
                                  </p:childTnLst>
                                </p:cTn>
                              </p:par>
                              <p:par>
                                <p:cTn id="293" presetID="8" presetClass="emph" presetSubtype="0" autoRev="1" fill="hold" nodeType="withEffect">
                                  <p:stCondLst>
                                    <p:cond delay="0"/>
                                  </p:stCondLst>
                                  <p:childTnLst>
                                    <p:animRot by="21600000">
                                      <p:cBhvr>
                                        <p:cTn id="294" dur="2000" fill="hold"/>
                                        <p:tgtEl>
                                          <p:spTgt spid="46"/>
                                        </p:tgtEl>
                                        <p:attrNameLst>
                                          <p:attrName>r</p:attrName>
                                        </p:attrNameLst>
                                      </p:cBhvr>
                                    </p:animRot>
                                  </p:childTnLst>
                                </p:cTn>
                              </p:par>
                              <p:par>
                                <p:cTn id="295" presetID="8" presetClass="emph" presetSubtype="0" autoRev="1" fill="hold" nodeType="withEffect">
                                  <p:stCondLst>
                                    <p:cond delay="0"/>
                                  </p:stCondLst>
                                  <p:childTnLst>
                                    <p:animRot by="21600000">
                                      <p:cBhvr>
                                        <p:cTn id="296" dur="2000" fill="hold"/>
                                        <p:tgtEl>
                                          <p:spTgt spid="47"/>
                                        </p:tgtEl>
                                        <p:attrNameLst>
                                          <p:attrName>r</p:attrName>
                                        </p:attrNameLst>
                                      </p:cBhvr>
                                    </p:animRot>
                                  </p:childTnLst>
                                </p:cTn>
                              </p:par>
                              <p:par>
                                <p:cTn id="297" presetID="8" presetClass="emph" presetSubtype="0" autoRev="1" fill="hold" nodeType="withEffect">
                                  <p:stCondLst>
                                    <p:cond delay="0"/>
                                  </p:stCondLst>
                                  <p:childTnLst>
                                    <p:animRot by="21600000">
                                      <p:cBhvr>
                                        <p:cTn id="298" dur="2000" fill="hold"/>
                                        <p:tgtEl>
                                          <p:spTgt spid="48"/>
                                        </p:tgtEl>
                                        <p:attrNameLst>
                                          <p:attrName>r</p:attrName>
                                        </p:attrNameLst>
                                      </p:cBhvr>
                                    </p:animRot>
                                  </p:childTnLst>
                                </p:cTn>
                              </p:par>
                              <p:par>
                                <p:cTn id="299" presetID="8" presetClass="emph" presetSubtype="0" autoRev="1" fill="hold" nodeType="withEffect">
                                  <p:stCondLst>
                                    <p:cond delay="0"/>
                                  </p:stCondLst>
                                  <p:childTnLst>
                                    <p:animRot by="21600000">
                                      <p:cBhvr>
                                        <p:cTn id="300" dur="2000" fill="hold"/>
                                        <p:tgtEl>
                                          <p:spTgt spid="49"/>
                                        </p:tgtEl>
                                        <p:attrNameLst>
                                          <p:attrName>r</p:attrName>
                                        </p:attrNameLst>
                                      </p:cBhvr>
                                    </p:animRot>
                                  </p:childTnLst>
                                </p:cTn>
                              </p:par>
                              <p:par>
                                <p:cTn id="301" presetID="8" presetClass="emph" presetSubtype="0" autoRev="1" fill="hold" nodeType="withEffect">
                                  <p:stCondLst>
                                    <p:cond delay="0"/>
                                  </p:stCondLst>
                                  <p:childTnLst>
                                    <p:animRot by="21600000">
                                      <p:cBhvr>
                                        <p:cTn id="302" dur="2000" fill="hold"/>
                                        <p:tgtEl>
                                          <p:spTgt spid="50"/>
                                        </p:tgtEl>
                                        <p:attrNameLst>
                                          <p:attrName>r</p:attrName>
                                        </p:attrNameLst>
                                      </p:cBhvr>
                                    </p:animRot>
                                  </p:childTnLst>
                                </p:cTn>
                              </p:par>
                              <p:par>
                                <p:cTn id="303" presetID="8" presetClass="emph" presetSubtype="0" autoRev="1" fill="hold" nodeType="withEffect">
                                  <p:stCondLst>
                                    <p:cond delay="0"/>
                                  </p:stCondLst>
                                  <p:childTnLst>
                                    <p:animRot by="21600000">
                                      <p:cBhvr>
                                        <p:cTn id="304" dur="2000" fill="hold"/>
                                        <p:tgtEl>
                                          <p:spTgt spid="51"/>
                                        </p:tgtEl>
                                        <p:attrNameLst>
                                          <p:attrName>r</p:attrName>
                                        </p:attrNameLst>
                                      </p:cBhvr>
                                    </p:animRot>
                                  </p:childTnLst>
                                </p:cTn>
                              </p:par>
                              <p:par>
                                <p:cTn id="305" presetID="8" presetClass="emph" presetSubtype="0" autoRev="1" fill="hold" nodeType="withEffect">
                                  <p:stCondLst>
                                    <p:cond delay="0"/>
                                  </p:stCondLst>
                                  <p:childTnLst>
                                    <p:animRot by="21600000">
                                      <p:cBhvr>
                                        <p:cTn id="306" dur="2000" fill="hold"/>
                                        <p:tgtEl>
                                          <p:spTgt spid="52"/>
                                        </p:tgtEl>
                                        <p:attrNameLst>
                                          <p:attrName>r</p:attrName>
                                        </p:attrNameLst>
                                      </p:cBhvr>
                                    </p:animRot>
                                  </p:childTnLst>
                                </p:cTn>
                              </p:par>
                              <p:par>
                                <p:cTn id="307" presetID="8" presetClass="emph" presetSubtype="0" autoRev="1" fill="hold" nodeType="withEffect">
                                  <p:stCondLst>
                                    <p:cond delay="0"/>
                                  </p:stCondLst>
                                  <p:childTnLst>
                                    <p:animRot by="-21600000">
                                      <p:cBhvr>
                                        <p:cTn id="308" dur="2000" fill="hold"/>
                                        <p:tgtEl>
                                          <p:spTgt spid="4"/>
                                        </p:tgtEl>
                                        <p:attrNameLst>
                                          <p:attrName>r</p:attrName>
                                        </p:attrNameLst>
                                      </p:cBhvr>
                                    </p:animRot>
                                  </p:childTnLst>
                                </p:cTn>
                              </p:par>
                              <p:par>
                                <p:cTn id="309" presetID="8" presetClass="emph" presetSubtype="0" autoRev="1" fill="hold" nodeType="withEffect">
                                  <p:stCondLst>
                                    <p:cond delay="0"/>
                                  </p:stCondLst>
                                  <p:childTnLst>
                                    <p:animRot by="-21600000">
                                      <p:cBhvr>
                                        <p:cTn id="310" dur="2000" fill="hold"/>
                                        <p:tgtEl>
                                          <p:spTgt spid="6"/>
                                        </p:tgtEl>
                                        <p:attrNameLst>
                                          <p:attrName>r</p:attrName>
                                        </p:attrNameLst>
                                      </p:cBhvr>
                                    </p:animRot>
                                  </p:childTnLst>
                                </p:cTn>
                              </p:par>
                              <p:par>
                                <p:cTn id="311" presetID="8" presetClass="emph" presetSubtype="0" autoRev="1" fill="hold" nodeType="withEffect">
                                  <p:stCondLst>
                                    <p:cond delay="0"/>
                                  </p:stCondLst>
                                  <p:childTnLst>
                                    <p:animRot by="-21600000">
                                      <p:cBhvr>
                                        <p:cTn id="312" dur="2000" fill="hold"/>
                                        <p:tgtEl>
                                          <p:spTgt spid="8"/>
                                        </p:tgtEl>
                                        <p:attrNameLst>
                                          <p:attrName>r</p:attrName>
                                        </p:attrNameLst>
                                      </p:cBhvr>
                                    </p:animRot>
                                  </p:childTnLst>
                                </p:cTn>
                              </p:par>
                              <p:par>
                                <p:cTn id="313" presetID="8" presetClass="emph" presetSubtype="0" autoRev="1" fill="hold" nodeType="withEffect">
                                  <p:stCondLst>
                                    <p:cond delay="0"/>
                                  </p:stCondLst>
                                  <p:childTnLst>
                                    <p:animRot by="-21600000">
                                      <p:cBhvr>
                                        <p:cTn id="314" dur="2000" fill="hold"/>
                                        <p:tgtEl>
                                          <p:spTgt spid="10"/>
                                        </p:tgtEl>
                                        <p:attrNameLst>
                                          <p:attrName>r</p:attrName>
                                        </p:attrNameLst>
                                      </p:cBhvr>
                                    </p:animRot>
                                  </p:childTnLst>
                                </p:cTn>
                              </p:par>
                              <p:par>
                                <p:cTn id="315" presetID="8" presetClass="emph" presetSubtype="0" autoRev="1" fill="hold" nodeType="withEffect">
                                  <p:stCondLst>
                                    <p:cond delay="0"/>
                                  </p:stCondLst>
                                  <p:childTnLst>
                                    <p:animRot by="-21600000">
                                      <p:cBhvr>
                                        <p:cTn id="316" dur="2000" fill="hold"/>
                                        <p:tgtEl>
                                          <p:spTgt spid="12"/>
                                        </p:tgtEl>
                                        <p:attrNameLst>
                                          <p:attrName>r</p:attrName>
                                        </p:attrNameLst>
                                      </p:cBhvr>
                                    </p:animRot>
                                  </p:childTnLst>
                                </p:cTn>
                              </p:par>
                              <p:par>
                                <p:cTn id="317" presetID="8" presetClass="emph" presetSubtype="0" autoRev="1" fill="hold" nodeType="withEffect">
                                  <p:stCondLst>
                                    <p:cond delay="0"/>
                                  </p:stCondLst>
                                  <p:childTnLst>
                                    <p:animRot by="-21600000">
                                      <p:cBhvr>
                                        <p:cTn id="318" dur="2000" fill="hold"/>
                                        <p:tgtEl>
                                          <p:spTgt spid="14"/>
                                        </p:tgtEl>
                                        <p:attrNameLst>
                                          <p:attrName>r</p:attrName>
                                        </p:attrNameLst>
                                      </p:cBhvr>
                                    </p:animRot>
                                  </p:childTnLst>
                                </p:cTn>
                              </p:par>
                              <p:par>
                                <p:cTn id="319" presetID="8" presetClass="emph" presetSubtype="0" autoRev="1" fill="hold" nodeType="withEffect">
                                  <p:stCondLst>
                                    <p:cond delay="0"/>
                                  </p:stCondLst>
                                  <p:childTnLst>
                                    <p:animRot by="-21600000">
                                      <p:cBhvr>
                                        <p:cTn id="320" dur="2000" fill="hold"/>
                                        <p:tgtEl>
                                          <p:spTgt spid="16"/>
                                        </p:tgtEl>
                                        <p:attrNameLst>
                                          <p:attrName>r</p:attrName>
                                        </p:attrNameLst>
                                      </p:cBhvr>
                                    </p:animRot>
                                  </p:childTnLst>
                                </p:cTn>
                              </p:par>
                              <p:par>
                                <p:cTn id="321" presetID="8" presetClass="emph" presetSubtype="0" autoRev="1" fill="hold" nodeType="withEffect">
                                  <p:stCondLst>
                                    <p:cond delay="0"/>
                                  </p:stCondLst>
                                  <p:childTnLst>
                                    <p:animRot by="-21600000">
                                      <p:cBhvr>
                                        <p:cTn id="322" dur="2000" fill="hold"/>
                                        <p:tgtEl>
                                          <p:spTgt spid="18"/>
                                        </p:tgtEl>
                                        <p:attrNameLst>
                                          <p:attrName>r</p:attrName>
                                        </p:attrNameLst>
                                      </p:cBhvr>
                                    </p:animRot>
                                  </p:childTnLst>
                                </p:cTn>
                              </p:par>
                              <p:par>
                                <p:cTn id="323" presetID="8" presetClass="emph" presetSubtype="0" autoRev="1" fill="hold" nodeType="withEffect">
                                  <p:stCondLst>
                                    <p:cond delay="0"/>
                                  </p:stCondLst>
                                  <p:childTnLst>
                                    <p:animRot by="-21600000">
                                      <p:cBhvr>
                                        <p:cTn id="324" dur="2000" fill="hold"/>
                                        <p:tgtEl>
                                          <p:spTgt spid="20"/>
                                        </p:tgtEl>
                                        <p:attrNameLst>
                                          <p:attrName>r</p:attrName>
                                        </p:attrNameLst>
                                      </p:cBhvr>
                                    </p:animRot>
                                  </p:childTnLst>
                                </p:cTn>
                              </p:par>
                              <p:par>
                                <p:cTn id="325" presetID="8" presetClass="emph" presetSubtype="0" autoRev="1" fill="hold" nodeType="withEffect">
                                  <p:stCondLst>
                                    <p:cond delay="0"/>
                                  </p:stCondLst>
                                  <p:childTnLst>
                                    <p:animRot by="-21600000">
                                      <p:cBhvr>
                                        <p:cTn id="326" dur="2000" fill="hold"/>
                                        <p:tgtEl>
                                          <p:spTgt spid="22"/>
                                        </p:tgtEl>
                                        <p:attrNameLst>
                                          <p:attrName>r</p:attrName>
                                        </p:attrNameLst>
                                      </p:cBhvr>
                                    </p:animRot>
                                  </p:childTnLst>
                                </p:cTn>
                              </p:par>
                              <p:par>
                                <p:cTn id="327" presetID="8" presetClass="emph" presetSubtype="0" autoRev="1" fill="hold" nodeType="withEffect">
                                  <p:stCondLst>
                                    <p:cond delay="0"/>
                                  </p:stCondLst>
                                  <p:childTnLst>
                                    <p:animRot by="-21600000">
                                      <p:cBhvr>
                                        <p:cTn id="328" dur="2000" fill="hold"/>
                                        <p:tgtEl>
                                          <p:spTgt spid="23"/>
                                        </p:tgtEl>
                                        <p:attrNameLst>
                                          <p:attrName>r</p:attrName>
                                        </p:attrNameLst>
                                      </p:cBhvr>
                                    </p:animRot>
                                  </p:childTnLst>
                                </p:cTn>
                              </p:par>
                              <p:par>
                                <p:cTn id="329" presetID="8" presetClass="emph" presetSubtype="0" autoRev="1" fill="hold" nodeType="withEffect">
                                  <p:stCondLst>
                                    <p:cond delay="0"/>
                                  </p:stCondLst>
                                  <p:childTnLst>
                                    <p:animRot by="-21600000">
                                      <p:cBhvr>
                                        <p:cTn id="330" dur="2000" fill="hold"/>
                                        <p:tgtEl>
                                          <p:spTgt spid="24"/>
                                        </p:tgtEl>
                                        <p:attrNameLst>
                                          <p:attrName>r</p:attrName>
                                        </p:attrNameLst>
                                      </p:cBhvr>
                                    </p:animRot>
                                  </p:childTnLst>
                                </p:cTn>
                              </p:par>
                              <p:par>
                                <p:cTn id="331" presetID="8" presetClass="emph" presetSubtype="0" autoRev="1" fill="hold" nodeType="withEffect">
                                  <p:stCondLst>
                                    <p:cond delay="0"/>
                                  </p:stCondLst>
                                  <p:childTnLst>
                                    <p:animRot by="-21600000">
                                      <p:cBhvr>
                                        <p:cTn id="332" dur="2000" fill="hold"/>
                                        <p:tgtEl>
                                          <p:spTgt spid="25"/>
                                        </p:tgtEl>
                                        <p:attrNameLst>
                                          <p:attrName>r</p:attrName>
                                        </p:attrNameLst>
                                      </p:cBhvr>
                                    </p:animRot>
                                  </p:childTnLst>
                                </p:cTn>
                              </p:par>
                              <p:par>
                                <p:cTn id="333" presetID="8" presetClass="emph" presetSubtype="0" autoRev="1" fill="hold" nodeType="withEffect">
                                  <p:stCondLst>
                                    <p:cond delay="0"/>
                                  </p:stCondLst>
                                  <p:childTnLst>
                                    <p:animRot by="-21600000">
                                      <p:cBhvr>
                                        <p:cTn id="334" dur="2000" fill="hold"/>
                                        <p:tgtEl>
                                          <p:spTgt spid="26"/>
                                        </p:tgtEl>
                                        <p:attrNameLst>
                                          <p:attrName>r</p:attrName>
                                        </p:attrNameLst>
                                      </p:cBhvr>
                                    </p:animRot>
                                  </p:childTnLst>
                                </p:cTn>
                              </p:par>
                              <p:par>
                                <p:cTn id="335" presetID="8" presetClass="emph" presetSubtype="0" autoRev="1" fill="hold" nodeType="withEffect">
                                  <p:stCondLst>
                                    <p:cond delay="0"/>
                                  </p:stCondLst>
                                  <p:childTnLst>
                                    <p:animRot by="-21600000">
                                      <p:cBhvr>
                                        <p:cTn id="336" dur="2000" fill="hold"/>
                                        <p:tgtEl>
                                          <p:spTgt spid="27"/>
                                        </p:tgtEl>
                                        <p:attrNameLst>
                                          <p:attrName>r</p:attrName>
                                        </p:attrNameLst>
                                      </p:cBhvr>
                                    </p:animRot>
                                  </p:childTnLst>
                                </p:cTn>
                              </p:par>
                              <p:par>
                                <p:cTn id="337" presetID="8" presetClass="emph" presetSubtype="0" autoRev="1" fill="hold" nodeType="withEffect">
                                  <p:stCondLst>
                                    <p:cond delay="0"/>
                                  </p:stCondLst>
                                  <p:childTnLst>
                                    <p:animRot by="-21600000">
                                      <p:cBhvr>
                                        <p:cTn id="338" dur="2000" fill="hold"/>
                                        <p:tgtEl>
                                          <p:spTgt spid="28"/>
                                        </p:tgtEl>
                                        <p:attrNameLst>
                                          <p:attrName>r</p:attrName>
                                        </p:attrNameLst>
                                      </p:cBhvr>
                                    </p:animRot>
                                  </p:childTnLst>
                                </p:cTn>
                              </p:par>
                              <p:par>
                                <p:cTn id="339" presetID="8" presetClass="emph" presetSubtype="0" autoRev="1" fill="hold" nodeType="withEffect">
                                  <p:stCondLst>
                                    <p:cond delay="0"/>
                                  </p:stCondLst>
                                  <p:childTnLst>
                                    <p:animRot by="-21600000">
                                      <p:cBhvr>
                                        <p:cTn id="340" dur="2000" fill="hold"/>
                                        <p:tgtEl>
                                          <p:spTgt spid="29"/>
                                        </p:tgtEl>
                                        <p:attrNameLst>
                                          <p:attrName>r</p:attrName>
                                        </p:attrNameLst>
                                      </p:cBhvr>
                                    </p:animRot>
                                  </p:childTnLst>
                                </p:cTn>
                              </p:par>
                              <p:par>
                                <p:cTn id="341" presetID="8" presetClass="emph" presetSubtype="0" autoRev="1" fill="hold" nodeType="withEffect">
                                  <p:stCondLst>
                                    <p:cond delay="0"/>
                                  </p:stCondLst>
                                  <p:childTnLst>
                                    <p:animRot by="-21600000">
                                      <p:cBhvr>
                                        <p:cTn id="342" dur="2000" fill="hold"/>
                                        <p:tgtEl>
                                          <p:spTgt spid="30"/>
                                        </p:tgtEl>
                                        <p:attrNameLst>
                                          <p:attrName>r</p:attrName>
                                        </p:attrNameLst>
                                      </p:cBhvr>
                                    </p:animRot>
                                  </p:childTnLst>
                                </p:cTn>
                              </p:par>
                              <p:par>
                                <p:cTn id="343" presetID="8" presetClass="emph" presetSubtype="0" autoRev="1" fill="hold" nodeType="withEffect">
                                  <p:stCondLst>
                                    <p:cond delay="0"/>
                                  </p:stCondLst>
                                  <p:childTnLst>
                                    <p:animRot by="-21600000">
                                      <p:cBhvr>
                                        <p:cTn id="344" dur="2000" fill="hold"/>
                                        <p:tgtEl>
                                          <p:spTgt spid="31"/>
                                        </p:tgtEl>
                                        <p:attrNameLst>
                                          <p:attrName>r</p:attrName>
                                        </p:attrNameLst>
                                      </p:cBhvr>
                                    </p:animRot>
                                  </p:childTnLst>
                                </p:cTn>
                              </p:par>
                              <p:par>
                                <p:cTn id="345" presetID="8" presetClass="emph" presetSubtype="0" autoRev="1" fill="hold" nodeType="withEffect">
                                  <p:stCondLst>
                                    <p:cond delay="0"/>
                                  </p:stCondLst>
                                  <p:childTnLst>
                                    <p:animRot by="-21600000">
                                      <p:cBhvr>
                                        <p:cTn id="346" dur="2000" fill="hold"/>
                                        <p:tgtEl>
                                          <p:spTgt spid="32"/>
                                        </p:tgtEl>
                                        <p:attrNameLst>
                                          <p:attrName>r</p:attrName>
                                        </p:attrNameLst>
                                      </p:cBhvr>
                                    </p:animRot>
                                  </p:childTnLst>
                                </p:cTn>
                              </p:par>
                              <p:par>
                                <p:cTn id="347" presetID="8" presetClass="emph" presetSubtype="0" autoRev="1" fill="hold" nodeType="withEffect">
                                  <p:stCondLst>
                                    <p:cond delay="0"/>
                                  </p:stCondLst>
                                  <p:childTnLst>
                                    <p:animRot by="-21600000">
                                      <p:cBhvr>
                                        <p:cTn id="348" dur="2000" fill="hold"/>
                                        <p:tgtEl>
                                          <p:spTgt spid="53"/>
                                        </p:tgtEl>
                                        <p:attrNameLst>
                                          <p:attrName>r</p:attrName>
                                        </p:attrNameLst>
                                      </p:cBhvr>
                                    </p:animRot>
                                  </p:childTnLst>
                                </p:cTn>
                              </p:par>
                              <p:par>
                                <p:cTn id="349" presetID="8" presetClass="emph" presetSubtype="0" autoRev="1" fill="hold" nodeType="withEffect">
                                  <p:stCondLst>
                                    <p:cond delay="0"/>
                                  </p:stCondLst>
                                  <p:childTnLst>
                                    <p:animRot by="-21600000">
                                      <p:cBhvr>
                                        <p:cTn id="350" dur="2000" fill="hold"/>
                                        <p:tgtEl>
                                          <p:spTgt spid="54"/>
                                        </p:tgtEl>
                                        <p:attrNameLst>
                                          <p:attrName>r</p:attrName>
                                        </p:attrNameLst>
                                      </p:cBhvr>
                                    </p:animRot>
                                  </p:childTnLst>
                                </p:cTn>
                              </p:par>
                              <p:par>
                                <p:cTn id="351" presetID="8" presetClass="emph" presetSubtype="0" autoRev="1" fill="hold" nodeType="withEffect">
                                  <p:stCondLst>
                                    <p:cond delay="0"/>
                                  </p:stCondLst>
                                  <p:childTnLst>
                                    <p:animRot by="-21600000">
                                      <p:cBhvr>
                                        <p:cTn id="352" dur="2000" fill="hold"/>
                                        <p:tgtEl>
                                          <p:spTgt spid="55"/>
                                        </p:tgtEl>
                                        <p:attrNameLst>
                                          <p:attrName>r</p:attrName>
                                        </p:attrNameLst>
                                      </p:cBhvr>
                                    </p:animRot>
                                  </p:childTnLst>
                                </p:cTn>
                              </p:par>
                              <p:par>
                                <p:cTn id="353" presetID="8" presetClass="emph" presetSubtype="0" autoRev="1" fill="hold" nodeType="withEffect">
                                  <p:stCondLst>
                                    <p:cond delay="0"/>
                                  </p:stCondLst>
                                  <p:childTnLst>
                                    <p:animRot by="-21600000">
                                      <p:cBhvr>
                                        <p:cTn id="354" dur="2000" fill="hold"/>
                                        <p:tgtEl>
                                          <p:spTgt spid="56"/>
                                        </p:tgtEl>
                                        <p:attrNameLst>
                                          <p:attrName>r</p:attrName>
                                        </p:attrNameLst>
                                      </p:cBhvr>
                                    </p:animRot>
                                  </p:childTnLst>
                                </p:cTn>
                              </p:par>
                              <p:par>
                                <p:cTn id="355" presetID="8" presetClass="emph" presetSubtype="0" autoRev="1" fill="hold" nodeType="withEffect">
                                  <p:stCondLst>
                                    <p:cond delay="0"/>
                                  </p:stCondLst>
                                  <p:childTnLst>
                                    <p:animRot by="-21600000">
                                      <p:cBhvr>
                                        <p:cTn id="356" dur="2000" fill="hold"/>
                                        <p:tgtEl>
                                          <p:spTgt spid="57"/>
                                        </p:tgtEl>
                                        <p:attrNameLst>
                                          <p:attrName>r</p:attrName>
                                        </p:attrNameLst>
                                      </p:cBhvr>
                                    </p:animRot>
                                  </p:childTnLst>
                                </p:cTn>
                              </p:par>
                              <p:par>
                                <p:cTn id="357" presetID="8" presetClass="emph" presetSubtype="0" autoRev="1" fill="hold" nodeType="withEffect">
                                  <p:stCondLst>
                                    <p:cond delay="0"/>
                                  </p:stCondLst>
                                  <p:childTnLst>
                                    <p:animRot by="-21600000">
                                      <p:cBhvr>
                                        <p:cTn id="358" dur="2000" fill="hold"/>
                                        <p:tgtEl>
                                          <p:spTgt spid="58"/>
                                        </p:tgtEl>
                                        <p:attrNameLst>
                                          <p:attrName>r</p:attrName>
                                        </p:attrNameLst>
                                      </p:cBhvr>
                                    </p:animRot>
                                  </p:childTnLst>
                                </p:cTn>
                              </p:par>
                              <p:par>
                                <p:cTn id="359" presetID="8" presetClass="emph" presetSubtype="0" autoRev="1" fill="hold" nodeType="withEffect">
                                  <p:stCondLst>
                                    <p:cond delay="0"/>
                                  </p:stCondLst>
                                  <p:childTnLst>
                                    <p:animRot by="-21600000">
                                      <p:cBhvr>
                                        <p:cTn id="360" dur="2000" fill="hold"/>
                                        <p:tgtEl>
                                          <p:spTgt spid="59"/>
                                        </p:tgtEl>
                                        <p:attrNameLst>
                                          <p:attrName>r</p:attrName>
                                        </p:attrNameLst>
                                      </p:cBhvr>
                                    </p:animRot>
                                  </p:childTnLst>
                                </p:cTn>
                              </p:par>
                              <p:par>
                                <p:cTn id="361" presetID="8" presetClass="emph" presetSubtype="0" autoRev="1" fill="hold" nodeType="withEffect">
                                  <p:stCondLst>
                                    <p:cond delay="0"/>
                                  </p:stCondLst>
                                  <p:childTnLst>
                                    <p:animRot by="-21600000">
                                      <p:cBhvr>
                                        <p:cTn id="362" dur="2000" fill="hold"/>
                                        <p:tgtEl>
                                          <p:spTgt spid="60"/>
                                        </p:tgtEl>
                                        <p:attrNameLst>
                                          <p:attrName>r</p:attrName>
                                        </p:attrNameLst>
                                      </p:cBhvr>
                                    </p:animRot>
                                  </p:childTnLst>
                                </p:cTn>
                              </p:par>
                              <p:par>
                                <p:cTn id="363" presetID="8" presetClass="emph" presetSubtype="0" autoRev="1" fill="hold" nodeType="withEffect">
                                  <p:stCondLst>
                                    <p:cond delay="0"/>
                                  </p:stCondLst>
                                  <p:childTnLst>
                                    <p:animRot by="-21600000">
                                      <p:cBhvr>
                                        <p:cTn id="364" dur="2000" fill="hold"/>
                                        <p:tgtEl>
                                          <p:spTgt spid="61"/>
                                        </p:tgtEl>
                                        <p:attrNameLst>
                                          <p:attrName>r</p:attrName>
                                        </p:attrNameLst>
                                      </p:cBhvr>
                                    </p:animRot>
                                  </p:childTnLst>
                                </p:cTn>
                              </p:par>
                              <p:par>
                                <p:cTn id="365" presetID="8" presetClass="emph" presetSubtype="0" autoRev="1" fill="hold" nodeType="withEffect">
                                  <p:stCondLst>
                                    <p:cond delay="0"/>
                                  </p:stCondLst>
                                  <p:childTnLst>
                                    <p:animRot by="-21600000">
                                      <p:cBhvr>
                                        <p:cTn id="366" dur="2000" fill="hold"/>
                                        <p:tgtEl>
                                          <p:spTgt spid="62"/>
                                        </p:tgtEl>
                                        <p:attrNameLst>
                                          <p:attrName>r</p:attrName>
                                        </p:attrNameLst>
                                      </p:cBhvr>
                                    </p:animRot>
                                  </p:childTnLst>
                                </p:cTn>
                              </p:par>
                            </p:childTnLst>
                          </p:cTn>
                        </p:par>
                        <p:par>
                          <p:cTn id="367" fill="hold">
                            <p:stCondLst>
                              <p:cond delay="4000"/>
                            </p:stCondLst>
                            <p:childTnLst>
                              <p:par>
                                <p:cTn id="368" presetID="2" presetClass="exit" presetSubtype="12" fill="hold" nodeType="afterEffect">
                                  <p:stCondLst>
                                    <p:cond delay="0"/>
                                  </p:stCondLst>
                                  <p:childTnLst>
                                    <p:anim calcmode="lin" valueType="num">
                                      <p:cBhvr additive="base">
                                        <p:cTn id="369" dur="2000"/>
                                        <p:tgtEl>
                                          <p:spTgt spid="4"/>
                                        </p:tgtEl>
                                        <p:attrNameLst>
                                          <p:attrName>ppt_x</p:attrName>
                                        </p:attrNameLst>
                                      </p:cBhvr>
                                      <p:tavLst>
                                        <p:tav tm="0">
                                          <p:val>
                                            <p:strVal val="ppt_x"/>
                                          </p:val>
                                        </p:tav>
                                        <p:tav tm="100000">
                                          <p:val>
                                            <p:strVal val="0-ppt_w/2"/>
                                          </p:val>
                                        </p:tav>
                                      </p:tavLst>
                                    </p:anim>
                                    <p:anim calcmode="lin" valueType="num">
                                      <p:cBhvr additive="base">
                                        <p:cTn id="370" dur="2000"/>
                                        <p:tgtEl>
                                          <p:spTgt spid="4"/>
                                        </p:tgtEl>
                                        <p:attrNameLst>
                                          <p:attrName>ppt_y</p:attrName>
                                        </p:attrNameLst>
                                      </p:cBhvr>
                                      <p:tavLst>
                                        <p:tav tm="0">
                                          <p:val>
                                            <p:strVal val="ppt_y"/>
                                          </p:val>
                                        </p:tav>
                                        <p:tav tm="100000">
                                          <p:val>
                                            <p:strVal val="1+ppt_h/2"/>
                                          </p:val>
                                        </p:tav>
                                      </p:tavLst>
                                    </p:anim>
                                    <p:set>
                                      <p:cBhvr>
                                        <p:cTn id="371" dur="1" fill="hold">
                                          <p:stCondLst>
                                            <p:cond delay="1999"/>
                                          </p:stCondLst>
                                        </p:cTn>
                                        <p:tgtEl>
                                          <p:spTgt spid="4"/>
                                        </p:tgtEl>
                                        <p:attrNameLst>
                                          <p:attrName>style.visibility</p:attrName>
                                        </p:attrNameLst>
                                      </p:cBhvr>
                                      <p:to>
                                        <p:strVal val="hidden"/>
                                      </p:to>
                                    </p:set>
                                  </p:childTnLst>
                                </p:cTn>
                              </p:par>
                              <p:par>
                                <p:cTn id="372" presetID="2" presetClass="exit" presetSubtype="12" fill="hold" nodeType="withEffect">
                                  <p:stCondLst>
                                    <p:cond delay="0"/>
                                  </p:stCondLst>
                                  <p:childTnLst>
                                    <p:anim calcmode="lin" valueType="num">
                                      <p:cBhvr additive="base">
                                        <p:cTn id="373" dur="2000"/>
                                        <p:tgtEl>
                                          <p:spTgt spid="6"/>
                                        </p:tgtEl>
                                        <p:attrNameLst>
                                          <p:attrName>ppt_x</p:attrName>
                                        </p:attrNameLst>
                                      </p:cBhvr>
                                      <p:tavLst>
                                        <p:tav tm="0">
                                          <p:val>
                                            <p:strVal val="ppt_x"/>
                                          </p:val>
                                        </p:tav>
                                        <p:tav tm="100000">
                                          <p:val>
                                            <p:strVal val="0-ppt_w/2"/>
                                          </p:val>
                                        </p:tav>
                                      </p:tavLst>
                                    </p:anim>
                                    <p:anim calcmode="lin" valueType="num">
                                      <p:cBhvr additive="base">
                                        <p:cTn id="374" dur="2000"/>
                                        <p:tgtEl>
                                          <p:spTgt spid="6"/>
                                        </p:tgtEl>
                                        <p:attrNameLst>
                                          <p:attrName>ppt_y</p:attrName>
                                        </p:attrNameLst>
                                      </p:cBhvr>
                                      <p:tavLst>
                                        <p:tav tm="0">
                                          <p:val>
                                            <p:strVal val="ppt_y"/>
                                          </p:val>
                                        </p:tav>
                                        <p:tav tm="100000">
                                          <p:val>
                                            <p:strVal val="1+ppt_h/2"/>
                                          </p:val>
                                        </p:tav>
                                      </p:tavLst>
                                    </p:anim>
                                    <p:set>
                                      <p:cBhvr>
                                        <p:cTn id="375" dur="1" fill="hold">
                                          <p:stCondLst>
                                            <p:cond delay="1999"/>
                                          </p:stCondLst>
                                        </p:cTn>
                                        <p:tgtEl>
                                          <p:spTgt spid="6"/>
                                        </p:tgtEl>
                                        <p:attrNameLst>
                                          <p:attrName>style.visibility</p:attrName>
                                        </p:attrNameLst>
                                      </p:cBhvr>
                                      <p:to>
                                        <p:strVal val="hidden"/>
                                      </p:to>
                                    </p:set>
                                  </p:childTnLst>
                                </p:cTn>
                              </p:par>
                              <p:par>
                                <p:cTn id="376" presetID="2" presetClass="exit" presetSubtype="12" fill="hold" nodeType="withEffect">
                                  <p:stCondLst>
                                    <p:cond delay="0"/>
                                  </p:stCondLst>
                                  <p:childTnLst>
                                    <p:anim calcmode="lin" valueType="num">
                                      <p:cBhvr additive="base">
                                        <p:cTn id="377" dur="2000"/>
                                        <p:tgtEl>
                                          <p:spTgt spid="8"/>
                                        </p:tgtEl>
                                        <p:attrNameLst>
                                          <p:attrName>ppt_x</p:attrName>
                                        </p:attrNameLst>
                                      </p:cBhvr>
                                      <p:tavLst>
                                        <p:tav tm="0">
                                          <p:val>
                                            <p:strVal val="ppt_x"/>
                                          </p:val>
                                        </p:tav>
                                        <p:tav tm="100000">
                                          <p:val>
                                            <p:strVal val="0-ppt_w/2"/>
                                          </p:val>
                                        </p:tav>
                                      </p:tavLst>
                                    </p:anim>
                                    <p:anim calcmode="lin" valueType="num">
                                      <p:cBhvr additive="base">
                                        <p:cTn id="378" dur="2000"/>
                                        <p:tgtEl>
                                          <p:spTgt spid="8"/>
                                        </p:tgtEl>
                                        <p:attrNameLst>
                                          <p:attrName>ppt_y</p:attrName>
                                        </p:attrNameLst>
                                      </p:cBhvr>
                                      <p:tavLst>
                                        <p:tav tm="0">
                                          <p:val>
                                            <p:strVal val="ppt_y"/>
                                          </p:val>
                                        </p:tav>
                                        <p:tav tm="100000">
                                          <p:val>
                                            <p:strVal val="1+ppt_h/2"/>
                                          </p:val>
                                        </p:tav>
                                      </p:tavLst>
                                    </p:anim>
                                    <p:set>
                                      <p:cBhvr>
                                        <p:cTn id="379" dur="1" fill="hold">
                                          <p:stCondLst>
                                            <p:cond delay="1999"/>
                                          </p:stCondLst>
                                        </p:cTn>
                                        <p:tgtEl>
                                          <p:spTgt spid="8"/>
                                        </p:tgtEl>
                                        <p:attrNameLst>
                                          <p:attrName>style.visibility</p:attrName>
                                        </p:attrNameLst>
                                      </p:cBhvr>
                                      <p:to>
                                        <p:strVal val="hidden"/>
                                      </p:to>
                                    </p:set>
                                  </p:childTnLst>
                                </p:cTn>
                              </p:par>
                              <p:par>
                                <p:cTn id="380" presetID="2" presetClass="exit" presetSubtype="12" fill="hold" nodeType="withEffect">
                                  <p:stCondLst>
                                    <p:cond delay="0"/>
                                  </p:stCondLst>
                                  <p:childTnLst>
                                    <p:anim calcmode="lin" valueType="num">
                                      <p:cBhvr additive="base">
                                        <p:cTn id="381" dur="2000"/>
                                        <p:tgtEl>
                                          <p:spTgt spid="10"/>
                                        </p:tgtEl>
                                        <p:attrNameLst>
                                          <p:attrName>ppt_x</p:attrName>
                                        </p:attrNameLst>
                                      </p:cBhvr>
                                      <p:tavLst>
                                        <p:tav tm="0">
                                          <p:val>
                                            <p:strVal val="ppt_x"/>
                                          </p:val>
                                        </p:tav>
                                        <p:tav tm="100000">
                                          <p:val>
                                            <p:strVal val="0-ppt_w/2"/>
                                          </p:val>
                                        </p:tav>
                                      </p:tavLst>
                                    </p:anim>
                                    <p:anim calcmode="lin" valueType="num">
                                      <p:cBhvr additive="base">
                                        <p:cTn id="382" dur="2000"/>
                                        <p:tgtEl>
                                          <p:spTgt spid="10"/>
                                        </p:tgtEl>
                                        <p:attrNameLst>
                                          <p:attrName>ppt_y</p:attrName>
                                        </p:attrNameLst>
                                      </p:cBhvr>
                                      <p:tavLst>
                                        <p:tav tm="0">
                                          <p:val>
                                            <p:strVal val="ppt_y"/>
                                          </p:val>
                                        </p:tav>
                                        <p:tav tm="100000">
                                          <p:val>
                                            <p:strVal val="1+ppt_h/2"/>
                                          </p:val>
                                        </p:tav>
                                      </p:tavLst>
                                    </p:anim>
                                    <p:set>
                                      <p:cBhvr>
                                        <p:cTn id="383" dur="1" fill="hold">
                                          <p:stCondLst>
                                            <p:cond delay="1999"/>
                                          </p:stCondLst>
                                        </p:cTn>
                                        <p:tgtEl>
                                          <p:spTgt spid="10"/>
                                        </p:tgtEl>
                                        <p:attrNameLst>
                                          <p:attrName>style.visibility</p:attrName>
                                        </p:attrNameLst>
                                      </p:cBhvr>
                                      <p:to>
                                        <p:strVal val="hidden"/>
                                      </p:to>
                                    </p:set>
                                  </p:childTnLst>
                                </p:cTn>
                              </p:par>
                              <p:par>
                                <p:cTn id="384" presetID="2" presetClass="exit" presetSubtype="12" fill="hold" nodeType="withEffect">
                                  <p:stCondLst>
                                    <p:cond delay="0"/>
                                  </p:stCondLst>
                                  <p:childTnLst>
                                    <p:anim calcmode="lin" valueType="num">
                                      <p:cBhvr additive="base">
                                        <p:cTn id="385" dur="2000"/>
                                        <p:tgtEl>
                                          <p:spTgt spid="12"/>
                                        </p:tgtEl>
                                        <p:attrNameLst>
                                          <p:attrName>ppt_x</p:attrName>
                                        </p:attrNameLst>
                                      </p:cBhvr>
                                      <p:tavLst>
                                        <p:tav tm="0">
                                          <p:val>
                                            <p:strVal val="ppt_x"/>
                                          </p:val>
                                        </p:tav>
                                        <p:tav tm="100000">
                                          <p:val>
                                            <p:strVal val="0-ppt_w/2"/>
                                          </p:val>
                                        </p:tav>
                                      </p:tavLst>
                                    </p:anim>
                                    <p:anim calcmode="lin" valueType="num">
                                      <p:cBhvr additive="base">
                                        <p:cTn id="386" dur="2000"/>
                                        <p:tgtEl>
                                          <p:spTgt spid="12"/>
                                        </p:tgtEl>
                                        <p:attrNameLst>
                                          <p:attrName>ppt_y</p:attrName>
                                        </p:attrNameLst>
                                      </p:cBhvr>
                                      <p:tavLst>
                                        <p:tav tm="0">
                                          <p:val>
                                            <p:strVal val="ppt_y"/>
                                          </p:val>
                                        </p:tav>
                                        <p:tav tm="100000">
                                          <p:val>
                                            <p:strVal val="1+ppt_h/2"/>
                                          </p:val>
                                        </p:tav>
                                      </p:tavLst>
                                    </p:anim>
                                    <p:set>
                                      <p:cBhvr>
                                        <p:cTn id="387" dur="1" fill="hold">
                                          <p:stCondLst>
                                            <p:cond delay="1999"/>
                                          </p:stCondLst>
                                        </p:cTn>
                                        <p:tgtEl>
                                          <p:spTgt spid="12"/>
                                        </p:tgtEl>
                                        <p:attrNameLst>
                                          <p:attrName>style.visibility</p:attrName>
                                        </p:attrNameLst>
                                      </p:cBhvr>
                                      <p:to>
                                        <p:strVal val="hidden"/>
                                      </p:to>
                                    </p:set>
                                  </p:childTnLst>
                                </p:cTn>
                              </p:par>
                              <p:par>
                                <p:cTn id="388" presetID="2" presetClass="exit" presetSubtype="12" fill="hold" nodeType="withEffect">
                                  <p:stCondLst>
                                    <p:cond delay="0"/>
                                  </p:stCondLst>
                                  <p:childTnLst>
                                    <p:anim calcmode="lin" valueType="num">
                                      <p:cBhvr additive="base">
                                        <p:cTn id="389" dur="2000"/>
                                        <p:tgtEl>
                                          <p:spTgt spid="14"/>
                                        </p:tgtEl>
                                        <p:attrNameLst>
                                          <p:attrName>ppt_x</p:attrName>
                                        </p:attrNameLst>
                                      </p:cBhvr>
                                      <p:tavLst>
                                        <p:tav tm="0">
                                          <p:val>
                                            <p:strVal val="ppt_x"/>
                                          </p:val>
                                        </p:tav>
                                        <p:tav tm="100000">
                                          <p:val>
                                            <p:strVal val="0-ppt_w/2"/>
                                          </p:val>
                                        </p:tav>
                                      </p:tavLst>
                                    </p:anim>
                                    <p:anim calcmode="lin" valueType="num">
                                      <p:cBhvr additive="base">
                                        <p:cTn id="390" dur="2000"/>
                                        <p:tgtEl>
                                          <p:spTgt spid="14"/>
                                        </p:tgtEl>
                                        <p:attrNameLst>
                                          <p:attrName>ppt_y</p:attrName>
                                        </p:attrNameLst>
                                      </p:cBhvr>
                                      <p:tavLst>
                                        <p:tav tm="0">
                                          <p:val>
                                            <p:strVal val="ppt_y"/>
                                          </p:val>
                                        </p:tav>
                                        <p:tav tm="100000">
                                          <p:val>
                                            <p:strVal val="1+ppt_h/2"/>
                                          </p:val>
                                        </p:tav>
                                      </p:tavLst>
                                    </p:anim>
                                    <p:set>
                                      <p:cBhvr>
                                        <p:cTn id="391" dur="1" fill="hold">
                                          <p:stCondLst>
                                            <p:cond delay="1999"/>
                                          </p:stCondLst>
                                        </p:cTn>
                                        <p:tgtEl>
                                          <p:spTgt spid="14"/>
                                        </p:tgtEl>
                                        <p:attrNameLst>
                                          <p:attrName>style.visibility</p:attrName>
                                        </p:attrNameLst>
                                      </p:cBhvr>
                                      <p:to>
                                        <p:strVal val="hidden"/>
                                      </p:to>
                                    </p:set>
                                  </p:childTnLst>
                                </p:cTn>
                              </p:par>
                              <p:par>
                                <p:cTn id="392" presetID="2" presetClass="exit" presetSubtype="12" fill="hold" nodeType="withEffect">
                                  <p:stCondLst>
                                    <p:cond delay="0"/>
                                  </p:stCondLst>
                                  <p:childTnLst>
                                    <p:anim calcmode="lin" valueType="num">
                                      <p:cBhvr additive="base">
                                        <p:cTn id="393" dur="2000"/>
                                        <p:tgtEl>
                                          <p:spTgt spid="16"/>
                                        </p:tgtEl>
                                        <p:attrNameLst>
                                          <p:attrName>ppt_x</p:attrName>
                                        </p:attrNameLst>
                                      </p:cBhvr>
                                      <p:tavLst>
                                        <p:tav tm="0">
                                          <p:val>
                                            <p:strVal val="ppt_x"/>
                                          </p:val>
                                        </p:tav>
                                        <p:tav tm="100000">
                                          <p:val>
                                            <p:strVal val="0-ppt_w/2"/>
                                          </p:val>
                                        </p:tav>
                                      </p:tavLst>
                                    </p:anim>
                                    <p:anim calcmode="lin" valueType="num">
                                      <p:cBhvr additive="base">
                                        <p:cTn id="394" dur="2000"/>
                                        <p:tgtEl>
                                          <p:spTgt spid="16"/>
                                        </p:tgtEl>
                                        <p:attrNameLst>
                                          <p:attrName>ppt_y</p:attrName>
                                        </p:attrNameLst>
                                      </p:cBhvr>
                                      <p:tavLst>
                                        <p:tav tm="0">
                                          <p:val>
                                            <p:strVal val="ppt_y"/>
                                          </p:val>
                                        </p:tav>
                                        <p:tav tm="100000">
                                          <p:val>
                                            <p:strVal val="1+ppt_h/2"/>
                                          </p:val>
                                        </p:tav>
                                      </p:tavLst>
                                    </p:anim>
                                    <p:set>
                                      <p:cBhvr>
                                        <p:cTn id="395" dur="1" fill="hold">
                                          <p:stCondLst>
                                            <p:cond delay="1999"/>
                                          </p:stCondLst>
                                        </p:cTn>
                                        <p:tgtEl>
                                          <p:spTgt spid="16"/>
                                        </p:tgtEl>
                                        <p:attrNameLst>
                                          <p:attrName>style.visibility</p:attrName>
                                        </p:attrNameLst>
                                      </p:cBhvr>
                                      <p:to>
                                        <p:strVal val="hidden"/>
                                      </p:to>
                                    </p:set>
                                  </p:childTnLst>
                                </p:cTn>
                              </p:par>
                              <p:par>
                                <p:cTn id="396" presetID="2" presetClass="exit" presetSubtype="12" fill="hold" nodeType="withEffect">
                                  <p:stCondLst>
                                    <p:cond delay="0"/>
                                  </p:stCondLst>
                                  <p:childTnLst>
                                    <p:anim calcmode="lin" valueType="num">
                                      <p:cBhvr additive="base">
                                        <p:cTn id="397" dur="2000"/>
                                        <p:tgtEl>
                                          <p:spTgt spid="18"/>
                                        </p:tgtEl>
                                        <p:attrNameLst>
                                          <p:attrName>ppt_x</p:attrName>
                                        </p:attrNameLst>
                                      </p:cBhvr>
                                      <p:tavLst>
                                        <p:tav tm="0">
                                          <p:val>
                                            <p:strVal val="ppt_x"/>
                                          </p:val>
                                        </p:tav>
                                        <p:tav tm="100000">
                                          <p:val>
                                            <p:strVal val="0-ppt_w/2"/>
                                          </p:val>
                                        </p:tav>
                                      </p:tavLst>
                                    </p:anim>
                                    <p:anim calcmode="lin" valueType="num">
                                      <p:cBhvr additive="base">
                                        <p:cTn id="398" dur="2000"/>
                                        <p:tgtEl>
                                          <p:spTgt spid="18"/>
                                        </p:tgtEl>
                                        <p:attrNameLst>
                                          <p:attrName>ppt_y</p:attrName>
                                        </p:attrNameLst>
                                      </p:cBhvr>
                                      <p:tavLst>
                                        <p:tav tm="0">
                                          <p:val>
                                            <p:strVal val="ppt_y"/>
                                          </p:val>
                                        </p:tav>
                                        <p:tav tm="100000">
                                          <p:val>
                                            <p:strVal val="1+ppt_h/2"/>
                                          </p:val>
                                        </p:tav>
                                      </p:tavLst>
                                    </p:anim>
                                    <p:set>
                                      <p:cBhvr>
                                        <p:cTn id="399" dur="1" fill="hold">
                                          <p:stCondLst>
                                            <p:cond delay="1999"/>
                                          </p:stCondLst>
                                        </p:cTn>
                                        <p:tgtEl>
                                          <p:spTgt spid="18"/>
                                        </p:tgtEl>
                                        <p:attrNameLst>
                                          <p:attrName>style.visibility</p:attrName>
                                        </p:attrNameLst>
                                      </p:cBhvr>
                                      <p:to>
                                        <p:strVal val="hidden"/>
                                      </p:to>
                                    </p:set>
                                  </p:childTnLst>
                                </p:cTn>
                              </p:par>
                              <p:par>
                                <p:cTn id="400" presetID="2" presetClass="exit" presetSubtype="12" fill="hold" nodeType="withEffect">
                                  <p:stCondLst>
                                    <p:cond delay="0"/>
                                  </p:stCondLst>
                                  <p:childTnLst>
                                    <p:anim calcmode="lin" valueType="num">
                                      <p:cBhvr additive="base">
                                        <p:cTn id="401" dur="2000"/>
                                        <p:tgtEl>
                                          <p:spTgt spid="20"/>
                                        </p:tgtEl>
                                        <p:attrNameLst>
                                          <p:attrName>ppt_x</p:attrName>
                                        </p:attrNameLst>
                                      </p:cBhvr>
                                      <p:tavLst>
                                        <p:tav tm="0">
                                          <p:val>
                                            <p:strVal val="ppt_x"/>
                                          </p:val>
                                        </p:tav>
                                        <p:tav tm="100000">
                                          <p:val>
                                            <p:strVal val="0-ppt_w/2"/>
                                          </p:val>
                                        </p:tav>
                                      </p:tavLst>
                                    </p:anim>
                                    <p:anim calcmode="lin" valueType="num">
                                      <p:cBhvr additive="base">
                                        <p:cTn id="402" dur="2000"/>
                                        <p:tgtEl>
                                          <p:spTgt spid="20"/>
                                        </p:tgtEl>
                                        <p:attrNameLst>
                                          <p:attrName>ppt_y</p:attrName>
                                        </p:attrNameLst>
                                      </p:cBhvr>
                                      <p:tavLst>
                                        <p:tav tm="0">
                                          <p:val>
                                            <p:strVal val="ppt_y"/>
                                          </p:val>
                                        </p:tav>
                                        <p:tav tm="100000">
                                          <p:val>
                                            <p:strVal val="1+ppt_h/2"/>
                                          </p:val>
                                        </p:tav>
                                      </p:tavLst>
                                    </p:anim>
                                    <p:set>
                                      <p:cBhvr>
                                        <p:cTn id="403" dur="1" fill="hold">
                                          <p:stCondLst>
                                            <p:cond delay="1999"/>
                                          </p:stCondLst>
                                        </p:cTn>
                                        <p:tgtEl>
                                          <p:spTgt spid="20"/>
                                        </p:tgtEl>
                                        <p:attrNameLst>
                                          <p:attrName>style.visibility</p:attrName>
                                        </p:attrNameLst>
                                      </p:cBhvr>
                                      <p:to>
                                        <p:strVal val="hidden"/>
                                      </p:to>
                                    </p:set>
                                  </p:childTnLst>
                                </p:cTn>
                              </p:par>
                              <p:par>
                                <p:cTn id="404" presetID="2" presetClass="exit" presetSubtype="12" fill="hold" nodeType="withEffect">
                                  <p:stCondLst>
                                    <p:cond delay="0"/>
                                  </p:stCondLst>
                                  <p:childTnLst>
                                    <p:anim calcmode="lin" valueType="num">
                                      <p:cBhvr additive="base">
                                        <p:cTn id="405" dur="2000"/>
                                        <p:tgtEl>
                                          <p:spTgt spid="22"/>
                                        </p:tgtEl>
                                        <p:attrNameLst>
                                          <p:attrName>ppt_x</p:attrName>
                                        </p:attrNameLst>
                                      </p:cBhvr>
                                      <p:tavLst>
                                        <p:tav tm="0">
                                          <p:val>
                                            <p:strVal val="ppt_x"/>
                                          </p:val>
                                        </p:tav>
                                        <p:tav tm="100000">
                                          <p:val>
                                            <p:strVal val="0-ppt_w/2"/>
                                          </p:val>
                                        </p:tav>
                                      </p:tavLst>
                                    </p:anim>
                                    <p:anim calcmode="lin" valueType="num">
                                      <p:cBhvr additive="base">
                                        <p:cTn id="406" dur="2000"/>
                                        <p:tgtEl>
                                          <p:spTgt spid="22"/>
                                        </p:tgtEl>
                                        <p:attrNameLst>
                                          <p:attrName>ppt_y</p:attrName>
                                        </p:attrNameLst>
                                      </p:cBhvr>
                                      <p:tavLst>
                                        <p:tav tm="0">
                                          <p:val>
                                            <p:strVal val="ppt_y"/>
                                          </p:val>
                                        </p:tav>
                                        <p:tav tm="100000">
                                          <p:val>
                                            <p:strVal val="1+ppt_h/2"/>
                                          </p:val>
                                        </p:tav>
                                      </p:tavLst>
                                    </p:anim>
                                    <p:set>
                                      <p:cBhvr>
                                        <p:cTn id="407" dur="1" fill="hold">
                                          <p:stCondLst>
                                            <p:cond delay="1999"/>
                                          </p:stCondLst>
                                        </p:cTn>
                                        <p:tgtEl>
                                          <p:spTgt spid="22"/>
                                        </p:tgtEl>
                                        <p:attrNameLst>
                                          <p:attrName>style.visibility</p:attrName>
                                        </p:attrNameLst>
                                      </p:cBhvr>
                                      <p:to>
                                        <p:strVal val="hidden"/>
                                      </p:to>
                                    </p:set>
                                  </p:childTnLst>
                                </p:cTn>
                              </p:par>
                              <p:par>
                                <p:cTn id="408" presetID="2" presetClass="exit" presetSubtype="12" fill="hold" nodeType="withEffect">
                                  <p:stCondLst>
                                    <p:cond delay="0"/>
                                  </p:stCondLst>
                                  <p:childTnLst>
                                    <p:anim calcmode="lin" valueType="num">
                                      <p:cBhvr additive="base">
                                        <p:cTn id="409" dur="2000"/>
                                        <p:tgtEl>
                                          <p:spTgt spid="23"/>
                                        </p:tgtEl>
                                        <p:attrNameLst>
                                          <p:attrName>ppt_x</p:attrName>
                                        </p:attrNameLst>
                                      </p:cBhvr>
                                      <p:tavLst>
                                        <p:tav tm="0">
                                          <p:val>
                                            <p:strVal val="ppt_x"/>
                                          </p:val>
                                        </p:tav>
                                        <p:tav tm="100000">
                                          <p:val>
                                            <p:strVal val="0-ppt_w/2"/>
                                          </p:val>
                                        </p:tav>
                                      </p:tavLst>
                                    </p:anim>
                                    <p:anim calcmode="lin" valueType="num">
                                      <p:cBhvr additive="base">
                                        <p:cTn id="410" dur="2000"/>
                                        <p:tgtEl>
                                          <p:spTgt spid="23"/>
                                        </p:tgtEl>
                                        <p:attrNameLst>
                                          <p:attrName>ppt_y</p:attrName>
                                        </p:attrNameLst>
                                      </p:cBhvr>
                                      <p:tavLst>
                                        <p:tav tm="0">
                                          <p:val>
                                            <p:strVal val="ppt_y"/>
                                          </p:val>
                                        </p:tav>
                                        <p:tav tm="100000">
                                          <p:val>
                                            <p:strVal val="1+ppt_h/2"/>
                                          </p:val>
                                        </p:tav>
                                      </p:tavLst>
                                    </p:anim>
                                    <p:set>
                                      <p:cBhvr>
                                        <p:cTn id="411" dur="1" fill="hold">
                                          <p:stCondLst>
                                            <p:cond delay="1999"/>
                                          </p:stCondLst>
                                        </p:cTn>
                                        <p:tgtEl>
                                          <p:spTgt spid="23"/>
                                        </p:tgtEl>
                                        <p:attrNameLst>
                                          <p:attrName>style.visibility</p:attrName>
                                        </p:attrNameLst>
                                      </p:cBhvr>
                                      <p:to>
                                        <p:strVal val="hidden"/>
                                      </p:to>
                                    </p:set>
                                  </p:childTnLst>
                                </p:cTn>
                              </p:par>
                              <p:par>
                                <p:cTn id="412" presetID="2" presetClass="exit" presetSubtype="12" fill="hold" nodeType="withEffect">
                                  <p:stCondLst>
                                    <p:cond delay="0"/>
                                  </p:stCondLst>
                                  <p:childTnLst>
                                    <p:anim calcmode="lin" valueType="num">
                                      <p:cBhvr additive="base">
                                        <p:cTn id="413" dur="2000"/>
                                        <p:tgtEl>
                                          <p:spTgt spid="24"/>
                                        </p:tgtEl>
                                        <p:attrNameLst>
                                          <p:attrName>ppt_x</p:attrName>
                                        </p:attrNameLst>
                                      </p:cBhvr>
                                      <p:tavLst>
                                        <p:tav tm="0">
                                          <p:val>
                                            <p:strVal val="ppt_x"/>
                                          </p:val>
                                        </p:tav>
                                        <p:tav tm="100000">
                                          <p:val>
                                            <p:strVal val="0-ppt_w/2"/>
                                          </p:val>
                                        </p:tav>
                                      </p:tavLst>
                                    </p:anim>
                                    <p:anim calcmode="lin" valueType="num">
                                      <p:cBhvr additive="base">
                                        <p:cTn id="414" dur="2000"/>
                                        <p:tgtEl>
                                          <p:spTgt spid="24"/>
                                        </p:tgtEl>
                                        <p:attrNameLst>
                                          <p:attrName>ppt_y</p:attrName>
                                        </p:attrNameLst>
                                      </p:cBhvr>
                                      <p:tavLst>
                                        <p:tav tm="0">
                                          <p:val>
                                            <p:strVal val="ppt_y"/>
                                          </p:val>
                                        </p:tav>
                                        <p:tav tm="100000">
                                          <p:val>
                                            <p:strVal val="1+ppt_h/2"/>
                                          </p:val>
                                        </p:tav>
                                      </p:tavLst>
                                    </p:anim>
                                    <p:set>
                                      <p:cBhvr>
                                        <p:cTn id="415" dur="1" fill="hold">
                                          <p:stCondLst>
                                            <p:cond delay="1999"/>
                                          </p:stCondLst>
                                        </p:cTn>
                                        <p:tgtEl>
                                          <p:spTgt spid="24"/>
                                        </p:tgtEl>
                                        <p:attrNameLst>
                                          <p:attrName>style.visibility</p:attrName>
                                        </p:attrNameLst>
                                      </p:cBhvr>
                                      <p:to>
                                        <p:strVal val="hidden"/>
                                      </p:to>
                                    </p:set>
                                  </p:childTnLst>
                                </p:cTn>
                              </p:par>
                              <p:par>
                                <p:cTn id="416" presetID="2" presetClass="exit" presetSubtype="12" fill="hold" nodeType="withEffect">
                                  <p:stCondLst>
                                    <p:cond delay="0"/>
                                  </p:stCondLst>
                                  <p:childTnLst>
                                    <p:anim calcmode="lin" valueType="num">
                                      <p:cBhvr additive="base">
                                        <p:cTn id="417" dur="2000"/>
                                        <p:tgtEl>
                                          <p:spTgt spid="25"/>
                                        </p:tgtEl>
                                        <p:attrNameLst>
                                          <p:attrName>ppt_x</p:attrName>
                                        </p:attrNameLst>
                                      </p:cBhvr>
                                      <p:tavLst>
                                        <p:tav tm="0">
                                          <p:val>
                                            <p:strVal val="ppt_x"/>
                                          </p:val>
                                        </p:tav>
                                        <p:tav tm="100000">
                                          <p:val>
                                            <p:strVal val="0-ppt_w/2"/>
                                          </p:val>
                                        </p:tav>
                                      </p:tavLst>
                                    </p:anim>
                                    <p:anim calcmode="lin" valueType="num">
                                      <p:cBhvr additive="base">
                                        <p:cTn id="418" dur="2000"/>
                                        <p:tgtEl>
                                          <p:spTgt spid="25"/>
                                        </p:tgtEl>
                                        <p:attrNameLst>
                                          <p:attrName>ppt_y</p:attrName>
                                        </p:attrNameLst>
                                      </p:cBhvr>
                                      <p:tavLst>
                                        <p:tav tm="0">
                                          <p:val>
                                            <p:strVal val="ppt_y"/>
                                          </p:val>
                                        </p:tav>
                                        <p:tav tm="100000">
                                          <p:val>
                                            <p:strVal val="1+ppt_h/2"/>
                                          </p:val>
                                        </p:tav>
                                      </p:tavLst>
                                    </p:anim>
                                    <p:set>
                                      <p:cBhvr>
                                        <p:cTn id="419" dur="1" fill="hold">
                                          <p:stCondLst>
                                            <p:cond delay="1999"/>
                                          </p:stCondLst>
                                        </p:cTn>
                                        <p:tgtEl>
                                          <p:spTgt spid="25"/>
                                        </p:tgtEl>
                                        <p:attrNameLst>
                                          <p:attrName>style.visibility</p:attrName>
                                        </p:attrNameLst>
                                      </p:cBhvr>
                                      <p:to>
                                        <p:strVal val="hidden"/>
                                      </p:to>
                                    </p:set>
                                  </p:childTnLst>
                                </p:cTn>
                              </p:par>
                              <p:par>
                                <p:cTn id="420" presetID="2" presetClass="exit" presetSubtype="12" fill="hold" nodeType="withEffect">
                                  <p:stCondLst>
                                    <p:cond delay="0"/>
                                  </p:stCondLst>
                                  <p:childTnLst>
                                    <p:anim calcmode="lin" valueType="num">
                                      <p:cBhvr additive="base">
                                        <p:cTn id="421" dur="2000"/>
                                        <p:tgtEl>
                                          <p:spTgt spid="26"/>
                                        </p:tgtEl>
                                        <p:attrNameLst>
                                          <p:attrName>ppt_x</p:attrName>
                                        </p:attrNameLst>
                                      </p:cBhvr>
                                      <p:tavLst>
                                        <p:tav tm="0">
                                          <p:val>
                                            <p:strVal val="ppt_x"/>
                                          </p:val>
                                        </p:tav>
                                        <p:tav tm="100000">
                                          <p:val>
                                            <p:strVal val="0-ppt_w/2"/>
                                          </p:val>
                                        </p:tav>
                                      </p:tavLst>
                                    </p:anim>
                                    <p:anim calcmode="lin" valueType="num">
                                      <p:cBhvr additive="base">
                                        <p:cTn id="422" dur="2000"/>
                                        <p:tgtEl>
                                          <p:spTgt spid="26"/>
                                        </p:tgtEl>
                                        <p:attrNameLst>
                                          <p:attrName>ppt_y</p:attrName>
                                        </p:attrNameLst>
                                      </p:cBhvr>
                                      <p:tavLst>
                                        <p:tav tm="0">
                                          <p:val>
                                            <p:strVal val="ppt_y"/>
                                          </p:val>
                                        </p:tav>
                                        <p:tav tm="100000">
                                          <p:val>
                                            <p:strVal val="1+ppt_h/2"/>
                                          </p:val>
                                        </p:tav>
                                      </p:tavLst>
                                    </p:anim>
                                    <p:set>
                                      <p:cBhvr>
                                        <p:cTn id="423" dur="1" fill="hold">
                                          <p:stCondLst>
                                            <p:cond delay="1999"/>
                                          </p:stCondLst>
                                        </p:cTn>
                                        <p:tgtEl>
                                          <p:spTgt spid="26"/>
                                        </p:tgtEl>
                                        <p:attrNameLst>
                                          <p:attrName>style.visibility</p:attrName>
                                        </p:attrNameLst>
                                      </p:cBhvr>
                                      <p:to>
                                        <p:strVal val="hidden"/>
                                      </p:to>
                                    </p:set>
                                  </p:childTnLst>
                                </p:cTn>
                              </p:par>
                              <p:par>
                                <p:cTn id="424" presetID="2" presetClass="exit" presetSubtype="12" fill="hold" nodeType="withEffect">
                                  <p:stCondLst>
                                    <p:cond delay="0"/>
                                  </p:stCondLst>
                                  <p:childTnLst>
                                    <p:anim calcmode="lin" valueType="num">
                                      <p:cBhvr additive="base">
                                        <p:cTn id="425" dur="2000"/>
                                        <p:tgtEl>
                                          <p:spTgt spid="27"/>
                                        </p:tgtEl>
                                        <p:attrNameLst>
                                          <p:attrName>ppt_x</p:attrName>
                                        </p:attrNameLst>
                                      </p:cBhvr>
                                      <p:tavLst>
                                        <p:tav tm="0">
                                          <p:val>
                                            <p:strVal val="ppt_x"/>
                                          </p:val>
                                        </p:tav>
                                        <p:tav tm="100000">
                                          <p:val>
                                            <p:strVal val="0-ppt_w/2"/>
                                          </p:val>
                                        </p:tav>
                                      </p:tavLst>
                                    </p:anim>
                                    <p:anim calcmode="lin" valueType="num">
                                      <p:cBhvr additive="base">
                                        <p:cTn id="426" dur="2000"/>
                                        <p:tgtEl>
                                          <p:spTgt spid="27"/>
                                        </p:tgtEl>
                                        <p:attrNameLst>
                                          <p:attrName>ppt_y</p:attrName>
                                        </p:attrNameLst>
                                      </p:cBhvr>
                                      <p:tavLst>
                                        <p:tav tm="0">
                                          <p:val>
                                            <p:strVal val="ppt_y"/>
                                          </p:val>
                                        </p:tav>
                                        <p:tav tm="100000">
                                          <p:val>
                                            <p:strVal val="1+ppt_h/2"/>
                                          </p:val>
                                        </p:tav>
                                      </p:tavLst>
                                    </p:anim>
                                    <p:set>
                                      <p:cBhvr>
                                        <p:cTn id="427" dur="1" fill="hold">
                                          <p:stCondLst>
                                            <p:cond delay="1999"/>
                                          </p:stCondLst>
                                        </p:cTn>
                                        <p:tgtEl>
                                          <p:spTgt spid="27"/>
                                        </p:tgtEl>
                                        <p:attrNameLst>
                                          <p:attrName>style.visibility</p:attrName>
                                        </p:attrNameLst>
                                      </p:cBhvr>
                                      <p:to>
                                        <p:strVal val="hidden"/>
                                      </p:to>
                                    </p:set>
                                  </p:childTnLst>
                                </p:cTn>
                              </p:par>
                              <p:par>
                                <p:cTn id="428" presetID="2" presetClass="exit" presetSubtype="12" fill="hold" nodeType="withEffect">
                                  <p:stCondLst>
                                    <p:cond delay="0"/>
                                  </p:stCondLst>
                                  <p:childTnLst>
                                    <p:anim calcmode="lin" valueType="num">
                                      <p:cBhvr additive="base">
                                        <p:cTn id="429" dur="2000"/>
                                        <p:tgtEl>
                                          <p:spTgt spid="28"/>
                                        </p:tgtEl>
                                        <p:attrNameLst>
                                          <p:attrName>ppt_x</p:attrName>
                                        </p:attrNameLst>
                                      </p:cBhvr>
                                      <p:tavLst>
                                        <p:tav tm="0">
                                          <p:val>
                                            <p:strVal val="ppt_x"/>
                                          </p:val>
                                        </p:tav>
                                        <p:tav tm="100000">
                                          <p:val>
                                            <p:strVal val="0-ppt_w/2"/>
                                          </p:val>
                                        </p:tav>
                                      </p:tavLst>
                                    </p:anim>
                                    <p:anim calcmode="lin" valueType="num">
                                      <p:cBhvr additive="base">
                                        <p:cTn id="430" dur="2000"/>
                                        <p:tgtEl>
                                          <p:spTgt spid="28"/>
                                        </p:tgtEl>
                                        <p:attrNameLst>
                                          <p:attrName>ppt_y</p:attrName>
                                        </p:attrNameLst>
                                      </p:cBhvr>
                                      <p:tavLst>
                                        <p:tav tm="0">
                                          <p:val>
                                            <p:strVal val="ppt_y"/>
                                          </p:val>
                                        </p:tav>
                                        <p:tav tm="100000">
                                          <p:val>
                                            <p:strVal val="1+ppt_h/2"/>
                                          </p:val>
                                        </p:tav>
                                      </p:tavLst>
                                    </p:anim>
                                    <p:set>
                                      <p:cBhvr>
                                        <p:cTn id="431" dur="1" fill="hold">
                                          <p:stCondLst>
                                            <p:cond delay="1999"/>
                                          </p:stCondLst>
                                        </p:cTn>
                                        <p:tgtEl>
                                          <p:spTgt spid="28"/>
                                        </p:tgtEl>
                                        <p:attrNameLst>
                                          <p:attrName>style.visibility</p:attrName>
                                        </p:attrNameLst>
                                      </p:cBhvr>
                                      <p:to>
                                        <p:strVal val="hidden"/>
                                      </p:to>
                                    </p:set>
                                  </p:childTnLst>
                                </p:cTn>
                              </p:par>
                              <p:par>
                                <p:cTn id="432" presetID="2" presetClass="exit" presetSubtype="12" fill="hold" nodeType="withEffect">
                                  <p:stCondLst>
                                    <p:cond delay="0"/>
                                  </p:stCondLst>
                                  <p:childTnLst>
                                    <p:anim calcmode="lin" valueType="num">
                                      <p:cBhvr additive="base">
                                        <p:cTn id="433" dur="2000"/>
                                        <p:tgtEl>
                                          <p:spTgt spid="29"/>
                                        </p:tgtEl>
                                        <p:attrNameLst>
                                          <p:attrName>ppt_x</p:attrName>
                                        </p:attrNameLst>
                                      </p:cBhvr>
                                      <p:tavLst>
                                        <p:tav tm="0">
                                          <p:val>
                                            <p:strVal val="ppt_x"/>
                                          </p:val>
                                        </p:tav>
                                        <p:tav tm="100000">
                                          <p:val>
                                            <p:strVal val="0-ppt_w/2"/>
                                          </p:val>
                                        </p:tav>
                                      </p:tavLst>
                                    </p:anim>
                                    <p:anim calcmode="lin" valueType="num">
                                      <p:cBhvr additive="base">
                                        <p:cTn id="434" dur="2000"/>
                                        <p:tgtEl>
                                          <p:spTgt spid="29"/>
                                        </p:tgtEl>
                                        <p:attrNameLst>
                                          <p:attrName>ppt_y</p:attrName>
                                        </p:attrNameLst>
                                      </p:cBhvr>
                                      <p:tavLst>
                                        <p:tav tm="0">
                                          <p:val>
                                            <p:strVal val="ppt_y"/>
                                          </p:val>
                                        </p:tav>
                                        <p:tav tm="100000">
                                          <p:val>
                                            <p:strVal val="1+ppt_h/2"/>
                                          </p:val>
                                        </p:tav>
                                      </p:tavLst>
                                    </p:anim>
                                    <p:set>
                                      <p:cBhvr>
                                        <p:cTn id="435" dur="1" fill="hold">
                                          <p:stCondLst>
                                            <p:cond delay="1999"/>
                                          </p:stCondLst>
                                        </p:cTn>
                                        <p:tgtEl>
                                          <p:spTgt spid="29"/>
                                        </p:tgtEl>
                                        <p:attrNameLst>
                                          <p:attrName>style.visibility</p:attrName>
                                        </p:attrNameLst>
                                      </p:cBhvr>
                                      <p:to>
                                        <p:strVal val="hidden"/>
                                      </p:to>
                                    </p:set>
                                  </p:childTnLst>
                                </p:cTn>
                              </p:par>
                              <p:par>
                                <p:cTn id="436" presetID="2" presetClass="exit" presetSubtype="12" fill="hold" nodeType="withEffect">
                                  <p:stCondLst>
                                    <p:cond delay="0"/>
                                  </p:stCondLst>
                                  <p:childTnLst>
                                    <p:anim calcmode="lin" valueType="num">
                                      <p:cBhvr additive="base">
                                        <p:cTn id="437" dur="2000"/>
                                        <p:tgtEl>
                                          <p:spTgt spid="30"/>
                                        </p:tgtEl>
                                        <p:attrNameLst>
                                          <p:attrName>ppt_x</p:attrName>
                                        </p:attrNameLst>
                                      </p:cBhvr>
                                      <p:tavLst>
                                        <p:tav tm="0">
                                          <p:val>
                                            <p:strVal val="ppt_x"/>
                                          </p:val>
                                        </p:tav>
                                        <p:tav tm="100000">
                                          <p:val>
                                            <p:strVal val="0-ppt_w/2"/>
                                          </p:val>
                                        </p:tav>
                                      </p:tavLst>
                                    </p:anim>
                                    <p:anim calcmode="lin" valueType="num">
                                      <p:cBhvr additive="base">
                                        <p:cTn id="438" dur="2000"/>
                                        <p:tgtEl>
                                          <p:spTgt spid="30"/>
                                        </p:tgtEl>
                                        <p:attrNameLst>
                                          <p:attrName>ppt_y</p:attrName>
                                        </p:attrNameLst>
                                      </p:cBhvr>
                                      <p:tavLst>
                                        <p:tav tm="0">
                                          <p:val>
                                            <p:strVal val="ppt_y"/>
                                          </p:val>
                                        </p:tav>
                                        <p:tav tm="100000">
                                          <p:val>
                                            <p:strVal val="1+ppt_h/2"/>
                                          </p:val>
                                        </p:tav>
                                      </p:tavLst>
                                    </p:anim>
                                    <p:set>
                                      <p:cBhvr>
                                        <p:cTn id="439" dur="1" fill="hold">
                                          <p:stCondLst>
                                            <p:cond delay="1999"/>
                                          </p:stCondLst>
                                        </p:cTn>
                                        <p:tgtEl>
                                          <p:spTgt spid="30"/>
                                        </p:tgtEl>
                                        <p:attrNameLst>
                                          <p:attrName>style.visibility</p:attrName>
                                        </p:attrNameLst>
                                      </p:cBhvr>
                                      <p:to>
                                        <p:strVal val="hidden"/>
                                      </p:to>
                                    </p:set>
                                  </p:childTnLst>
                                </p:cTn>
                              </p:par>
                              <p:par>
                                <p:cTn id="440" presetID="2" presetClass="exit" presetSubtype="12" fill="hold" nodeType="withEffect">
                                  <p:stCondLst>
                                    <p:cond delay="0"/>
                                  </p:stCondLst>
                                  <p:childTnLst>
                                    <p:anim calcmode="lin" valueType="num">
                                      <p:cBhvr additive="base">
                                        <p:cTn id="441" dur="2000"/>
                                        <p:tgtEl>
                                          <p:spTgt spid="31"/>
                                        </p:tgtEl>
                                        <p:attrNameLst>
                                          <p:attrName>ppt_x</p:attrName>
                                        </p:attrNameLst>
                                      </p:cBhvr>
                                      <p:tavLst>
                                        <p:tav tm="0">
                                          <p:val>
                                            <p:strVal val="ppt_x"/>
                                          </p:val>
                                        </p:tav>
                                        <p:tav tm="100000">
                                          <p:val>
                                            <p:strVal val="0-ppt_w/2"/>
                                          </p:val>
                                        </p:tav>
                                      </p:tavLst>
                                    </p:anim>
                                    <p:anim calcmode="lin" valueType="num">
                                      <p:cBhvr additive="base">
                                        <p:cTn id="442" dur="2000"/>
                                        <p:tgtEl>
                                          <p:spTgt spid="31"/>
                                        </p:tgtEl>
                                        <p:attrNameLst>
                                          <p:attrName>ppt_y</p:attrName>
                                        </p:attrNameLst>
                                      </p:cBhvr>
                                      <p:tavLst>
                                        <p:tav tm="0">
                                          <p:val>
                                            <p:strVal val="ppt_y"/>
                                          </p:val>
                                        </p:tav>
                                        <p:tav tm="100000">
                                          <p:val>
                                            <p:strVal val="1+ppt_h/2"/>
                                          </p:val>
                                        </p:tav>
                                      </p:tavLst>
                                    </p:anim>
                                    <p:set>
                                      <p:cBhvr>
                                        <p:cTn id="443" dur="1" fill="hold">
                                          <p:stCondLst>
                                            <p:cond delay="1999"/>
                                          </p:stCondLst>
                                        </p:cTn>
                                        <p:tgtEl>
                                          <p:spTgt spid="31"/>
                                        </p:tgtEl>
                                        <p:attrNameLst>
                                          <p:attrName>style.visibility</p:attrName>
                                        </p:attrNameLst>
                                      </p:cBhvr>
                                      <p:to>
                                        <p:strVal val="hidden"/>
                                      </p:to>
                                    </p:set>
                                  </p:childTnLst>
                                </p:cTn>
                              </p:par>
                              <p:par>
                                <p:cTn id="444" presetID="2" presetClass="exit" presetSubtype="12" fill="hold" nodeType="withEffect">
                                  <p:stCondLst>
                                    <p:cond delay="0"/>
                                  </p:stCondLst>
                                  <p:childTnLst>
                                    <p:anim calcmode="lin" valueType="num">
                                      <p:cBhvr additive="base">
                                        <p:cTn id="445" dur="2000"/>
                                        <p:tgtEl>
                                          <p:spTgt spid="32"/>
                                        </p:tgtEl>
                                        <p:attrNameLst>
                                          <p:attrName>ppt_x</p:attrName>
                                        </p:attrNameLst>
                                      </p:cBhvr>
                                      <p:tavLst>
                                        <p:tav tm="0">
                                          <p:val>
                                            <p:strVal val="ppt_x"/>
                                          </p:val>
                                        </p:tav>
                                        <p:tav tm="100000">
                                          <p:val>
                                            <p:strVal val="0-ppt_w/2"/>
                                          </p:val>
                                        </p:tav>
                                      </p:tavLst>
                                    </p:anim>
                                    <p:anim calcmode="lin" valueType="num">
                                      <p:cBhvr additive="base">
                                        <p:cTn id="446" dur="2000"/>
                                        <p:tgtEl>
                                          <p:spTgt spid="32"/>
                                        </p:tgtEl>
                                        <p:attrNameLst>
                                          <p:attrName>ppt_y</p:attrName>
                                        </p:attrNameLst>
                                      </p:cBhvr>
                                      <p:tavLst>
                                        <p:tav tm="0">
                                          <p:val>
                                            <p:strVal val="ppt_y"/>
                                          </p:val>
                                        </p:tav>
                                        <p:tav tm="100000">
                                          <p:val>
                                            <p:strVal val="1+ppt_h/2"/>
                                          </p:val>
                                        </p:tav>
                                      </p:tavLst>
                                    </p:anim>
                                    <p:set>
                                      <p:cBhvr>
                                        <p:cTn id="447" dur="1" fill="hold">
                                          <p:stCondLst>
                                            <p:cond delay="1999"/>
                                          </p:stCondLst>
                                        </p:cTn>
                                        <p:tgtEl>
                                          <p:spTgt spid="32"/>
                                        </p:tgtEl>
                                        <p:attrNameLst>
                                          <p:attrName>style.visibility</p:attrName>
                                        </p:attrNameLst>
                                      </p:cBhvr>
                                      <p:to>
                                        <p:strVal val="hidden"/>
                                      </p:to>
                                    </p:set>
                                  </p:childTnLst>
                                </p:cTn>
                              </p:par>
                              <p:par>
                                <p:cTn id="448" presetID="2" presetClass="exit" presetSubtype="12" fill="hold" nodeType="withEffect">
                                  <p:stCondLst>
                                    <p:cond delay="0"/>
                                  </p:stCondLst>
                                  <p:childTnLst>
                                    <p:anim calcmode="lin" valueType="num">
                                      <p:cBhvr additive="base">
                                        <p:cTn id="449" dur="2000"/>
                                        <p:tgtEl>
                                          <p:spTgt spid="53"/>
                                        </p:tgtEl>
                                        <p:attrNameLst>
                                          <p:attrName>ppt_x</p:attrName>
                                        </p:attrNameLst>
                                      </p:cBhvr>
                                      <p:tavLst>
                                        <p:tav tm="0">
                                          <p:val>
                                            <p:strVal val="ppt_x"/>
                                          </p:val>
                                        </p:tav>
                                        <p:tav tm="100000">
                                          <p:val>
                                            <p:strVal val="0-ppt_w/2"/>
                                          </p:val>
                                        </p:tav>
                                      </p:tavLst>
                                    </p:anim>
                                    <p:anim calcmode="lin" valueType="num">
                                      <p:cBhvr additive="base">
                                        <p:cTn id="450" dur="2000"/>
                                        <p:tgtEl>
                                          <p:spTgt spid="53"/>
                                        </p:tgtEl>
                                        <p:attrNameLst>
                                          <p:attrName>ppt_y</p:attrName>
                                        </p:attrNameLst>
                                      </p:cBhvr>
                                      <p:tavLst>
                                        <p:tav tm="0">
                                          <p:val>
                                            <p:strVal val="ppt_y"/>
                                          </p:val>
                                        </p:tav>
                                        <p:tav tm="100000">
                                          <p:val>
                                            <p:strVal val="1+ppt_h/2"/>
                                          </p:val>
                                        </p:tav>
                                      </p:tavLst>
                                    </p:anim>
                                    <p:set>
                                      <p:cBhvr>
                                        <p:cTn id="451" dur="1" fill="hold">
                                          <p:stCondLst>
                                            <p:cond delay="1999"/>
                                          </p:stCondLst>
                                        </p:cTn>
                                        <p:tgtEl>
                                          <p:spTgt spid="53"/>
                                        </p:tgtEl>
                                        <p:attrNameLst>
                                          <p:attrName>style.visibility</p:attrName>
                                        </p:attrNameLst>
                                      </p:cBhvr>
                                      <p:to>
                                        <p:strVal val="hidden"/>
                                      </p:to>
                                    </p:set>
                                  </p:childTnLst>
                                </p:cTn>
                              </p:par>
                              <p:par>
                                <p:cTn id="452" presetID="2" presetClass="exit" presetSubtype="12" fill="hold" nodeType="withEffect">
                                  <p:stCondLst>
                                    <p:cond delay="0"/>
                                  </p:stCondLst>
                                  <p:childTnLst>
                                    <p:anim calcmode="lin" valueType="num">
                                      <p:cBhvr additive="base">
                                        <p:cTn id="453" dur="2000"/>
                                        <p:tgtEl>
                                          <p:spTgt spid="54"/>
                                        </p:tgtEl>
                                        <p:attrNameLst>
                                          <p:attrName>ppt_x</p:attrName>
                                        </p:attrNameLst>
                                      </p:cBhvr>
                                      <p:tavLst>
                                        <p:tav tm="0">
                                          <p:val>
                                            <p:strVal val="ppt_x"/>
                                          </p:val>
                                        </p:tav>
                                        <p:tav tm="100000">
                                          <p:val>
                                            <p:strVal val="0-ppt_w/2"/>
                                          </p:val>
                                        </p:tav>
                                      </p:tavLst>
                                    </p:anim>
                                    <p:anim calcmode="lin" valueType="num">
                                      <p:cBhvr additive="base">
                                        <p:cTn id="454" dur="2000"/>
                                        <p:tgtEl>
                                          <p:spTgt spid="54"/>
                                        </p:tgtEl>
                                        <p:attrNameLst>
                                          <p:attrName>ppt_y</p:attrName>
                                        </p:attrNameLst>
                                      </p:cBhvr>
                                      <p:tavLst>
                                        <p:tav tm="0">
                                          <p:val>
                                            <p:strVal val="ppt_y"/>
                                          </p:val>
                                        </p:tav>
                                        <p:tav tm="100000">
                                          <p:val>
                                            <p:strVal val="1+ppt_h/2"/>
                                          </p:val>
                                        </p:tav>
                                      </p:tavLst>
                                    </p:anim>
                                    <p:set>
                                      <p:cBhvr>
                                        <p:cTn id="455" dur="1" fill="hold">
                                          <p:stCondLst>
                                            <p:cond delay="1999"/>
                                          </p:stCondLst>
                                        </p:cTn>
                                        <p:tgtEl>
                                          <p:spTgt spid="54"/>
                                        </p:tgtEl>
                                        <p:attrNameLst>
                                          <p:attrName>style.visibility</p:attrName>
                                        </p:attrNameLst>
                                      </p:cBhvr>
                                      <p:to>
                                        <p:strVal val="hidden"/>
                                      </p:to>
                                    </p:set>
                                  </p:childTnLst>
                                </p:cTn>
                              </p:par>
                              <p:par>
                                <p:cTn id="456" presetID="2" presetClass="exit" presetSubtype="12" fill="hold" nodeType="withEffect">
                                  <p:stCondLst>
                                    <p:cond delay="0"/>
                                  </p:stCondLst>
                                  <p:childTnLst>
                                    <p:anim calcmode="lin" valueType="num">
                                      <p:cBhvr additive="base">
                                        <p:cTn id="457" dur="2000"/>
                                        <p:tgtEl>
                                          <p:spTgt spid="55"/>
                                        </p:tgtEl>
                                        <p:attrNameLst>
                                          <p:attrName>ppt_x</p:attrName>
                                        </p:attrNameLst>
                                      </p:cBhvr>
                                      <p:tavLst>
                                        <p:tav tm="0">
                                          <p:val>
                                            <p:strVal val="ppt_x"/>
                                          </p:val>
                                        </p:tav>
                                        <p:tav tm="100000">
                                          <p:val>
                                            <p:strVal val="0-ppt_w/2"/>
                                          </p:val>
                                        </p:tav>
                                      </p:tavLst>
                                    </p:anim>
                                    <p:anim calcmode="lin" valueType="num">
                                      <p:cBhvr additive="base">
                                        <p:cTn id="458" dur="2000"/>
                                        <p:tgtEl>
                                          <p:spTgt spid="55"/>
                                        </p:tgtEl>
                                        <p:attrNameLst>
                                          <p:attrName>ppt_y</p:attrName>
                                        </p:attrNameLst>
                                      </p:cBhvr>
                                      <p:tavLst>
                                        <p:tav tm="0">
                                          <p:val>
                                            <p:strVal val="ppt_y"/>
                                          </p:val>
                                        </p:tav>
                                        <p:tav tm="100000">
                                          <p:val>
                                            <p:strVal val="1+ppt_h/2"/>
                                          </p:val>
                                        </p:tav>
                                      </p:tavLst>
                                    </p:anim>
                                    <p:set>
                                      <p:cBhvr>
                                        <p:cTn id="459" dur="1" fill="hold">
                                          <p:stCondLst>
                                            <p:cond delay="1999"/>
                                          </p:stCondLst>
                                        </p:cTn>
                                        <p:tgtEl>
                                          <p:spTgt spid="55"/>
                                        </p:tgtEl>
                                        <p:attrNameLst>
                                          <p:attrName>style.visibility</p:attrName>
                                        </p:attrNameLst>
                                      </p:cBhvr>
                                      <p:to>
                                        <p:strVal val="hidden"/>
                                      </p:to>
                                    </p:set>
                                  </p:childTnLst>
                                </p:cTn>
                              </p:par>
                              <p:par>
                                <p:cTn id="460" presetID="2" presetClass="exit" presetSubtype="12" fill="hold" nodeType="withEffect">
                                  <p:stCondLst>
                                    <p:cond delay="0"/>
                                  </p:stCondLst>
                                  <p:childTnLst>
                                    <p:anim calcmode="lin" valueType="num">
                                      <p:cBhvr additive="base">
                                        <p:cTn id="461" dur="2000"/>
                                        <p:tgtEl>
                                          <p:spTgt spid="56"/>
                                        </p:tgtEl>
                                        <p:attrNameLst>
                                          <p:attrName>ppt_x</p:attrName>
                                        </p:attrNameLst>
                                      </p:cBhvr>
                                      <p:tavLst>
                                        <p:tav tm="0">
                                          <p:val>
                                            <p:strVal val="ppt_x"/>
                                          </p:val>
                                        </p:tav>
                                        <p:tav tm="100000">
                                          <p:val>
                                            <p:strVal val="0-ppt_w/2"/>
                                          </p:val>
                                        </p:tav>
                                      </p:tavLst>
                                    </p:anim>
                                    <p:anim calcmode="lin" valueType="num">
                                      <p:cBhvr additive="base">
                                        <p:cTn id="462" dur="2000"/>
                                        <p:tgtEl>
                                          <p:spTgt spid="56"/>
                                        </p:tgtEl>
                                        <p:attrNameLst>
                                          <p:attrName>ppt_y</p:attrName>
                                        </p:attrNameLst>
                                      </p:cBhvr>
                                      <p:tavLst>
                                        <p:tav tm="0">
                                          <p:val>
                                            <p:strVal val="ppt_y"/>
                                          </p:val>
                                        </p:tav>
                                        <p:tav tm="100000">
                                          <p:val>
                                            <p:strVal val="1+ppt_h/2"/>
                                          </p:val>
                                        </p:tav>
                                      </p:tavLst>
                                    </p:anim>
                                    <p:set>
                                      <p:cBhvr>
                                        <p:cTn id="463" dur="1" fill="hold">
                                          <p:stCondLst>
                                            <p:cond delay="1999"/>
                                          </p:stCondLst>
                                        </p:cTn>
                                        <p:tgtEl>
                                          <p:spTgt spid="56"/>
                                        </p:tgtEl>
                                        <p:attrNameLst>
                                          <p:attrName>style.visibility</p:attrName>
                                        </p:attrNameLst>
                                      </p:cBhvr>
                                      <p:to>
                                        <p:strVal val="hidden"/>
                                      </p:to>
                                    </p:set>
                                  </p:childTnLst>
                                </p:cTn>
                              </p:par>
                              <p:par>
                                <p:cTn id="464" presetID="2" presetClass="exit" presetSubtype="12" fill="hold" nodeType="withEffect">
                                  <p:stCondLst>
                                    <p:cond delay="0"/>
                                  </p:stCondLst>
                                  <p:childTnLst>
                                    <p:anim calcmode="lin" valueType="num">
                                      <p:cBhvr additive="base">
                                        <p:cTn id="465" dur="2000"/>
                                        <p:tgtEl>
                                          <p:spTgt spid="57"/>
                                        </p:tgtEl>
                                        <p:attrNameLst>
                                          <p:attrName>ppt_x</p:attrName>
                                        </p:attrNameLst>
                                      </p:cBhvr>
                                      <p:tavLst>
                                        <p:tav tm="0">
                                          <p:val>
                                            <p:strVal val="ppt_x"/>
                                          </p:val>
                                        </p:tav>
                                        <p:tav tm="100000">
                                          <p:val>
                                            <p:strVal val="0-ppt_w/2"/>
                                          </p:val>
                                        </p:tav>
                                      </p:tavLst>
                                    </p:anim>
                                    <p:anim calcmode="lin" valueType="num">
                                      <p:cBhvr additive="base">
                                        <p:cTn id="466" dur="2000"/>
                                        <p:tgtEl>
                                          <p:spTgt spid="57"/>
                                        </p:tgtEl>
                                        <p:attrNameLst>
                                          <p:attrName>ppt_y</p:attrName>
                                        </p:attrNameLst>
                                      </p:cBhvr>
                                      <p:tavLst>
                                        <p:tav tm="0">
                                          <p:val>
                                            <p:strVal val="ppt_y"/>
                                          </p:val>
                                        </p:tav>
                                        <p:tav tm="100000">
                                          <p:val>
                                            <p:strVal val="1+ppt_h/2"/>
                                          </p:val>
                                        </p:tav>
                                      </p:tavLst>
                                    </p:anim>
                                    <p:set>
                                      <p:cBhvr>
                                        <p:cTn id="467" dur="1" fill="hold">
                                          <p:stCondLst>
                                            <p:cond delay="1999"/>
                                          </p:stCondLst>
                                        </p:cTn>
                                        <p:tgtEl>
                                          <p:spTgt spid="57"/>
                                        </p:tgtEl>
                                        <p:attrNameLst>
                                          <p:attrName>style.visibility</p:attrName>
                                        </p:attrNameLst>
                                      </p:cBhvr>
                                      <p:to>
                                        <p:strVal val="hidden"/>
                                      </p:to>
                                    </p:set>
                                  </p:childTnLst>
                                </p:cTn>
                              </p:par>
                              <p:par>
                                <p:cTn id="468" presetID="2" presetClass="exit" presetSubtype="12" fill="hold" nodeType="withEffect">
                                  <p:stCondLst>
                                    <p:cond delay="0"/>
                                  </p:stCondLst>
                                  <p:childTnLst>
                                    <p:anim calcmode="lin" valueType="num">
                                      <p:cBhvr additive="base">
                                        <p:cTn id="469" dur="2000"/>
                                        <p:tgtEl>
                                          <p:spTgt spid="58"/>
                                        </p:tgtEl>
                                        <p:attrNameLst>
                                          <p:attrName>ppt_x</p:attrName>
                                        </p:attrNameLst>
                                      </p:cBhvr>
                                      <p:tavLst>
                                        <p:tav tm="0">
                                          <p:val>
                                            <p:strVal val="ppt_x"/>
                                          </p:val>
                                        </p:tav>
                                        <p:tav tm="100000">
                                          <p:val>
                                            <p:strVal val="0-ppt_w/2"/>
                                          </p:val>
                                        </p:tav>
                                      </p:tavLst>
                                    </p:anim>
                                    <p:anim calcmode="lin" valueType="num">
                                      <p:cBhvr additive="base">
                                        <p:cTn id="470" dur="2000"/>
                                        <p:tgtEl>
                                          <p:spTgt spid="58"/>
                                        </p:tgtEl>
                                        <p:attrNameLst>
                                          <p:attrName>ppt_y</p:attrName>
                                        </p:attrNameLst>
                                      </p:cBhvr>
                                      <p:tavLst>
                                        <p:tav tm="0">
                                          <p:val>
                                            <p:strVal val="ppt_y"/>
                                          </p:val>
                                        </p:tav>
                                        <p:tav tm="100000">
                                          <p:val>
                                            <p:strVal val="1+ppt_h/2"/>
                                          </p:val>
                                        </p:tav>
                                      </p:tavLst>
                                    </p:anim>
                                    <p:set>
                                      <p:cBhvr>
                                        <p:cTn id="471" dur="1" fill="hold">
                                          <p:stCondLst>
                                            <p:cond delay="1999"/>
                                          </p:stCondLst>
                                        </p:cTn>
                                        <p:tgtEl>
                                          <p:spTgt spid="58"/>
                                        </p:tgtEl>
                                        <p:attrNameLst>
                                          <p:attrName>style.visibility</p:attrName>
                                        </p:attrNameLst>
                                      </p:cBhvr>
                                      <p:to>
                                        <p:strVal val="hidden"/>
                                      </p:to>
                                    </p:set>
                                  </p:childTnLst>
                                </p:cTn>
                              </p:par>
                              <p:par>
                                <p:cTn id="472" presetID="2" presetClass="exit" presetSubtype="12" fill="hold" nodeType="withEffect">
                                  <p:stCondLst>
                                    <p:cond delay="0"/>
                                  </p:stCondLst>
                                  <p:childTnLst>
                                    <p:anim calcmode="lin" valueType="num">
                                      <p:cBhvr additive="base">
                                        <p:cTn id="473" dur="2000"/>
                                        <p:tgtEl>
                                          <p:spTgt spid="59"/>
                                        </p:tgtEl>
                                        <p:attrNameLst>
                                          <p:attrName>ppt_x</p:attrName>
                                        </p:attrNameLst>
                                      </p:cBhvr>
                                      <p:tavLst>
                                        <p:tav tm="0">
                                          <p:val>
                                            <p:strVal val="ppt_x"/>
                                          </p:val>
                                        </p:tav>
                                        <p:tav tm="100000">
                                          <p:val>
                                            <p:strVal val="0-ppt_w/2"/>
                                          </p:val>
                                        </p:tav>
                                      </p:tavLst>
                                    </p:anim>
                                    <p:anim calcmode="lin" valueType="num">
                                      <p:cBhvr additive="base">
                                        <p:cTn id="474" dur="2000"/>
                                        <p:tgtEl>
                                          <p:spTgt spid="59"/>
                                        </p:tgtEl>
                                        <p:attrNameLst>
                                          <p:attrName>ppt_y</p:attrName>
                                        </p:attrNameLst>
                                      </p:cBhvr>
                                      <p:tavLst>
                                        <p:tav tm="0">
                                          <p:val>
                                            <p:strVal val="ppt_y"/>
                                          </p:val>
                                        </p:tav>
                                        <p:tav tm="100000">
                                          <p:val>
                                            <p:strVal val="1+ppt_h/2"/>
                                          </p:val>
                                        </p:tav>
                                      </p:tavLst>
                                    </p:anim>
                                    <p:set>
                                      <p:cBhvr>
                                        <p:cTn id="475" dur="1" fill="hold">
                                          <p:stCondLst>
                                            <p:cond delay="1999"/>
                                          </p:stCondLst>
                                        </p:cTn>
                                        <p:tgtEl>
                                          <p:spTgt spid="59"/>
                                        </p:tgtEl>
                                        <p:attrNameLst>
                                          <p:attrName>style.visibility</p:attrName>
                                        </p:attrNameLst>
                                      </p:cBhvr>
                                      <p:to>
                                        <p:strVal val="hidden"/>
                                      </p:to>
                                    </p:set>
                                  </p:childTnLst>
                                </p:cTn>
                              </p:par>
                              <p:par>
                                <p:cTn id="476" presetID="2" presetClass="exit" presetSubtype="12" fill="hold" nodeType="withEffect">
                                  <p:stCondLst>
                                    <p:cond delay="0"/>
                                  </p:stCondLst>
                                  <p:childTnLst>
                                    <p:anim calcmode="lin" valueType="num">
                                      <p:cBhvr additive="base">
                                        <p:cTn id="477" dur="2000"/>
                                        <p:tgtEl>
                                          <p:spTgt spid="60"/>
                                        </p:tgtEl>
                                        <p:attrNameLst>
                                          <p:attrName>ppt_x</p:attrName>
                                        </p:attrNameLst>
                                      </p:cBhvr>
                                      <p:tavLst>
                                        <p:tav tm="0">
                                          <p:val>
                                            <p:strVal val="ppt_x"/>
                                          </p:val>
                                        </p:tav>
                                        <p:tav tm="100000">
                                          <p:val>
                                            <p:strVal val="0-ppt_w/2"/>
                                          </p:val>
                                        </p:tav>
                                      </p:tavLst>
                                    </p:anim>
                                    <p:anim calcmode="lin" valueType="num">
                                      <p:cBhvr additive="base">
                                        <p:cTn id="478" dur="2000"/>
                                        <p:tgtEl>
                                          <p:spTgt spid="60"/>
                                        </p:tgtEl>
                                        <p:attrNameLst>
                                          <p:attrName>ppt_y</p:attrName>
                                        </p:attrNameLst>
                                      </p:cBhvr>
                                      <p:tavLst>
                                        <p:tav tm="0">
                                          <p:val>
                                            <p:strVal val="ppt_y"/>
                                          </p:val>
                                        </p:tav>
                                        <p:tav tm="100000">
                                          <p:val>
                                            <p:strVal val="1+ppt_h/2"/>
                                          </p:val>
                                        </p:tav>
                                      </p:tavLst>
                                    </p:anim>
                                    <p:set>
                                      <p:cBhvr>
                                        <p:cTn id="479" dur="1" fill="hold">
                                          <p:stCondLst>
                                            <p:cond delay="1999"/>
                                          </p:stCondLst>
                                        </p:cTn>
                                        <p:tgtEl>
                                          <p:spTgt spid="60"/>
                                        </p:tgtEl>
                                        <p:attrNameLst>
                                          <p:attrName>style.visibility</p:attrName>
                                        </p:attrNameLst>
                                      </p:cBhvr>
                                      <p:to>
                                        <p:strVal val="hidden"/>
                                      </p:to>
                                    </p:set>
                                  </p:childTnLst>
                                </p:cTn>
                              </p:par>
                              <p:par>
                                <p:cTn id="480" presetID="2" presetClass="exit" presetSubtype="12" fill="hold" nodeType="withEffect">
                                  <p:stCondLst>
                                    <p:cond delay="0"/>
                                  </p:stCondLst>
                                  <p:childTnLst>
                                    <p:anim calcmode="lin" valueType="num">
                                      <p:cBhvr additive="base">
                                        <p:cTn id="481" dur="2000"/>
                                        <p:tgtEl>
                                          <p:spTgt spid="61"/>
                                        </p:tgtEl>
                                        <p:attrNameLst>
                                          <p:attrName>ppt_x</p:attrName>
                                        </p:attrNameLst>
                                      </p:cBhvr>
                                      <p:tavLst>
                                        <p:tav tm="0">
                                          <p:val>
                                            <p:strVal val="ppt_x"/>
                                          </p:val>
                                        </p:tav>
                                        <p:tav tm="100000">
                                          <p:val>
                                            <p:strVal val="0-ppt_w/2"/>
                                          </p:val>
                                        </p:tav>
                                      </p:tavLst>
                                    </p:anim>
                                    <p:anim calcmode="lin" valueType="num">
                                      <p:cBhvr additive="base">
                                        <p:cTn id="482" dur="2000"/>
                                        <p:tgtEl>
                                          <p:spTgt spid="61"/>
                                        </p:tgtEl>
                                        <p:attrNameLst>
                                          <p:attrName>ppt_y</p:attrName>
                                        </p:attrNameLst>
                                      </p:cBhvr>
                                      <p:tavLst>
                                        <p:tav tm="0">
                                          <p:val>
                                            <p:strVal val="ppt_y"/>
                                          </p:val>
                                        </p:tav>
                                        <p:tav tm="100000">
                                          <p:val>
                                            <p:strVal val="1+ppt_h/2"/>
                                          </p:val>
                                        </p:tav>
                                      </p:tavLst>
                                    </p:anim>
                                    <p:set>
                                      <p:cBhvr>
                                        <p:cTn id="483" dur="1" fill="hold">
                                          <p:stCondLst>
                                            <p:cond delay="1999"/>
                                          </p:stCondLst>
                                        </p:cTn>
                                        <p:tgtEl>
                                          <p:spTgt spid="61"/>
                                        </p:tgtEl>
                                        <p:attrNameLst>
                                          <p:attrName>style.visibility</p:attrName>
                                        </p:attrNameLst>
                                      </p:cBhvr>
                                      <p:to>
                                        <p:strVal val="hidden"/>
                                      </p:to>
                                    </p:set>
                                  </p:childTnLst>
                                </p:cTn>
                              </p:par>
                              <p:par>
                                <p:cTn id="484" presetID="2" presetClass="exit" presetSubtype="12" fill="hold" nodeType="withEffect">
                                  <p:stCondLst>
                                    <p:cond delay="0"/>
                                  </p:stCondLst>
                                  <p:childTnLst>
                                    <p:anim calcmode="lin" valueType="num">
                                      <p:cBhvr additive="base">
                                        <p:cTn id="485" dur="2000"/>
                                        <p:tgtEl>
                                          <p:spTgt spid="62"/>
                                        </p:tgtEl>
                                        <p:attrNameLst>
                                          <p:attrName>ppt_x</p:attrName>
                                        </p:attrNameLst>
                                      </p:cBhvr>
                                      <p:tavLst>
                                        <p:tav tm="0">
                                          <p:val>
                                            <p:strVal val="ppt_x"/>
                                          </p:val>
                                        </p:tav>
                                        <p:tav tm="100000">
                                          <p:val>
                                            <p:strVal val="0-ppt_w/2"/>
                                          </p:val>
                                        </p:tav>
                                      </p:tavLst>
                                    </p:anim>
                                    <p:anim calcmode="lin" valueType="num">
                                      <p:cBhvr additive="base">
                                        <p:cTn id="486" dur="2000"/>
                                        <p:tgtEl>
                                          <p:spTgt spid="62"/>
                                        </p:tgtEl>
                                        <p:attrNameLst>
                                          <p:attrName>ppt_y</p:attrName>
                                        </p:attrNameLst>
                                      </p:cBhvr>
                                      <p:tavLst>
                                        <p:tav tm="0">
                                          <p:val>
                                            <p:strVal val="ppt_y"/>
                                          </p:val>
                                        </p:tav>
                                        <p:tav tm="100000">
                                          <p:val>
                                            <p:strVal val="1+ppt_h/2"/>
                                          </p:val>
                                        </p:tav>
                                      </p:tavLst>
                                    </p:anim>
                                    <p:set>
                                      <p:cBhvr>
                                        <p:cTn id="487" dur="1" fill="hold">
                                          <p:stCondLst>
                                            <p:cond delay="1999"/>
                                          </p:stCondLst>
                                        </p:cTn>
                                        <p:tgtEl>
                                          <p:spTgt spid="62"/>
                                        </p:tgtEl>
                                        <p:attrNameLst>
                                          <p:attrName>style.visibility</p:attrName>
                                        </p:attrNameLst>
                                      </p:cBhvr>
                                      <p:to>
                                        <p:strVal val="hidden"/>
                                      </p:to>
                                    </p:set>
                                  </p:childTnLst>
                                </p:cTn>
                              </p:par>
                              <p:par>
                                <p:cTn id="488" presetID="2" presetClass="exit" presetSubtype="6" fill="hold" nodeType="withEffect">
                                  <p:stCondLst>
                                    <p:cond delay="0"/>
                                  </p:stCondLst>
                                  <p:childTnLst>
                                    <p:anim calcmode="lin" valueType="num">
                                      <p:cBhvr additive="base">
                                        <p:cTn id="489" dur="2000"/>
                                        <p:tgtEl>
                                          <p:spTgt spid="3"/>
                                        </p:tgtEl>
                                        <p:attrNameLst>
                                          <p:attrName>ppt_x</p:attrName>
                                        </p:attrNameLst>
                                      </p:cBhvr>
                                      <p:tavLst>
                                        <p:tav tm="0">
                                          <p:val>
                                            <p:strVal val="ppt_x"/>
                                          </p:val>
                                        </p:tav>
                                        <p:tav tm="100000">
                                          <p:val>
                                            <p:strVal val="1+ppt_w/2"/>
                                          </p:val>
                                        </p:tav>
                                      </p:tavLst>
                                    </p:anim>
                                    <p:anim calcmode="lin" valueType="num">
                                      <p:cBhvr additive="base">
                                        <p:cTn id="490" dur="2000"/>
                                        <p:tgtEl>
                                          <p:spTgt spid="3"/>
                                        </p:tgtEl>
                                        <p:attrNameLst>
                                          <p:attrName>ppt_y</p:attrName>
                                        </p:attrNameLst>
                                      </p:cBhvr>
                                      <p:tavLst>
                                        <p:tav tm="0">
                                          <p:val>
                                            <p:strVal val="ppt_y"/>
                                          </p:val>
                                        </p:tav>
                                        <p:tav tm="100000">
                                          <p:val>
                                            <p:strVal val="1+ppt_h/2"/>
                                          </p:val>
                                        </p:tav>
                                      </p:tavLst>
                                    </p:anim>
                                    <p:set>
                                      <p:cBhvr>
                                        <p:cTn id="491" dur="1" fill="hold">
                                          <p:stCondLst>
                                            <p:cond delay="1999"/>
                                          </p:stCondLst>
                                        </p:cTn>
                                        <p:tgtEl>
                                          <p:spTgt spid="3"/>
                                        </p:tgtEl>
                                        <p:attrNameLst>
                                          <p:attrName>style.visibility</p:attrName>
                                        </p:attrNameLst>
                                      </p:cBhvr>
                                      <p:to>
                                        <p:strVal val="hidden"/>
                                      </p:to>
                                    </p:set>
                                  </p:childTnLst>
                                </p:cTn>
                              </p:par>
                              <p:par>
                                <p:cTn id="492" presetID="2" presetClass="exit" presetSubtype="6" fill="hold" nodeType="withEffect">
                                  <p:stCondLst>
                                    <p:cond delay="0"/>
                                  </p:stCondLst>
                                  <p:childTnLst>
                                    <p:anim calcmode="lin" valueType="num">
                                      <p:cBhvr additive="base">
                                        <p:cTn id="493" dur="2000"/>
                                        <p:tgtEl>
                                          <p:spTgt spid="5"/>
                                        </p:tgtEl>
                                        <p:attrNameLst>
                                          <p:attrName>ppt_x</p:attrName>
                                        </p:attrNameLst>
                                      </p:cBhvr>
                                      <p:tavLst>
                                        <p:tav tm="0">
                                          <p:val>
                                            <p:strVal val="ppt_x"/>
                                          </p:val>
                                        </p:tav>
                                        <p:tav tm="100000">
                                          <p:val>
                                            <p:strVal val="1+ppt_w/2"/>
                                          </p:val>
                                        </p:tav>
                                      </p:tavLst>
                                    </p:anim>
                                    <p:anim calcmode="lin" valueType="num">
                                      <p:cBhvr additive="base">
                                        <p:cTn id="494" dur="2000"/>
                                        <p:tgtEl>
                                          <p:spTgt spid="5"/>
                                        </p:tgtEl>
                                        <p:attrNameLst>
                                          <p:attrName>ppt_y</p:attrName>
                                        </p:attrNameLst>
                                      </p:cBhvr>
                                      <p:tavLst>
                                        <p:tav tm="0">
                                          <p:val>
                                            <p:strVal val="ppt_y"/>
                                          </p:val>
                                        </p:tav>
                                        <p:tav tm="100000">
                                          <p:val>
                                            <p:strVal val="1+ppt_h/2"/>
                                          </p:val>
                                        </p:tav>
                                      </p:tavLst>
                                    </p:anim>
                                    <p:set>
                                      <p:cBhvr>
                                        <p:cTn id="495" dur="1" fill="hold">
                                          <p:stCondLst>
                                            <p:cond delay="1999"/>
                                          </p:stCondLst>
                                        </p:cTn>
                                        <p:tgtEl>
                                          <p:spTgt spid="5"/>
                                        </p:tgtEl>
                                        <p:attrNameLst>
                                          <p:attrName>style.visibility</p:attrName>
                                        </p:attrNameLst>
                                      </p:cBhvr>
                                      <p:to>
                                        <p:strVal val="hidden"/>
                                      </p:to>
                                    </p:set>
                                  </p:childTnLst>
                                </p:cTn>
                              </p:par>
                              <p:par>
                                <p:cTn id="496" presetID="2" presetClass="exit" presetSubtype="6" fill="hold" nodeType="withEffect">
                                  <p:stCondLst>
                                    <p:cond delay="0"/>
                                  </p:stCondLst>
                                  <p:childTnLst>
                                    <p:anim calcmode="lin" valueType="num">
                                      <p:cBhvr additive="base">
                                        <p:cTn id="497" dur="2000"/>
                                        <p:tgtEl>
                                          <p:spTgt spid="7"/>
                                        </p:tgtEl>
                                        <p:attrNameLst>
                                          <p:attrName>ppt_x</p:attrName>
                                        </p:attrNameLst>
                                      </p:cBhvr>
                                      <p:tavLst>
                                        <p:tav tm="0">
                                          <p:val>
                                            <p:strVal val="ppt_x"/>
                                          </p:val>
                                        </p:tav>
                                        <p:tav tm="100000">
                                          <p:val>
                                            <p:strVal val="1+ppt_w/2"/>
                                          </p:val>
                                        </p:tav>
                                      </p:tavLst>
                                    </p:anim>
                                    <p:anim calcmode="lin" valueType="num">
                                      <p:cBhvr additive="base">
                                        <p:cTn id="498" dur="2000"/>
                                        <p:tgtEl>
                                          <p:spTgt spid="7"/>
                                        </p:tgtEl>
                                        <p:attrNameLst>
                                          <p:attrName>ppt_y</p:attrName>
                                        </p:attrNameLst>
                                      </p:cBhvr>
                                      <p:tavLst>
                                        <p:tav tm="0">
                                          <p:val>
                                            <p:strVal val="ppt_y"/>
                                          </p:val>
                                        </p:tav>
                                        <p:tav tm="100000">
                                          <p:val>
                                            <p:strVal val="1+ppt_h/2"/>
                                          </p:val>
                                        </p:tav>
                                      </p:tavLst>
                                    </p:anim>
                                    <p:set>
                                      <p:cBhvr>
                                        <p:cTn id="499" dur="1" fill="hold">
                                          <p:stCondLst>
                                            <p:cond delay="1999"/>
                                          </p:stCondLst>
                                        </p:cTn>
                                        <p:tgtEl>
                                          <p:spTgt spid="7"/>
                                        </p:tgtEl>
                                        <p:attrNameLst>
                                          <p:attrName>style.visibility</p:attrName>
                                        </p:attrNameLst>
                                      </p:cBhvr>
                                      <p:to>
                                        <p:strVal val="hidden"/>
                                      </p:to>
                                    </p:set>
                                  </p:childTnLst>
                                </p:cTn>
                              </p:par>
                              <p:par>
                                <p:cTn id="500" presetID="2" presetClass="exit" presetSubtype="6" fill="hold" nodeType="withEffect">
                                  <p:stCondLst>
                                    <p:cond delay="0"/>
                                  </p:stCondLst>
                                  <p:childTnLst>
                                    <p:anim calcmode="lin" valueType="num">
                                      <p:cBhvr additive="base">
                                        <p:cTn id="501" dur="2000"/>
                                        <p:tgtEl>
                                          <p:spTgt spid="9"/>
                                        </p:tgtEl>
                                        <p:attrNameLst>
                                          <p:attrName>ppt_x</p:attrName>
                                        </p:attrNameLst>
                                      </p:cBhvr>
                                      <p:tavLst>
                                        <p:tav tm="0">
                                          <p:val>
                                            <p:strVal val="ppt_x"/>
                                          </p:val>
                                        </p:tav>
                                        <p:tav tm="100000">
                                          <p:val>
                                            <p:strVal val="1+ppt_w/2"/>
                                          </p:val>
                                        </p:tav>
                                      </p:tavLst>
                                    </p:anim>
                                    <p:anim calcmode="lin" valueType="num">
                                      <p:cBhvr additive="base">
                                        <p:cTn id="502" dur="2000"/>
                                        <p:tgtEl>
                                          <p:spTgt spid="9"/>
                                        </p:tgtEl>
                                        <p:attrNameLst>
                                          <p:attrName>ppt_y</p:attrName>
                                        </p:attrNameLst>
                                      </p:cBhvr>
                                      <p:tavLst>
                                        <p:tav tm="0">
                                          <p:val>
                                            <p:strVal val="ppt_y"/>
                                          </p:val>
                                        </p:tav>
                                        <p:tav tm="100000">
                                          <p:val>
                                            <p:strVal val="1+ppt_h/2"/>
                                          </p:val>
                                        </p:tav>
                                      </p:tavLst>
                                    </p:anim>
                                    <p:set>
                                      <p:cBhvr>
                                        <p:cTn id="503" dur="1" fill="hold">
                                          <p:stCondLst>
                                            <p:cond delay="1999"/>
                                          </p:stCondLst>
                                        </p:cTn>
                                        <p:tgtEl>
                                          <p:spTgt spid="9"/>
                                        </p:tgtEl>
                                        <p:attrNameLst>
                                          <p:attrName>style.visibility</p:attrName>
                                        </p:attrNameLst>
                                      </p:cBhvr>
                                      <p:to>
                                        <p:strVal val="hidden"/>
                                      </p:to>
                                    </p:set>
                                  </p:childTnLst>
                                </p:cTn>
                              </p:par>
                              <p:par>
                                <p:cTn id="504" presetID="2" presetClass="exit" presetSubtype="6" fill="hold" nodeType="withEffect">
                                  <p:stCondLst>
                                    <p:cond delay="0"/>
                                  </p:stCondLst>
                                  <p:childTnLst>
                                    <p:anim calcmode="lin" valueType="num">
                                      <p:cBhvr additive="base">
                                        <p:cTn id="505" dur="2000"/>
                                        <p:tgtEl>
                                          <p:spTgt spid="11"/>
                                        </p:tgtEl>
                                        <p:attrNameLst>
                                          <p:attrName>ppt_x</p:attrName>
                                        </p:attrNameLst>
                                      </p:cBhvr>
                                      <p:tavLst>
                                        <p:tav tm="0">
                                          <p:val>
                                            <p:strVal val="ppt_x"/>
                                          </p:val>
                                        </p:tav>
                                        <p:tav tm="100000">
                                          <p:val>
                                            <p:strVal val="1+ppt_w/2"/>
                                          </p:val>
                                        </p:tav>
                                      </p:tavLst>
                                    </p:anim>
                                    <p:anim calcmode="lin" valueType="num">
                                      <p:cBhvr additive="base">
                                        <p:cTn id="506" dur="2000"/>
                                        <p:tgtEl>
                                          <p:spTgt spid="11"/>
                                        </p:tgtEl>
                                        <p:attrNameLst>
                                          <p:attrName>ppt_y</p:attrName>
                                        </p:attrNameLst>
                                      </p:cBhvr>
                                      <p:tavLst>
                                        <p:tav tm="0">
                                          <p:val>
                                            <p:strVal val="ppt_y"/>
                                          </p:val>
                                        </p:tav>
                                        <p:tav tm="100000">
                                          <p:val>
                                            <p:strVal val="1+ppt_h/2"/>
                                          </p:val>
                                        </p:tav>
                                      </p:tavLst>
                                    </p:anim>
                                    <p:set>
                                      <p:cBhvr>
                                        <p:cTn id="507" dur="1" fill="hold">
                                          <p:stCondLst>
                                            <p:cond delay="1999"/>
                                          </p:stCondLst>
                                        </p:cTn>
                                        <p:tgtEl>
                                          <p:spTgt spid="11"/>
                                        </p:tgtEl>
                                        <p:attrNameLst>
                                          <p:attrName>style.visibility</p:attrName>
                                        </p:attrNameLst>
                                      </p:cBhvr>
                                      <p:to>
                                        <p:strVal val="hidden"/>
                                      </p:to>
                                    </p:set>
                                  </p:childTnLst>
                                </p:cTn>
                              </p:par>
                              <p:par>
                                <p:cTn id="508" presetID="2" presetClass="exit" presetSubtype="6" fill="hold" nodeType="withEffect">
                                  <p:stCondLst>
                                    <p:cond delay="0"/>
                                  </p:stCondLst>
                                  <p:childTnLst>
                                    <p:anim calcmode="lin" valueType="num">
                                      <p:cBhvr additive="base">
                                        <p:cTn id="509" dur="2000"/>
                                        <p:tgtEl>
                                          <p:spTgt spid="13"/>
                                        </p:tgtEl>
                                        <p:attrNameLst>
                                          <p:attrName>ppt_x</p:attrName>
                                        </p:attrNameLst>
                                      </p:cBhvr>
                                      <p:tavLst>
                                        <p:tav tm="0">
                                          <p:val>
                                            <p:strVal val="ppt_x"/>
                                          </p:val>
                                        </p:tav>
                                        <p:tav tm="100000">
                                          <p:val>
                                            <p:strVal val="1+ppt_w/2"/>
                                          </p:val>
                                        </p:tav>
                                      </p:tavLst>
                                    </p:anim>
                                    <p:anim calcmode="lin" valueType="num">
                                      <p:cBhvr additive="base">
                                        <p:cTn id="510" dur="2000"/>
                                        <p:tgtEl>
                                          <p:spTgt spid="13"/>
                                        </p:tgtEl>
                                        <p:attrNameLst>
                                          <p:attrName>ppt_y</p:attrName>
                                        </p:attrNameLst>
                                      </p:cBhvr>
                                      <p:tavLst>
                                        <p:tav tm="0">
                                          <p:val>
                                            <p:strVal val="ppt_y"/>
                                          </p:val>
                                        </p:tav>
                                        <p:tav tm="100000">
                                          <p:val>
                                            <p:strVal val="1+ppt_h/2"/>
                                          </p:val>
                                        </p:tav>
                                      </p:tavLst>
                                    </p:anim>
                                    <p:set>
                                      <p:cBhvr>
                                        <p:cTn id="511" dur="1" fill="hold">
                                          <p:stCondLst>
                                            <p:cond delay="1999"/>
                                          </p:stCondLst>
                                        </p:cTn>
                                        <p:tgtEl>
                                          <p:spTgt spid="13"/>
                                        </p:tgtEl>
                                        <p:attrNameLst>
                                          <p:attrName>style.visibility</p:attrName>
                                        </p:attrNameLst>
                                      </p:cBhvr>
                                      <p:to>
                                        <p:strVal val="hidden"/>
                                      </p:to>
                                    </p:set>
                                  </p:childTnLst>
                                </p:cTn>
                              </p:par>
                              <p:par>
                                <p:cTn id="512" presetID="2" presetClass="exit" presetSubtype="6" fill="hold" nodeType="withEffect">
                                  <p:stCondLst>
                                    <p:cond delay="0"/>
                                  </p:stCondLst>
                                  <p:childTnLst>
                                    <p:anim calcmode="lin" valueType="num">
                                      <p:cBhvr additive="base">
                                        <p:cTn id="513" dur="2000"/>
                                        <p:tgtEl>
                                          <p:spTgt spid="15"/>
                                        </p:tgtEl>
                                        <p:attrNameLst>
                                          <p:attrName>ppt_x</p:attrName>
                                        </p:attrNameLst>
                                      </p:cBhvr>
                                      <p:tavLst>
                                        <p:tav tm="0">
                                          <p:val>
                                            <p:strVal val="ppt_x"/>
                                          </p:val>
                                        </p:tav>
                                        <p:tav tm="100000">
                                          <p:val>
                                            <p:strVal val="1+ppt_w/2"/>
                                          </p:val>
                                        </p:tav>
                                      </p:tavLst>
                                    </p:anim>
                                    <p:anim calcmode="lin" valueType="num">
                                      <p:cBhvr additive="base">
                                        <p:cTn id="514" dur="2000"/>
                                        <p:tgtEl>
                                          <p:spTgt spid="15"/>
                                        </p:tgtEl>
                                        <p:attrNameLst>
                                          <p:attrName>ppt_y</p:attrName>
                                        </p:attrNameLst>
                                      </p:cBhvr>
                                      <p:tavLst>
                                        <p:tav tm="0">
                                          <p:val>
                                            <p:strVal val="ppt_y"/>
                                          </p:val>
                                        </p:tav>
                                        <p:tav tm="100000">
                                          <p:val>
                                            <p:strVal val="1+ppt_h/2"/>
                                          </p:val>
                                        </p:tav>
                                      </p:tavLst>
                                    </p:anim>
                                    <p:set>
                                      <p:cBhvr>
                                        <p:cTn id="515" dur="1" fill="hold">
                                          <p:stCondLst>
                                            <p:cond delay="1999"/>
                                          </p:stCondLst>
                                        </p:cTn>
                                        <p:tgtEl>
                                          <p:spTgt spid="15"/>
                                        </p:tgtEl>
                                        <p:attrNameLst>
                                          <p:attrName>style.visibility</p:attrName>
                                        </p:attrNameLst>
                                      </p:cBhvr>
                                      <p:to>
                                        <p:strVal val="hidden"/>
                                      </p:to>
                                    </p:set>
                                  </p:childTnLst>
                                </p:cTn>
                              </p:par>
                              <p:par>
                                <p:cTn id="516" presetID="2" presetClass="exit" presetSubtype="6" fill="hold" nodeType="withEffect">
                                  <p:stCondLst>
                                    <p:cond delay="0"/>
                                  </p:stCondLst>
                                  <p:childTnLst>
                                    <p:anim calcmode="lin" valueType="num">
                                      <p:cBhvr additive="base">
                                        <p:cTn id="517" dur="2000"/>
                                        <p:tgtEl>
                                          <p:spTgt spid="17"/>
                                        </p:tgtEl>
                                        <p:attrNameLst>
                                          <p:attrName>ppt_x</p:attrName>
                                        </p:attrNameLst>
                                      </p:cBhvr>
                                      <p:tavLst>
                                        <p:tav tm="0">
                                          <p:val>
                                            <p:strVal val="ppt_x"/>
                                          </p:val>
                                        </p:tav>
                                        <p:tav tm="100000">
                                          <p:val>
                                            <p:strVal val="1+ppt_w/2"/>
                                          </p:val>
                                        </p:tav>
                                      </p:tavLst>
                                    </p:anim>
                                    <p:anim calcmode="lin" valueType="num">
                                      <p:cBhvr additive="base">
                                        <p:cTn id="518" dur="2000"/>
                                        <p:tgtEl>
                                          <p:spTgt spid="17"/>
                                        </p:tgtEl>
                                        <p:attrNameLst>
                                          <p:attrName>ppt_y</p:attrName>
                                        </p:attrNameLst>
                                      </p:cBhvr>
                                      <p:tavLst>
                                        <p:tav tm="0">
                                          <p:val>
                                            <p:strVal val="ppt_y"/>
                                          </p:val>
                                        </p:tav>
                                        <p:tav tm="100000">
                                          <p:val>
                                            <p:strVal val="1+ppt_h/2"/>
                                          </p:val>
                                        </p:tav>
                                      </p:tavLst>
                                    </p:anim>
                                    <p:set>
                                      <p:cBhvr>
                                        <p:cTn id="519" dur="1" fill="hold">
                                          <p:stCondLst>
                                            <p:cond delay="1999"/>
                                          </p:stCondLst>
                                        </p:cTn>
                                        <p:tgtEl>
                                          <p:spTgt spid="17"/>
                                        </p:tgtEl>
                                        <p:attrNameLst>
                                          <p:attrName>style.visibility</p:attrName>
                                        </p:attrNameLst>
                                      </p:cBhvr>
                                      <p:to>
                                        <p:strVal val="hidden"/>
                                      </p:to>
                                    </p:set>
                                  </p:childTnLst>
                                </p:cTn>
                              </p:par>
                              <p:par>
                                <p:cTn id="520" presetID="2" presetClass="exit" presetSubtype="6" fill="hold" nodeType="withEffect">
                                  <p:stCondLst>
                                    <p:cond delay="0"/>
                                  </p:stCondLst>
                                  <p:childTnLst>
                                    <p:anim calcmode="lin" valueType="num">
                                      <p:cBhvr additive="base">
                                        <p:cTn id="521" dur="2000"/>
                                        <p:tgtEl>
                                          <p:spTgt spid="19"/>
                                        </p:tgtEl>
                                        <p:attrNameLst>
                                          <p:attrName>ppt_x</p:attrName>
                                        </p:attrNameLst>
                                      </p:cBhvr>
                                      <p:tavLst>
                                        <p:tav tm="0">
                                          <p:val>
                                            <p:strVal val="ppt_x"/>
                                          </p:val>
                                        </p:tav>
                                        <p:tav tm="100000">
                                          <p:val>
                                            <p:strVal val="1+ppt_w/2"/>
                                          </p:val>
                                        </p:tav>
                                      </p:tavLst>
                                    </p:anim>
                                    <p:anim calcmode="lin" valueType="num">
                                      <p:cBhvr additive="base">
                                        <p:cTn id="522" dur="2000"/>
                                        <p:tgtEl>
                                          <p:spTgt spid="19"/>
                                        </p:tgtEl>
                                        <p:attrNameLst>
                                          <p:attrName>ppt_y</p:attrName>
                                        </p:attrNameLst>
                                      </p:cBhvr>
                                      <p:tavLst>
                                        <p:tav tm="0">
                                          <p:val>
                                            <p:strVal val="ppt_y"/>
                                          </p:val>
                                        </p:tav>
                                        <p:tav tm="100000">
                                          <p:val>
                                            <p:strVal val="1+ppt_h/2"/>
                                          </p:val>
                                        </p:tav>
                                      </p:tavLst>
                                    </p:anim>
                                    <p:set>
                                      <p:cBhvr>
                                        <p:cTn id="523" dur="1" fill="hold">
                                          <p:stCondLst>
                                            <p:cond delay="1999"/>
                                          </p:stCondLst>
                                        </p:cTn>
                                        <p:tgtEl>
                                          <p:spTgt spid="19"/>
                                        </p:tgtEl>
                                        <p:attrNameLst>
                                          <p:attrName>style.visibility</p:attrName>
                                        </p:attrNameLst>
                                      </p:cBhvr>
                                      <p:to>
                                        <p:strVal val="hidden"/>
                                      </p:to>
                                    </p:set>
                                  </p:childTnLst>
                                </p:cTn>
                              </p:par>
                              <p:par>
                                <p:cTn id="524" presetID="2" presetClass="exit" presetSubtype="6" fill="hold" nodeType="withEffect">
                                  <p:stCondLst>
                                    <p:cond delay="0"/>
                                  </p:stCondLst>
                                  <p:childTnLst>
                                    <p:anim calcmode="lin" valueType="num">
                                      <p:cBhvr additive="base">
                                        <p:cTn id="525" dur="2000"/>
                                        <p:tgtEl>
                                          <p:spTgt spid="21"/>
                                        </p:tgtEl>
                                        <p:attrNameLst>
                                          <p:attrName>ppt_x</p:attrName>
                                        </p:attrNameLst>
                                      </p:cBhvr>
                                      <p:tavLst>
                                        <p:tav tm="0">
                                          <p:val>
                                            <p:strVal val="ppt_x"/>
                                          </p:val>
                                        </p:tav>
                                        <p:tav tm="100000">
                                          <p:val>
                                            <p:strVal val="1+ppt_w/2"/>
                                          </p:val>
                                        </p:tav>
                                      </p:tavLst>
                                    </p:anim>
                                    <p:anim calcmode="lin" valueType="num">
                                      <p:cBhvr additive="base">
                                        <p:cTn id="526" dur="2000"/>
                                        <p:tgtEl>
                                          <p:spTgt spid="21"/>
                                        </p:tgtEl>
                                        <p:attrNameLst>
                                          <p:attrName>ppt_y</p:attrName>
                                        </p:attrNameLst>
                                      </p:cBhvr>
                                      <p:tavLst>
                                        <p:tav tm="0">
                                          <p:val>
                                            <p:strVal val="ppt_y"/>
                                          </p:val>
                                        </p:tav>
                                        <p:tav tm="100000">
                                          <p:val>
                                            <p:strVal val="1+ppt_h/2"/>
                                          </p:val>
                                        </p:tav>
                                      </p:tavLst>
                                    </p:anim>
                                    <p:set>
                                      <p:cBhvr>
                                        <p:cTn id="527" dur="1" fill="hold">
                                          <p:stCondLst>
                                            <p:cond delay="1999"/>
                                          </p:stCondLst>
                                        </p:cTn>
                                        <p:tgtEl>
                                          <p:spTgt spid="21"/>
                                        </p:tgtEl>
                                        <p:attrNameLst>
                                          <p:attrName>style.visibility</p:attrName>
                                        </p:attrNameLst>
                                      </p:cBhvr>
                                      <p:to>
                                        <p:strVal val="hidden"/>
                                      </p:to>
                                    </p:set>
                                  </p:childTnLst>
                                </p:cTn>
                              </p:par>
                              <p:par>
                                <p:cTn id="528" presetID="2" presetClass="exit" presetSubtype="6" fill="hold" nodeType="withEffect">
                                  <p:stCondLst>
                                    <p:cond delay="0"/>
                                  </p:stCondLst>
                                  <p:childTnLst>
                                    <p:anim calcmode="lin" valueType="num">
                                      <p:cBhvr additive="base">
                                        <p:cTn id="529" dur="2000"/>
                                        <p:tgtEl>
                                          <p:spTgt spid="33"/>
                                        </p:tgtEl>
                                        <p:attrNameLst>
                                          <p:attrName>ppt_x</p:attrName>
                                        </p:attrNameLst>
                                      </p:cBhvr>
                                      <p:tavLst>
                                        <p:tav tm="0">
                                          <p:val>
                                            <p:strVal val="ppt_x"/>
                                          </p:val>
                                        </p:tav>
                                        <p:tav tm="100000">
                                          <p:val>
                                            <p:strVal val="1+ppt_w/2"/>
                                          </p:val>
                                        </p:tav>
                                      </p:tavLst>
                                    </p:anim>
                                    <p:anim calcmode="lin" valueType="num">
                                      <p:cBhvr additive="base">
                                        <p:cTn id="530" dur="2000"/>
                                        <p:tgtEl>
                                          <p:spTgt spid="33"/>
                                        </p:tgtEl>
                                        <p:attrNameLst>
                                          <p:attrName>ppt_y</p:attrName>
                                        </p:attrNameLst>
                                      </p:cBhvr>
                                      <p:tavLst>
                                        <p:tav tm="0">
                                          <p:val>
                                            <p:strVal val="ppt_y"/>
                                          </p:val>
                                        </p:tav>
                                        <p:tav tm="100000">
                                          <p:val>
                                            <p:strVal val="1+ppt_h/2"/>
                                          </p:val>
                                        </p:tav>
                                      </p:tavLst>
                                    </p:anim>
                                    <p:set>
                                      <p:cBhvr>
                                        <p:cTn id="531" dur="1" fill="hold">
                                          <p:stCondLst>
                                            <p:cond delay="1999"/>
                                          </p:stCondLst>
                                        </p:cTn>
                                        <p:tgtEl>
                                          <p:spTgt spid="33"/>
                                        </p:tgtEl>
                                        <p:attrNameLst>
                                          <p:attrName>style.visibility</p:attrName>
                                        </p:attrNameLst>
                                      </p:cBhvr>
                                      <p:to>
                                        <p:strVal val="hidden"/>
                                      </p:to>
                                    </p:set>
                                  </p:childTnLst>
                                </p:cTn>
                              </p:par>
                              <p:par>
                                <p:cTn id="532" presetID="2" presetClass="exit" presetSubtype="6" fill="hold" nodeType="withEffect">
                                  <p:stCondLst>
                                    <p:cond delay="0"/>
                                  </p:stCondLst>
                                  <p:childTnLst>
                                    <p:anim calcmode="lin" valueType="num">
                                      <p:cBhvr additive="base">
                                        <p:cTn id="533" dur="2000"/>
                                        <p:tgtEl>
                                          <p:spTgt spid="34"/>
                                        </p:tgtEl>
                                        <p:attrNameLst>
                                          <p:attrName>ppt_x</p:attrName>
                                        </p:attrNameLst>
                                      </p:cBhvr>
                                      <p:tavLst>
                                        <p:tav tm="0">
                                          <p:val>
                                            <p:strVal val="ppt_x"/>
                                          </p:val>
                                        </p:tav>
                                        <p:tav tm="100000">
                                          <p:val>
                                            <p:strVal val="1+ppt_w/2"/>
                                          </p:val>
                                        </p:tav>
                                      </p:tavLst>
                                    </p:anim>
                                    <p:anim calcmode="lin" valueType="num">
                                      <p:cBhvr additive="base">
                                        <p:cTn id="534" dur="2000"/>
                                        <p:tgtEl>
                                          <p:spTgt spid="34"/>
                                        </p:tgtEl>
                                        <p:attrNameLst>
                                          <p:attrName>ppt_y</p:attrName>
                                        </p:attrNameLst>
                                      </p:cBhvr>
                                      <p:tavLst>
                                        <p:tav tm="0">
                                          <p:val>
                                            <p:strVal val="ppt_y"/>
                                          </p:val>
                                        </p:tav>
                                        <p:tav tm="100000">
                                          <p:val>
                                            <p:strVal val="1+ppt_h/2"/>
                                          </p:val>
                                        </p:tav>
                                      </p:tavLst>
                                    </p:anim>
                                    <p:set>
                                      <p:cBhvr>
                                        <p:cTn id="535" dur="1" fill="hold">
                                          <p:stCondLst>
                                            <p:cond delay="1999"/>
                                          </p:stCondLst>
                                        </p:cTn>
                                        <p:tgtEl>
                                          <p:spTgt spid="34"/>
                                        </p:tgtEl>
                                        <p:attrNameLst>
                                          <p:attrName>style.visibility</p:attrName>
                                        </p:attrNameLst>
                                      </p:cBhvr>
                                      <p:to>
                                        <p:strVal val="hidden"/>
                                      </p:to>
                                    </p:set>
                                  </p:childTnLst>
                                </p:cTn>
                              </p:par>
                              <p:par>
                                <p:cTn id="536" presetID="2" presetClass="exit" presetSubtype="6" fill="hold" nodeType="withEffect">
                                  <p:stCondLst>
                                    <p:cond delay="0"/>
                                  </p:stCondLst>
                                  <p:childTnLst>
                                    <p:anim calcmode="lin" valueType="num">
                                      <p:cBhvr additive="base">
                                        <p:cTn id="537" dur="2000"/>
                                        <p:tgtEl>
                                          <p:spTgt spid="35"/>
                                        </p:tgtEl>
                                        <p:attrNameLst>
                                          <p:attrName>ppt_x</p:attrName>
                                        </p:attrNameLst>
                                      </p:cBhvr>
                                      <p:tavLst>
                                        <p:tav tm="0">
                                          <p:val>
                                            <p:strVal val="ppt_x"/>
                                          </p:val>
                                        </p:tav>
                                        <p:tav tm="100000">
                                          <p:val>
                                            <p:strVal val="1+ppt_w/2"/>
                                          </p:val>
                                        </p:tav>
                                      </p:tavLst>
                                    </p:anim>
                                    <p:anim calcmode="lin" valueType="num">
                                      <p:cBhvr additive="base">
                                        <p:cTn id="538" dur="2000"/>
                                        <p:tgtEl>
                                          <p:spTgt spid="35"/>
                                        </p:tgtEl>
                                        <p:attrNameLst>
                                          <p:attrName>ppt_y</p:attrName>
                                        </p:attrNameLst>
                                      </p:cBhvr>
                                      <p:tavLst>
                                        <p:tav tm="0">
                                          <p:val>
                                            <p:strVal val="ppt_y"/>
                                          </p:val>
                                        </p:tav>
                                        <p:tav tm="100000">
                                          <p:val>
                                            <p:strVal val="1+ppt_h/2"/>
                                          </p:val>
                                        </p:tav>
                                      </p:tavLst>
                                    </p:anim>
                                    <p:set>
                                      <p:cBhvr>
                                        <p:cTn id="539" dur="1" fill="hold">
                                          <p:stCondLst>
                                            <p:cond delay="1999"/>
                                          </p:stCondLst>
                                        </p:cTn>
                                        <p:tgtEl>
                                          <p:spTgt spid="35"/>
                                        </p:tgtEl>
                                        <p:attrNameLst>
                                          <p:attrName>style.visibility</p:attrName>
                                        </p:attrNameLst>
                                      </p:cBhvr>
                                      <p:to>
                                        <p:strVal val="hidden"/>
                                      </p:to>
                                    </p:set>
                                  </p:childTnLst>
                                </p:cTn>
                              </p:par>
                              <p:par>
                                <p:cTn id="540" presetID="2" presetClass="exit" presetSubtype="6" fill="hold" nodeType="withEffect">
                                  <p:stCondLst>
                                    <p:cond delay="0"/>
                                  </p:stCondLst>
                                  <p:childTnLst>
                                    <p:anim calcmode="lin" valueType="num">
                                      <p:cBhvr additive="base">
                                        <p:cTn id="541" dur="2000"/>
                                        <p:tgtEl>
                                          <p:spTgt spid="36"/>
                                        </p:tgtEl>
                                        <p:attrNameLst>
                                          <p:attrName>ppt_x</p:attrName>
                                        </p:attrNameLst>
                                      </p:cBhvr>
                                      <p:tavLst>
                                        <p:tav tm="0">
                                          <p:val>
                                            <p:strVal val="ppt_x"/>
                                          </p:val>
                                        </p:tav>
                                        <p:tav tm="100000">
                                          <p:val>
                                            <p:strVal val="1+ppt_w/2"/>
                                          </p:val>
                                        </p:tav>
                                      </p:tavLst>
                                    </p:anim>
                                    <p:anim calcmode="lin" valueType="num">
                                      <p:cBhvr additive="base">
                                        <p:cTn id="542" dur="2000"/>
                                        <p:tgtEl>
                                          <p:spTgt spid="36"/>
                                        </p:tgtEl>
                                        <p:attrNameLst>
                                          <p:attrName>ppt_y</p:attrName>
                                        </p:attrNameLst>
                                      </p:cBhvr>
                                      <p:tavLst>
                                        <p:tav tm="0">
                                          <p:val>
                                            <p:strVal val="ppt_y"/>
                                          </p:val>
                                        </p:tav>
                                        <p:tav tm="100000">
                                          <p:val>
                                            <p:strVal val="1+ppt_h/2"/>
                                          </p:val>
                                        </p:tav>
                                      </p:tavLst>
                                    </p:anim>
                                    <p:set>
                                      <p:cBhvr>
                                        <p:cTn id="543" dur="1" fill="hold">
                                          <p:stCondLst>
                                            <p:cond delay="1999"/>
                                          </p:stCondLst>
                                        </p:cTn>
                                        <p:tgtEl>
                                          <p:spTgt spid="36"/>
                                        </p:tgtEl>
                                        <p:attrNameLst>
                                          <p:attrName>style.visibility</p:attrName>
                                        </p:attrNameLst>
                                      </p:cBhvr>
                                      <p:to>
                                        <p:strVal val="hidden"/>
                                      </p:to>
                                    </p:set>
                                  </p:childTnLst>
                                </p:cTn>
                              </p:par>
                              <p:par>
                                <p:cTn id="544" presetID="2" presetClass="exit" presetSubtype="6" fill="hold" nodeType="withEffect">
                                  <p:stCondLst>
                                    <p:cond delay="0"/>
                                  </p:stCondLst>
                                  <p:childTnLst>
                                    <p:anim calcmode="lin" valueType="num">
                                      <p:cBhvr additive="base">
                                        <p:cTn id="545" dur="2000"/>
                                        <p:tgtEl>
                                          <p:spTgt spid="37"/>
                                        </p:tgtEl>
                                        <p:attrNameLst>
                                          <p:attrName>ppt_x</p:attrName>
                                        </p:attrNameLst>
                                      </p:cBhvr>
                                      <p:tavLst>
                                        <p:tav tm="0">
                                          <p:val>
                                            <p:strVal val="ppt_x"/>
                                          </p:val>
                                        </p:tav>
                                        <p:tav tm="100000">
                                          <p:val>
                                            <p:strVal val="1+ppt_w/2"/>
                                          </p:val>
                                        </p:tav>
                                      </p:tavLst>
                                    </p:anim>
                                    <p:anim calcmode="lin" valueType="num">
                                      <p:cBhvr additive="base">
                                        <p:cTn id="546" dur="2000"/>
                                        <p:tgtEl>
                                          <p:spTgt spid="37"/>
                                        </p:tgtEl>
                                        <p:attrNameLst>
                                          <p:attrName>ppt_y</p:attrName>
                                        </p:attrNameLst>
                                      </p:cBhvr>
                                      <p:tavLst>
                                        <p:tav tm="0">
                                          <p:val>
                                            <p:strVal val="ppt_y"/>
                                          </p:val>
                                        </p:tav>
                                        <p:tav tm="100000">
                                          <p:val>
                                            <p:strVal val="1+ppt_h/2"/>
                                          </p:val>
                                        </p:tav>
                                      </p:tavLst>
                                    </p:anim>
                                    <p:set>
                                      <p:cBhvr>
                                        <p:cTn id="547" dur="1" fill="hold">
                                          <p:stCondLst>
                                            <p:cond delay="1999"/>
                                          </p:stCondLst>
                                        </p:cTn>
                                        <p:tgtEl>
                                          <p:spTgt spid="37"/>
                                        </p:tgtEl>
                                        <p:attrNameLst>
                                          <p:attrName>style.visibility</p:attrName>
                                        </p:attrNameLst>
                                      </p:cBhvr>
                                      <p:to>
                                        <p:strVal val="hidden"/>
                                      </p:to>
                                    </p:set>
                                  </p:childTnLst>
                                </p:cTn>
                              </p:par>
                              <p:par>
                                <p:cTn id="548" presetID="2" presetClass="exit" presetSubtype="6" fill="hold" nodeType="withEffect">
                                  <p:stCondLst>
                                    <p:cond delay="0"/>
                                  </p:stCondLst>
                                  <p:childTnLst>
                                    <p:anim calcmode="lin" valueType="num">
                                      <p:cBhvr additive="base">
                                        <p:cTn id="549" dur="2000"/>
                                        <p:tgtEl>
                                          <p:spTgt spid="38"/>
                                        </p:tgtEl>
                                        <p:attrNameLst>
                                          <p:attrName>ppt_x</p:attrName>
                                        </p:attrNameLst>
                                      </p:cBhvr>
                                      <p:tavLst>
                                        <p:tav tm="0">
                                          <p:val>
                                            <p:strVal val="ppt_x"/>
                                          </p:val>
                                        </p:tav>
                                        <p:tav tm="100000">
                                          <p:val>
                                            <p:strVal val="1+ppt_w/2"/>
                                          </p:val>
                                        </p:tav>
                                      </p:tavLst>
                                    </p:anim>
                                    <p:anim calcmode="lin" valueType="num">
                                      <p:cBhvr additive="base">
                                        <p:cTn id="550" dur="2000"/>
                                        <p:tgtEl>
                                          <p:spTgt spid="38"/>
                                        </p:tgtEl>
                                        <p:attrNameLst>
                                          <p:attrName>ppt_y</p:attrName>
                                        </p:attrNameLst>
                                      </p:cBhvr>
                                      <p:tavLst>
                                        <p:tav tm="0">
                                          <p:val>
                                            <p:strVal val="ppt_y"/>
                                          </p:val>
                                        </p:tav>
                                        <p:tav tm="100000">
                                          <p:val>
                                            <p:strVal val="1+ppt_h/2"/>
                                          </p:val>
                                        </p:tav>
                                      </p:tavLst>
                                    </p:anim>
                                    <p:set>
                                      <p:cBhvr>
                                        <p:cTn id="551" dur="1" fill="hold">
                                          <p:stCondLst>
                                            <p:cond delay="1999"/>
                                          </p:stCondLst>
                                        </p:cTn>
                                        <p:tgtEl>
                                          <p:spTgt spid="38"/>
                                        </p:tgtEl>
                                        <p:attrNameLst>
                                          <p:attrName>style.visibility</p:attrName>
                                        </p:attrNameLst>
                                      </p:cBhvr>
                                      <p:to>
                                        <p:strVal val="hidden"/>
                                      </p:to>
                                    </p:set>
                                  </p:childTnLst>
                                </p:cTn>
                              </p:par>
                              <p:par>
                                <p:cTn id="552" presetID="2" presetClass="exit" presetSubtype="6" fill="hold" nodeType="withEffect">
                                  <p:stCondLst>
                                    <p:cond delay="0"/>
                                  </p:stCondLst>
                                  <p:childTnLst>
                                    <p:anim calcmode="lin" valueType="num">
                                      <p:cBhvr additive="base">
                                        <p:cTn id="553" dur="2000"/>
                                        <p:tgtEl>
                                          <p:spTgt spid="39"/>
                                        </p:tgtEl>
                                        <p:attrNameLst>
                                          <p:attrName>ppt_x</p:attrName>
                                        </p:attrNameLst>
                                      </p:cBhvr>
                                      <p:tavLst>
                                        <p:tav tm="0">
                                          <p:val>
                                            <p:strVal val="ppt_x"/>
                                          </p:val>
                                        </p:tav>
                                        <p:tav tm="100000">
                                          <p:val>
                                            <p:strVal val="1+ppt_w/2"/>
                                          </p:val>
                                        </p:tav>
                                      </p:tavLst>
                                    </p:anim>
                                    <p:anim calcmode="lin" valueType="num">
                                      <p:cBhvr additive="base">
                                        <p:cTn id="554" dur="2000"/>
                                        <p:tgtEl>
                                          <p:spTgt spid="39"/>
                                        </p:tgtEl>
                                        <p:attrNameLst>
                                          <p:attrName>ppt_y</p:attrName>
                                        </p:attrNameLst>
                                      </p:cBhvr>
                                      <p:tavLst>
                                        <p:tav tm="0">
                                          <p:val>
                                            <p:strVal val="ppt_y"/>
                                          </p:val>
                                        </p:tav>
                                        <p:tav tm="100000">
                                          <p:val>
                                            <p:strVal val="1+ppt_h/2"/>
                                          </p:val>
                                        </p:tav>
                                      </p:tavLst>
                                    </p:anim>
                                    <p:set>
                                      <p:cBhvr>
                                        <p:cTn id="555" dur="1" fill="hold">
                                          <p:stCondLst>
                                            <p:cond delay="1999"/>
                                          </p:stCondLst>
                                        </p:cTn>
                                        <p:tgtEl>
                                          <p:spTgt spid="39"/>
                                        </p:tgtEl>
                                        <p:attrNameLst>
                                          <p:attrName>style.visibility</p:attrName>
                                        </p:attrNameLst>
                                      </p:cBhvr>
                                      <p:to>
                                        <p:strVal val="hidden"/>
                                      </p:to>
                                    </p:set>
                                  </p:childTnLst>
                                </p:cTn>
                              </p:par>
                              <p:par>
                                <p:cTn id="556" presetID="2" presetClass="exit" presetSubtype="6" fill="hold" nodeType="withEffect">
                                  <p:stCondLst>
                                    <p:cond delay="0"/>
                                  </p:stCondLst>
                                  <p:childTnLst>
                                    <p:anim calcmode="lin" valueType="num">
                                      <p:cBhvr additive="base">
                                        <p:cTn id="557" dur="2000"/>
                                        <p:tgtEl>
                                          <p:spTgt spid="40"/>
                                        </p:tgtEl>
                                        <p:attrNameLst>
                                          <p:attrName>ppt_x</p:attrName>
                                        </p:attrNameLst>
                                      </p:cBhvr>
                                      <p:tavLst>
                                        <p:tav tm="0">
                                          <p:val>
                                            <p:strVal val="ppt_x"/>
                                          </p:val>
                                        </p:tav>
                                        <p:tav tm="100000">
                                          <p:val>
                                            <p:strVal val="1+ppt_w/2"/>
                                          </p:val>
                                        </p:tav>
                                      </p:tavLst>
                                    </p:anim>
                                    <p:anim calcmode="lin" valueType="num">
                                      <p:cBhvr additive="base">
                                        <p:cTn id="558" dur="2000"/>
                                        <p:tgtEl>
                                          <p:spTgt spid="40"/>
                                        </p:tgtEl>
                                        <p:attrNameLst>
                                          <p:attrName>ppt_y</p:attrName>
                                        </p:attrNameLst>
                                      </p:cBhvr>
                                      <p:tavLst>
                                        <p:tav tm="0">
                                          <p:val>
                                            <p:strVal val="ppt_y"/>
                                          </p:val>
                                        </p:tav>
                                        <p:tav tm="100000">
                                          <p:val>
                                            <p:strVal val="1+ppt_h/2"/>
                                          </p:val>
                                        </p:tav>
                                      </p:tavLst>
                                    </p:anim>
                                    <p:set>
                                      <p:cBhvr>
                                        <p:cTn id="559" dur="1" fill="hold">
                                          <p:stCondLst>
                                            <p:cond delay="1999"/>
                                          </p:stCondLst>
                                        </p:cTn>
                                        <p:tgtEl>
                                          <p:spTgt spid="40"/>
                                        </p:tgtEl>
                                        <p:attrNameLst>
                                          <p:attrName>style.visibility</p:attrName>
                                        </p:attrNameLst>
                                      </p:cBhvr>
                                      <p:to>
                                        <p:strVal val="hidden"/>
                                      </p:to>
                                    </p:set>
                                  </p:childTnLst>
                                </p:cTn>
                              </p:par>
                              <p:par>
                                <p:cTn id="560" presetID="2" presetClass="exit" presetSubtype="6" fill="hold" nodeType="withEffect">
                                  <p:stCondLst>
                                    <p:cond delay="0"/>
                                  </p:stCondLst>
                                  <p:childTnLst>
                                    <p:anim calcmode="lin" valueType="num">
                                      <p:cBhvr additive="base">
                                        <p:cTn id="561" dur="2000"/>
                                        <p:tgtEl>
                                          <p:spTgt spid="41"/>
                                        </p:tgtEl>
                                        <p:attrNameLst>
                                          <p:attrName>ppt_x</p:attrName>
                                        </p:attrNameLst>
                                      </p:cBhvr>
                                      <p:tavLst>
                                        <p:tav tm="0">
                                          <p:val>
                                            <p:strVal val="ppt_x"/>
                                          </p:val>
                                        </p:tav>
                                        <p:tav tm="100000">
                                          <p:val>
                                            <p:strVal val="1+ppt_w/2"/>
                                          </p:val>
                                        </p:tav>
                                      </p:tavLst>
                                    </p:anim>
                                    <p:anim calcmode="lin" valueType="num">
                                      <p:cBhvr additive="base">
                                        <p:cTn id="562" dur="2000"/>
                                        <p:tgtEl>
                                          <p:spTgt spid="41"/>
                                        </p:tgtEl>
                                        <p:attrNameLst>
                                          <p:attrName>ppt_y</p:attrName>
                                        </p:attrNameLst>
                                      </p:cBhvr>
                                      <p:tavLst>
                                        <p:tav tm="0">
                                          <p:val>
                                            <p:strVal val="ppt_y"/>
                                          </p:val>
                                        </p:tav>
                                        <p:tav tm="100000">
                                          <p:val>
                                            <p:strVal val="1+ppt_h/2"/>
                                          </p:val>
                                        </p:tav>
                                      </p:tavLst>
                                    </p:anim>
                                    <p:set>
                                      <p:cBhvr>
                                        <p:cTn id="563" dur="1" fill="hold">
                                          <p:stCondLst>
                                            <p:cond delay="1999"/>
                                          </p:stCondLst>
                                        </p:cTn>
                                        <p:tgtEl>
                                          <p:spTgt spid="41"/>
                                        </p:tgtEl>
                                        <p:attrNameLst>
                                          <p:attrName>style.visibility</p:attrName>
                                        </p:attrNameLst>
                                      </p:cBhvr>
                                      <p:to>
                                        <p:strVal val="hidden"/>
                                      </p:to>
                                    </p:set>
                                  </p:childTnLst>
                                </p:cTn>
                              </p:par>
                              <p:par>
                                <p:cTn id="564" presetID="2" presetClass="exit" presetSubtype="6" fill="hold" nodeType="withEffect">
                                  <p:stCondLst>
                                    <p:cond delay="0"/>
                                  </p:stCondLst>
                                  <p:childTnLst>
                                    <p:anim calcmode="lin" valueType="num">
                                      <p:cBhvr additive="base">
                                        <p:cTn id="565" dur="2000"/>
                                        <p:tgtEl>
                                          <p:spTgt spid="42"/>
                                        </p:tgtEl>
                                        <p:attrNameLst>
                                          <p:attrName>ppt_x</p:attrName>
                                        </p:attrNameLst>
                                      </p:cBhvr>
                                      <p:tavLst>
                                        <p:tav tm="0">
                                          <p:val>
                                            <p:strVal val="ppt_x"/>
                                          </p:val>
                                        </p:tav>
                                        <p:tav tm="100000">
                                          <p:val>
                                            <p:strVal val="1+ppt_w/2"/>
                                          </p:val>
                                        </p:tav>
                                      </p:tavLst>
                                    </p:anim>
                                    <p:anim calcmode="lin" valueType="num">
                                      <p:cBhvr additive="base">
                                        <p:cTn id="566" dur="2000"/>
                                        <p:tgtEl>
                                          <p:spTgt spid="42"/>
                                        </p:tgtEl>
                                        <p:attrNameLst>
                                          <p:attrName>ppt_y</p:attrName>
                                        </p:attrNameLst>
                                      </p:cBhvr>
                                      <p:tavLst>
                                        <p:tav tm="0">
                                          <p:val>
                                            <p:strVal val="ppt_y"/>
                                          </p:val>
                                        </p:tav>
                                        <p:tav tm="100000">
                                          <p:val>
                                            <p:strVal val="1+ppt_h/2"/>
                                          </p:val>
                                        </p:tav>
                                      </p:tavLst>
                                    </p:anim>
                                    <p:set>
                                      <p:cBhvr>
                                        <p:cTn id="567" dur="1" fill="hold">
                                          <p:stCondLst>
                                            <p:cond delay="1999"/>
                                          </p:stCondLst>
                                        </p:cTn>
                                        <p:tgtEl>
                                          <p:spTgt spid="42"/>
                                        </p:tgtEl>
                                        <p:attrNameLst>
                                          <p:attrName>style.visibility</p:attrName>
                                        </p:attrNameLst>
                                      </p:cBhvr>
                                      <p:to>
                                        <p:strVal val="hidden"/>
                                      </p:to>
                                    </p:set>
                                  </p:childTnLst>
                                </p:cTn>
                              </p:par>
                              <p:par>
                                <p:cTn id="568" presetID="2" presetClass="exit" presetSubtype="6" fill="hold" nodeType="withEffect">
                                  <p:stCondLst>
                                    <p:cond delay="0"/>
                                  </p:stCondLst>
                                  <p:childTnLst>
                                    <p:anim calcmode="lin" valueType="num">
                                      <p:cBhvr additive="base">
                                        <p:cTn id="569" dur="2000"/>
                                        <p:tgtEl>
                                          <p:spTgt spid="43"/>
                                        </p:tgtEl>
                                        <p:attrNameLst>
                                          <p:attrName>ppt_x</p:attrName>
                                        </p:attrNameLst>
                                      </p:cBhvr>
                                      <p:tavLst>
                                        <p:tav tm="0">
                                          <p:val>
                                            <p:strVal val="ppt_x"/>
                                          </p:val>
                                        </p:tav>
                                        <p:tav tm="100000">
                                          <p:val>
                                            <p:strVal val="1+ppt_w/2"/>
                                          </p:val>
                                        </p:tav>
                                      </p:tavLst>
                                    </p:anim>
                                    <p:anim calcmode="lin" valueType="num">
                                      <p:cBhvr additive="base">
                                        <p:cTn id="570" dur="2000"/>
                                        <p:tgtEl>
                                          <p:spTgt spid="43"/>
                                        </p:tgtEl>
                                        <p:attrNameLst>
                                          <p:attrName>ppt_y</p:attrName>
                                        </p:attrNameLst>
                                      </p:cBhvr>
                                      <p:tavLst>
                                        <p:tav tm="0">
                                          <p:val>
                                            <p:strVal val="ppt_y"/>
                                          </p:val>
                                        </p:tav>
                                        <p:tav tm="100000">
                                          <p:val>
                                            <p:strVal val="1+ppt_h/2"/>
                                          </p:val>
                                        </p:tav>
                                      </p:tavLst>
                                    </p:anim>
                                    <p:set>
                                      <p:cBhvr>
                                        <p:cTn id="571" dur="1" fill="hold">
                                          <p:stCondLst>
                                            <p:cond delay="1999"/>
                                          </p:stCondLst>
                                        </p:cTn>
                                        <p:tgtEl>
                                          <p:spTgt spid="43"/>
                                        </p:tgtEl>
                                        <p:attrNameLst>
                                          <p:attrName>style.visibility</p:attrName>
                                        </p:attrNameLst>
                                      </p:cBhvr>
                                      <p:to>
                                        <p:strVal val="hidden"/>
                                      </p:to>
                                    </p:set>
                                  </p:childTnLst>
                                </p:cTn>
                              </p:par>
                              <p:par>
                                <p:cTn id="572" presetID="2" presetClass="exit" presetSubtype="6" fill="hold" nodeType="withEffect">
                                  <p:stCondLst>
                                    <p:cond delay="0"/>
                                  </p:stCondLst>
                                  <p:childTnLst>
                                    <p:anim calcmode="lin" valueType="num">
                                      <p:cBhvr additive="base">
                                        <p:cTn id="573" dur="2000"/>
                                        <p:tgtEl>
                                          <p:spTgt spid="44"/>
                                        </p:tgtEl>
                                        <p:attrNameLst>
                                          <p:attrName>ppt_x</p:attrName>
                                        </p:attrNameLst>
                                      </p:cBhvr>
                                      <p:tavLst>
                                        <p:tav tm="0">
                                          <p:val>
                                            <p:strVal val="ppt_x"/>
                                          </p:val>
                                        </p:tav>
                                        <p:tav tm="100000">
                                          <p:val>
                                            <p:strVal val="1+ppt_w/2"/>
                                          </p:val>
                                        </p:tav>
                                      </p:tavLst>
                                    </p:anim>
                                    <p:anim calcmode="lin" valueType="num">
                                      <p:cBhvr additive="base">
                                        <p:cTn id="574" dur="2000"/>
                                        <p:tgtEl>
                                          <p:spTgt spid="44"/>
                                        </p:tgtEl>
                                        <p:attrNameLst>
                                          <p:attrName>ppt_y</p:attrName>
                                        </p:attrNameLst>
                                      </p:cBhvr>
                                      <p:tavLst>
                                        <p:tav tm="0">
                                          <p:val>
                                            <p:strVal val="ppt_y"/>
                                          </p:val>
                                        </p:tav>
                                        <p:tav tm="100000">
                                          <p:val>
                                            <p:strVal val="1+ppt_h/2"/>
                                          </p:val>
                                        </p:tav>
                                      </p:tavLst>
                                    </p:anim>
                                    <p:set>
                                      <p:cBhvr>
                                        <p:cTn id="575" dur="1" fill="hold">
                                          <p:stCondLst>
                                            <p:cond delay="1999"/>
                                          </p:stCondLst>
                                        </p:cTn>
                                        <p:tgtEl>
                                          <p:spTgt spid="44"/>
                                        </p:tgtEl>
                                        <p:attrNameLst>
                                          <p:attrName>style.visibility</p:attrName>
                                        </p:attrNameLst>
                                      </p:cBhvr>
                                      <p:to>
                                        <p:strVal val="hidden"/>
                                      </p:to>
                                    </p:set>
                                  </p:childTnLst>
                                </p:cTn>
                              </p:par>
                              <p:par>
                                <p:cTn id="576" presetID="2" presetClass="exit" presetSubtype="6" fill="hold" nodeType="withEffect">
                                  <p:stCondLst>
                                    <p:cond delay="0"/>
                                  </p:stCondLst>
                                  <p:childTnLst>
                                    <p:anim calcmode="lin" valueType="num">
                                      <p:cBhvr additive="base">
                                        <p:cTn id="577" dur="2000"/>
                                        <p:tgtEl>
                                          <p:spTgt spid="45"/>
                                        </p:tgtEl>
                                        <p:attrNameLst>
                                          <p:attrName>ppt_x</p:attrName>
                                        </p:attrNameLst>
                                      </p:cBhvr>
                                      <p:tavLst>
                                        <p:tav tm="0">
                                          <p:val>
                                            <p:strVal val="ppt_x"/>
                                          </p:val>
                                        </p:tav>
                                        <p:tav tm="100000">
                                          <p:val>
                                            <p:strVal val="1+ppt_w/2"/>
                                          </p:val>
                                        </p:tav>
                                      </p:tavLst>
                                    </p:anim>
                                    <p:anim calcmode="lin" valueType="num">
                                      <p:cBhvr additive="base">
                                        <p:cTn id="578" dur="2000"/>
                                        <p:tgtEl>
                                          <p:spTgt spid="45"/>
                                        </p:tgtEl>
                                        <p:attrNameLst>
                                          <p:attrName>ppt_y</p:attrName>
                                        </p:attrNameLst>
                                      </p:cBhvr>
                                      <p:tavLst>
                                        <p:tav tm="0">
                                          <p:val>
                                            <p:strVal val="ppt_y"/>
                                          </p:val>
                                        </p:tav>
                                        <p:tav tm="100000">
                                          <p:val>
                                            <p:strVal val="1+ppt_h/2"/>
                                          </p:val>
                                        </p:tav>
                                      </p:tavLst>
                                    </p:anim>
                                    <p:set>
                                      <p:cBhvr>
                                        <p:cTn id="579" dur="1" fill="hold">
                                          <p:stCondLst>
                                            <p:cond delay="1999"/>
                                          </p:stCondLst>
                                        </p:cTn>
                                        <p:tgtEl>
                                          <p:spTgt spid="45"/>
                                        </p:tgtEl>
                                        <p:attrNameLst>
                                          <p:attrName>style.visibility</p:attrName>
                                        </p:attrNameLst>
                                      </p:cBhvr>
                                      <p:to>
                                        <p:strVal val="hidden"/>
                                      </p:to>
                                    </p:set>
                                  </p:childTnLst>
                                </p:cTn>
                              </p:par>
                              <p:par>
                                <p:cTn id="580" presetID="2" presetClass="exit" presetSubtype="6" fill="hold" nodeType="withEffect">
                                  <p:stCondLst>
                                    <p:cond delay="0"/>
                                  </p:stCondLst>
                                  <p:childTnLst>
                                    <p:anim calcmode="lin" valueType="num">
                                      <p:cBhvr additive="base">
                                        <p:cTn id="581" dur="2000"/>
                                        <p:tgtEl>
                                          <p:spTgt spid="46"/>
                                        </p:tgtEl>
                                        <p:attrNameLst>
                                          <p:attrName>ppt_x</p:attrName>
                                        </p:attrNameLst>
                                      </p:cBhvr>
                                      <p:tavLst>
                                        <p:tav tm="0">
                                          <p:val>
                                            <p:strVal val="ppt_x"/>
                                          </p:val>
                                        </p:tav>
                                        <p:tav tm="100000">
                                          <p:val>
                                            <p:strVal val="1+ppt_w/2"/>
                                          </p:val>
                                        </p:tav>
                                      </p:tavLst>
                                    </p:anim>
                                    <p:anim calcmode="lin" valueType="num">
                                      <p:cBhvr additive="base">
                                        <p:cTn id="582" dur="2000"/>
                                        <p:tgtEl>
                                          <p:spTgt spid="46"/>
                                        </p:tgtEl>
                                        <p:attrNameLst>
                                          <p:attrName>ppt_y</p:attrName>
                                        </p:attrNameLst>
                                      </p:cBhvr>
                                      <p:tavLst>
                                        <p:tav tm="0">
                                          <p:val>
                                            <p:strVal val="ppt_y"/>
                                          </p:val>
                                        </p:tav>
                                        <p:tav tm="100000">
                                          <p:val>
                                            <p:strVal val="1+ppt_h/2"/>
                                          </p:val>
                                        </p:tav>
                                      </p:tavLst>
                                    </p:anim>
                                    <p:set>
                                      <p:cBhvr>
                                        <p:cTn id="583" dur="1" fill="hold">
                                          <p:stCondLst>
                                            <p:cond delay="1999"/>
                                          </p:stCondLst>
                                        </p:cTn>
                                        <p:tgtEl>
                                          <p:spTgt spid="46"/>
                                        </p:tgtEl>
                                        <p:attrNameLst>
                                          <p:attrName>style.visibility</p:attrName>
                                        </p:attrNameLst>
                                      </p:cBhvr>
                                      <p:to>
                                        <p:strVal val="hidden"/>
                                      </p:to>
                                    </p:set>
                                  </p:childTnLst>
                                </p:cTn>
                              </p:par>
                              <p:par>
                                <p:cTn id="584" presetID="2" presetClass="exit" presetSubtype="6" fill="hold" nodeType="withEffect">
                                  <p:stCondLst>
                                    <p:cond delay="0"/>
                                  </p:stCondLst>
                                  <p:childTnLst>
                                    <p:anim calcmode="lin" valueType="num">
                                      <p:cBhvr additive="base">
                                        <p:cTn id="585" dur="2000"/>
                                        <p:tgtEl>
                                          <p:spTgt spid="47"/>
                                        </p:tgtEl>
                                        <p:attrNameLst>
                                          <p:attrName>ppt_x</p:attrName>
                                        </p:attrNameLst>
                                      </p:cBhvr>
                                      <p:tavLst>
                                        <p:tav tm="0">
                                          <p:val>
                                            <p:strVal val="ppt_x"/>
                                          </p:val>
                                        </p:tav>
                                        <p:tav tm="100000">
                                          <p:val>
                                            <p:strVal val="1+ppt_w/2"/>
                                          </p:val>
                                        </p:tav>
                                      </p:tavLst>
                                    </p:anim>
                                    <p:anim calcmode="lin" valueType="num">
                                      <p:cBhvr additive="base">
                                        <p:cTn id="586" dur="2000"/>
                                        <p:tgtEl>
                                          <p:spTgt spid="47"/>
                                        </p:tgtEl>
                                        <p:attrNameLst>
                                          <p:attrName>ppt_y</p:attrName>
                                        </p:attrNameLst>
                                      </p:cBhvr>
                                      <p:tavLst>
                                        <p:tav tm="0">
                                          <p:val>
                                            <p:strVal val="ppt_y"/>
                                          </p:val>
                                        </p:tav>
                                        <p:tav tm="100000">
                                          <p:val>
                                            <p:strVal val="1+ppt_h/2"/>
                                          </p:val>
                                        </p:tav>
                                      </p:tavLst>
                                    </p:anim>
                                    <p:set>
                                      <p:cBhvr>
                                        <p:cTn id="587" dur="1" fill="hold">
                                          <p:stCondLst>
                                            <p:cond delay="1999"/>
                                          </p:stCondLst>
                                        </p:cTn>
                                        <p:tgtEl>
                                          <p:spTgt spid="47"/>
                                        </p:tgtEl>
                                        <p:attrNameLst>
                                          <p:attrName>style.visibility</p:attrName>
                                        </p:attrNameLst>
                                      </p:cBhvr>
                                      <p:to>
                                        <p:strVal val="hidden"/>
                                      </p:to>
                                    </p:set>
                                  </p:childTnLst>
                                </p:cTn>
                              </p:par>
                              <p:par>
                                <p:cTn id="588" presetID="2" presetClass="exit" presetSubtype="6" fill="hold" nodeType="withEffect">
                                  <p:stCondLst>
                                    <p:cond delay="0"/>
                                  </p:stCondLst>
                                  <p:childTnLst>
                                    <p:anim calcmode="lin" valueType="num">
                                      <p:cBhvr additive="base">
                                        <p:cTn id="589" dur="2000"/>
                                        <p:tgtEl>
                                          <p:spTgt spid="48"/>
                                        </p:tgtEl>
                                        <p:attrNameLst>
                                          <p:attrName>ppt_x</p:attrName>
                                        </p:attrNameLst>
                                      </p:cBhvr>
                                      <p:tavLst>
                                        <p:tav tm="0">
                                          <p:val>
                                            <p:strVal val="ppt_x"/>
                                          </p:val>
                                        </p:tav>
                                        <p:tav tm="100000">
                                          <p:val>
                                            <p:strVal val="1+ppt_w/2"/>
                                          </p:val>
                                        </p:tav>
                                      </p:tavLst>
                                    </p:anim>
                                    <p:anim calcmode="lin" valueType="num">
                                      <p:cBhvr additive="base">
                                        <p:cTn id="590" dur="2000"/>
                                        <p:tgtEl>
                                          <p:spTgt spid="48"/>
                                        </p:tgtEl>
                                        <p:attrNameLst>
                                          <p:attrName>ppt_y</p:attrName>
                                        </p:attrNameLst>
                                      </p:cBhvr>
                                      <p:tavLst>
                                        <p:tav tm="0">
                                          <p:val>
                                            <p:strVal val="ppt_y"/>
                                          </p:val>
                                        </p:tav>
                                        <p:tav tm="100000">
                                          <p:val>
                                            <p:strVal val="1+ppt_h/2"/>
                                          </p:val>
                                        </p:tav>
                                      </p:tavLst>
                                    </p:anim>
                                    <p:set>
                                      <p:cBhvr>
                                        <p:cTn id="591" dur="1" fill="hold">
                                          <p:stCondLst>
                                            <p:cond delay="1999"/>
                                          </p:stCondLst>
                                        </p:cTn>
                                        <p:tgtEl>
                                          <p:spTgt spid="48"/>
                                        </p:tgtEl>
                                        <p:attrNameLst>
                                          <p:attrName>style.visibility</p:attrName>
                                        </p:attrNameLst>
                                      </p:cBhvr>
                                      <p:to>
                                        <p:strVal val="hidden"/>
                                      </p:to>
                                    </p:set>
                                  </p:childTnLst>
                                </p:cTn>
                              </p:par>
                              <p:par>
                                <p:cTn id="592" presetID="2" presetClass="exit" presetSubtype="6" fill="hold" nodeType="withEffect">
                                  <p:stCondLst>
                                    <p:cond delay="0"/>
                                  </p:stCondLst>
                                  <p:childTnLst>
                                    <p:anim calcmode="lin" valueType="num">
                                      <p:cBhvr additive="base">
                                        <p:cTn id="593" dur="2000"/>
                                        <p:tgtEl>
                                          <p:spTgt spid="49"/>
                                        </p:tgtEl>
                                        <p:attrNameLst>
                                          <p:attrName>ppt_x</p:attrName>
                                        </p:attrNameLst>
                                      </p:cBhvr>
                                      <p:tavLst>
                                        <p:tav tm="0">
                                          <p:val>
                                            <p:strVal val="ppt_x"/>
                                          </p:val>
                                        </p:tav>
                                        <p:tav tm="100000">
                                          <p:val>
                                            <p:strVal val="1+ppt_w/2"/>
                                          </p:val>
                                        </p:tav>
                                      </p:tavLst>
                                    </p:anim>
                                    <p:anim calcmode="lin" valueType="num">
                                      <p:cBhvr additive="base">
                                        <p:cTn id="594" dur="2000"/>
                                        <p:tgtEl>
                                          <p:spTgt spid="49"/>
                                        </p:tgtEl>
                                        <p:attrNameLst>
                                          <p:attrName>ppt_y</p:attrName>
                                        </p:attrNameLst>
                                      </p:cBhvr>
                                      <p:tavLst>
                                        <p:tav tm="0">
                                          <p:val>
                                            <p:strVal val="ppt_y"/>
                                          </p:val>
                                        </p:tav>
                                        <p:tav tm="100000">
                                          <p:val>
                                            <p:strVal val="1+ppt_h/2"/>
                                          </p:val>
                                        </p:tav>
                                      </p:tavLst>
                                    </p:anim>
                                    <p:set>
                                      <p:cBhvr>
                                        <p:cTn id="595" dur="1" fill="hold">
                                          <p:stCondLst>
                                            <p:cond delay="1999"/>
                                          </p:stCondLst>
                                        </p:cTn>
                                        <p:tgtEl>
                                          <p:spTgt spid="49"/>
                                        </p:tgtEl>
                                        <p:attrNameLst>
                                          <p:attrName>style.visibility</p:attrName>
                                        </p:attrNameLst>
                                      </p:cBhvr>
                                      <p:to>
                                        <p:strVal val="hidden"/>
                                      </p:to>
                                    </p:set>
                                  </p:childTnLst>
                                </p:cTn>
                              </p:par>
                              <p:par>
                                <p:cTn id="596" presetID="2" presetClass="exit" presetSubtype="6" fill="hold" nodeType="withEffect">
                                  <p:stCondLst>
                                    <p:cond delay="0"/>
                                  </p:stCondLst>
                                  <p:childTnLst>
                                    <p:anim calcmode="lin" valueType="num">
                                      <p:cBhvr additive="base">
                                        <p:cTn id="597" dur="2000"/>
                                        <p:tgtEl>
                                          <p:spTgt spid="50"/>
                                        </p:tgtEl>
                                        <p:attrNameLst>
                                          <p:attrName>ppt_x</p:attrName>
                                        </p:attrNameLst>
                                      </p:cBhvr>
                                      <p:tavLst>
                                        <p:tav tm="0">
                                          <p:val>
                                            <p:strVal val="ppt_x"/>
                                          </p:val>
                                        </p:tav>
                                        <p:tav tm="100000">
                                          <p:val>
                                            <p:strVal val="1+ppt_w/2"/>
                                          </p:val>
                                        </p:tav>
                                      </p:tavLst>
                                    </p:anim>
                                    <p:anim calcmode="lin" valueType="num">
                                      <p:cBhvr additive="base">
                                        <p:cTn id="598" dur="2000"/>
                                        <p:tgtEl>
                                          <p:spTgt spid="50"/>
                                        </p:tgtEl>
                                        <p:attrNameLst>
                                          <p:attrName>ppt_y</p:attrName>
                                        </p:attrNameLst>
                                      </p:cBhvr>
                                      <p:tavLst>
                                        <p:tav tm="0">
                                          <p:val>
                                            <p:strVal val="ppt_y"/>
                                          </p:val>
                                        </p:tav>
                                        <p:tav tm="100000">
                                          <p:val>
                                            <p:strVal val="1+ppt_h/2"/>
                                          </p:val>
                                        </p:tav>
                                      </p:tavLst>
                                    </p:anim>
                                    <p:set>
                                      <p:cBhvr>
                                        <p:cTn id="599" dur="1" fill="hold">
                                          <p:stCondLst>
                                            <p:cond delay="1999"/>
                                          </p:stCondLst>
                                        </p:cTn>
                                        <p:tgtEl>
                                          <p:spTgt spid="50"/>
                                        </p:tgtEl>
                                        <p:attrNameLst>
                                          <p:attrName>style.visibility</p:attrName>
                                        </p:attrNameLst>
                                      </p:cBhvr>
                                      <p:to>
                                        <p:strVal val="hidden"/>
                                      </p:to>
                                    </p:set>
                                  </p:childTnLst>
                                </p:cTn>
                              </p:par>
                              <p:par>
                                <p:cTn id="600" presetID="2" presetClass="exit" presetSubtype="6" fill="hold" nodeType="withEffect">
                                  <p:stCondLst>
                                    <p:cond delay="0"/>
                                  </p:stCondLst>
                                  <p:childTnLst>
                                    <p:anim calcmode="lin" valueType="num">
                                      <p:cBhvr additive="base">
                                        <p:cTn id="601" dur="2000"/>
                                        <p:tgtEl>
                                          <p:spTgt spid="51"/>
                                        </p:tgtEl>
                                        <p:attrNameLst>
                                          <p:attrName>ppt_x</p:attrName>
                                        </p:attrNameLst>
                                      </p:cBhvr>
                                      <p:tavLst>
                                        <p:tav tm="0">
                                          <p:val>
                                            <p:strVal val="ppt_x"/>
                                          </p:val>
                                        </p:tav>
                                        <p:tav tm="100000">
                                          <p:val>
                                            <p:strVal val="1+ppt_w/2"/>
                                          </p:val>
                                        </p:tav>
                                      </p:tavLst>
                                    </p:anim>
                                    <p:anim calcmode="lin" valueType="num">
                                      <p:cBhvr additive="base">
                                        <p:cTn id="602" dur="2000"/>
                                        <p:tgtEl>
                                          <p:spTgt spid="51"/>
                                        </p:tgtEl>
                                        <p:attrNameLst>
                                          <p:attrName>ppt_y</p:attrName>
                                        </p:attrNameLst>
                                      </p:cBhvr>
                                      <p:tavLst>
                                        <p:tav tm="0">
                                          <p:val>
                                            <p:strVal val="ppt_y"/>
                                          </p:val>
                                        </p:tav>
                                        <p:tav tm="100000">
                                          <p:val>
                                            <p:strVal val="1+ppt_h/2"/>
                                          </p:val>
                                        </p:tav>
                                      </p:tavLst>
                                    </p:anim>
                                    <p:set>
                                      <p:cBhvr>
                                        <p:cTn id="603" dur="1" fill="hold">
                                          <p:stCondLst>
                                            <p:cond delay="1999"/>
                                          </p:stCondLst>
                                        </p:cTn>
                                        <p:tgtEl>
                                          <p:spTgt spid="51"/>
                                        </p:tgtEl>
                                        <p:attrNameLst>
                                          <p:attrName>style.visibility</p:attrName>
                                        </p:attrNameLst>
                                      </p:cBhvr>
                                      <p:to>
                                        <p:strVal val="hidden"/>
                                      </p:to>
                                    </p:set>
                                  </p:childTnLst>
                                </p:cTn>
                              </p:par>
                              <p:par>
                                <p:cTn id="604" presetID="2" presetClass="exit" presetSubtype="6" fill="hold" nodeType="withEffect">
                                  <p:stCondLst>
                                    <p:cond delay="0"/>
                                  </p:stCondLst>
                                  <p:childTnLst>
                                    <p:anim calcmode="lin" valueType="num">
                                      <p:cBhvr additive="base">
                                        <p:cTn id="605" dur="2000"/>
                                        <p:tgtEl>
                                          <p:spTgt spid="52"/>
                                        </p:tgtEl>
                                        <p:attrNameLst>
                                          <p:attrName>ppt_x</p:attrName>
                                        </p:attrNameLst>
                                      </p:cBhvr>
                                      <p:tavLst>
                                        <p:tav tm="0">
                                          <p:val>
                                            <p:strVal val="ppt_x"/>
                                          </p:val>
                                        </p:tav>
                                        <p:tav tm="100000">
                                          <p:val>
                                            <p:strVal val="1+ppt_w/2"/>
                                          </p:val>
                                        </p:tav>
                                      </p:tavLst>
                                    </p:anim>
                                    <p:anim calcmode="lin" valueType="num">
                                      <p:cBhvr additive="base">
                                        <p:cTn id="606" dur="2000"/>
                                        <p:tgtEl>
                                          <p:spTgt spid="52"/>
                                        </p:tgtEl>
                                        <p:attrNameLst>
                                          <p:attrName>ppt_y</p:attrName>
                                        </p:attrNameLst>
                                      </p:cBhvr>
                                      <p:tavLst>
                                        <p:tav tm="0">
                                          <p:val>
                                            <p:strVal val="ppt_y"/>
                                          </p:val>
                                        </p:tav>
                                        <p:tav tm="100000">
                                          <p:val>
                                            <p:strVal val="1+ppt_h/2"/>
                                          </p:val>
                                        </p:tav>
                                      </p:tavLst>
                                    </p:anim>
                                    <p:set>
                                      <p:cBhvr>
                                        <p:cTn id="607" dur="1" fill="hold">
                                          <p:stCondLst>
                                            <p:cond delay="1999"/>
                                          </p:stCondLst>
                                        </p:cTn>
                                        <p:tgtEl>
                                          <p:spTgt spid="52"/>
                                        </p:tgtEl>
                                        <p:attrNameLst>
                                          <p:attrName>style.visibility</p:attrName>
                                        </p:attrNameLst>
                                      </p:cBhvr>
                                      <p:to>
                                        <p:strVal val="hidden"/>
                                      </p:to>
                                    </p:set>
                                  </p:childTnLst>
                                </p:cTn>
                              </p:par>
                              <p:par>
                                <p:cTn id="608" presetID="8" presetClass="emph" presetSubtype="0" autoRev="1" fill="hold" nodeType="withEffect">
                                  <p:stCondLst>
                                    <p:cond delay="0"/>
                                  </p:stCondLst>
                                  <p:childTnLst>
                                    <p:animRot by="21600000">
                                      <p:cBhvr>
                                        <p:cTn id="609" dur="2000" fill="hold"/>
                                        <p:tgtEl>
                                          <p:spTgt spid="3"/>
                                        </p:tgtEl>
                                        <p:attrNameLst>
                                          <p:attrName>r</p:attrName>
                                        </p:attrNameLst>
                                      </p:cBhvr>
                                    </p:animRot>
                                  </p:childTnLst>
                                </p:cTn>
                              </p:par>
                              <p:par>
                                <p:cTn id="610" presetID="8" presetClass="emph" presetSubtype="0" autoRev="1" fill="hold" nodeType="withEffect">
                                  <p:stCondLst>
                                    <p:cond delay="0"/>
                                  </p:stCondLst>
                                  <p:childTnLst>
                                    <p:animRot by="21600000">
                                      <p:cBhvr>
                                        <p:cTn id="611" dur="2000" fill="hold"/>
                                        <p:tgtEl>
                                          <p:spTgt spid="5"/>
                                        </p:tgtEl>
                                        <p:attrNameLst>
                                          <p:attrName>r</p:attrName>
                                        </p:attrNameLst>
                                      </p:cBhvr>
                                    </p:animRot>
                                  </p:childTnLst>
                                </p:cTn>
                              </p:par>
                              <p:par>
                                <p:cTn id="612" presetID="8" presetClass="emph" presetSubtype="0" autoRev="1" fill="hold" nodeType="withEffect">
                                  <p:stCondLst>
                                    <p:cond delay="0"/>
                                  </p:stCondLst>
                                  <p:childTnLst>
                                    <p:animRot by="21600000">
                                      <p:cBhvr>
                                        <p:cTn id="613" dur="2000" fill="hold"/>
                                        <p:tgtEl>
                                          <p:spTgt spid="7"/>
                                        </p:tgtEl>
                                        <p:attrNameLst>
                                          <p:attrName>r</p:attrName>
                                        </p:attrNameLst>
                                      </p:cBhvr>
                                    </p:animRot>
                                  </p:childTnLst>
                                </p:cTn>
                              </p:par>
                              <p:par>
                                <p:cTn id="614" presetID="8" presetClass="emph" presetSubtype="0" autoRev="1" fill="hold" nodeType="withEffect">
                                  <p:stCondLst>
                                    <p:cond delay="0"/>
                                  </p:stCondLst>
                                  <p:childTnLst>
                                    <p:animRot by="21600000">
                                      <p:cBhvr>
                                        <p:cTn id="615" dur="2000" fill="hold"/>
                                        <p:tgtEl>
                                          <p:spTgt spid="9"/>
                                        </p:tgtEl>
                                        <p:attrNameLst>
                                          <p:attrName>r</p:attrName>
                                        </p:attrNameLst>
                                      </p:cBhvr>
                                    </p:animRot>
                                  </p:childTnLst>
                                </p:cTn>
                              </p:par>
                              <p:par>
                                <p:cTn id="616" presetID="8" presetClass="emph" presetSubtype="0" autoRev="1" fill="hold" nodeType="withEffect">
                                  <p:stCondLst>
                                    <p:cond delay="0"/>
                                  </p:stCondLst>
                                  <p:childTnLst>
                                    <p:animRot by="21600000">
                                      <p:cBhvr>
                                        <p:cTn id="617" dur="2000" fill="hold"/>
                                        <p:tgtEl>
                                          <p:spTgt spid="11"/>
                                        </p:tgtEl>
                                        <p:attrNameLst>
                                          <p:attrName>r</p:attrName>
                                        </p:attrNameLst>
                                      </p:cBhvr>
                                    </p:animRot>
                                  </p:childTnLst>
                                </p:cTn>
                              </p:par>
                              <p:par>
                                <p:cTn id="618" presetID="8" presetClass="emph" presetSubtype="0" autoRev="1" fill="hold" nodeType="withEffect">
                                  <p:stCondLst>
                                    <p:cond delay="0"/>
                                  </p:stCondLst>
                                  <p:childTnLst>
                                    <p:animRot by="21600000">
                                      <p:cBhvr>
                                        <p:cTn id="619" dur="2000" fill="hold"/>
                                        <p:tgtEl>
                                          <p:spTgt spid="13"/>
                                        </p:tgtEl>
                                        <p:attrNameLst>
                                          <p:attrName>r</p:attrName>
                                        </p:attrNameLst>
                                      </p:cBhvr>
                                    </p:animRot>
                                  </p:childTnLst>
                                </p:cTn>
                              </p:par>
                              <p:par>
                                <p:cTn id="620" presetID="8" presetClass="emph" presetSubtype="0" autoRev="1" fill="hold" nodeType="withEffect">
                                  <p:stCondLst>
                                    <p:cond delay="0"/>
                                  </p:stCondLst>
                                  <p:childTnLst>
                                    <p:animRot by="21600000">
                                      <p:cBhvr>
                                        <p:cTn id="621" dur="2000" fill="hold"/>
                                        <p:tgtEl>
                                          <p:spTgt spid="15"/>
                                        </p:tgtEl>
                                        <p:attrNameLst>
                                          <p:attrName>r</p:attrName>
                                        </p:attrNameLst>
                                      </p:cBhvr>
                                    </p:animRot>
                                  </p:childTnLst>
                                </p:cTn>
                              </p:par>
                              <p:par>
                                <p:cTn id="622" presetID="8" presetClass="emph" presetSubtype="0" autoRev="1" fill="hold" nodeType="withEffect">
                                  <p:stCondLst>
                                    <p:cond delay="0"/>
                                  </p:stCondLst>
                                  <p:childTnLst>
                                    <p:animRot by="21600000">
                                      <p:cBhvr>
                                        <p:cTn id="623" dur="2000" fill="hold"/>
                                        <p:tgtEl>
                                          <p:spTgt spid="17"/>
                                        </p:tgtEl>
                                        <p:attrNameLst>
                                          <p:attrName>r</p:attrName>
                                        </p:attrNameLst>
                                      </p:cBhvr>
                                    </p:animRot>
                                  </p:childTnLst>
                                </p:cTn>
                              </p:par>
                              <p:par>
                                <p:cTn id="624" presetID="8" presetClass="emph" presetSubtype="0" autoRev="1" fill="hold" nodeType="withEffect">
                                  <p:stCondLst>
                                    <p:cond delay="0"/>
                                  </p:stCondLst>
                                  <p:childTnLst>
                                    <p:animRot by="21600000">
                                      <p:cBhvr>
                                        <p:cTn id="625" dur="2000" fill="hold"/>
                                        <p:tgtEl>
                                          <p:spTgt spid="19"/>
                                        </p:tgtEl>
                                        <p:attrNameLst>
                                          <p:attrName>r</p:attrName>
                                        </p:attrNameLst>
                                      </p:cBhvr>
                                    </p:animRot>
                                  </p:childTnLst>
                                </p:cTn>
                              </p:par>
                              <p:par>
                                <p:cTn id="626" presetID="8" presetClass="emph" presetSubtype="0" autoRev="1" fill="hold" nodeType="withEffect">
                                  <p:stCondLst>
                                    <p:cond delay="0"/>
                                  </p:stCondLst>
                                  <p:childTnLst>
                                    <p:animRot by="21600000">
                                      <p:cBhvr>
                                        <p:cTn id="627" dur="2000" fill="hold"/>
                                        <p:tgtEl>
                                          <p:spTgt spid="21"/>
                                        </p:tgtEl>
                                        <p:attrNameLst>
                                          <p:attrName>r</p:attrName>
                                        </p:attrNameLst>
                                      </p:cBhvr>
                                    </p:animRot>
                                  </p:childTnLst>
                                </p:cTn>
                              </p:par>
                              <p:par>
                                <p:cTn id="628" presetID="8" presetClass="emph" presetSubtype="0" autoRev="1" fill="hold" nodeType="withEffect">
                                  <p:stCondLst>
                                    <p:cond delay="0"/>
                                  </p:stCondLst>
                                  <p:childTnLst>
                                    <p:animRot by="21600000">
                                      <p:cBhvr>
                                        <p:cTn id="629" dur="2000" fill="hold"/>
                                        <p:tgtEl>
                                          <p:spTgt spid="33"/>
                                        </p:tgtEl>
                                        <p:attrNameLst>
                                          <p:attrName>r</p:attrName>
                                        </p:attrNameLst>
                                      </p:cBhvr>
                                    </p:animRot>
                                  </p:childTnLst>
                                </p:cTn>
                              </p:par>
                              <p:par>
                                <p:cTn id="630" presetID="8" presetClass="emph" presetSubtype="0" autoRev="1" fill="hold" nodeType="withEffect">
                                  <p:stCondLst>
                                    <p:cond delay="0"/>
                                  </p:stCondLst>
                                  <p:childTnLst>
                                    <p:animRot by="21600000">
                                      <p:cBhvr>
                                        <p:cTn id="631" dur="2000" fill="hold"/>
                                        <p:tgtEl>
                                          <p:spTgt spid="34"/>
                                        </p:tgtEl>
                                        <p:attrNameLst>
                                          <p:attrName>r</p:attrName>
                                        </p:attrNameLst>
                                      </p:cBhvr>
                                    </p:animRot>
                                  </p:childTnLst>
                                </p:cTn>
                              </p:par>
                              <p:par>
                                <p:cTn id="632" presetID="8" presetClass="emph" presetSubtype="0" autoRev="1" fill="hold" nodeType="withEffect">
                                  <p:stCondLst>
                                    <p:cond delay="0"/>
                                  </p:stCondLst>
                                  <p:childTnLst>
                                    <p:animRot by="21600000">
                                      <p:cBhvr>
                                        <p:cTn id="633" dur="2000" fill="hold"/>
                                        <p:tgtEl>
                                          <p:spTgt spid="35"/>
                                        </p:tgtEl>
                                        <p:attrNameLst>
                                          <p:attrName>r</p:attrName>
                                        </p:attrNameLst>
                                      </p:cBhvr>
                                    </p:animRot>
                                  </p:childTnLst>
                                </p:cTn>
                              </p:par>
                              <p:par>
                                <p:cTn id="634" presetID="8" presetClass="emph" presetSubtype="0" autoRev="1" fill="hold" nodeType="withEffect">
                                  <p:stCondLst>
                                    <p:cond delay="0"/>
                                  </p:stCondLst>
                                  <p:childTnLst>
                                    <p:animRot by="21600000">
                                      <p:cBhvr>
                                        <p:cTn id="635" dur="2000" fill="hold"/>
                                        <p:tgtEl>
                                          <p:spTgt spid="36"/>
                                        </p:tgtEl>
                                        <p:attrNameLst>
                                          <p:attrName>r</p:attrName>
                                        </p:attrNameLst>
                                      </p:cBhvr>
                                    </p:animRot>
                                  </p:childTnLst>
                                </p:cTn>
                              </p:par>
                              <p:par>
                                <p:cTn id="636" presetID="8" presetClass="emph" presetSubtype="0" autoRev="1" fill="hold" nodeType="withEffect">
                                  <p:stCondLst>
                                    <p:cond delay="0"/>
                                  </p:stCondLst>
                                  <p:childTnLst>
                                    <p:animRot by="21600000">
                                      <p:cBhvr>
                                        <p:cTn id="637" dur="2000" fill="hold"/>
                                        <p:tgtEl>
                                          <p:spTgt spid="37"/>
                                        </p:tgtEl>
                                        <p:attrNameLst>
                                          <p:attrName>r</p:attrName>
                                        </p:attrNameLst>
                                      </p:cBhvr>
                                    </p:animRot>
                                  </p:childTnLst>
                                </p:cTn>
                              </p:par>
                              <p:par>
                                <p:cTn id="638" presetID="8" presetClass="emph" presetSubtype="0" autoRev="1" fill="hold" nodeType="withEffect">
                                  <p:stCondLst>
                                    <p:cond delay="0"/>
                                  </p:stCondLst>
                                  <p:childTnLst>
                                    <p:animRot by="21600000">
                                      <p:cBhvr>
                                        <p:cTn id="639" dur="2000" fill="hold"/>
                                        <p:tgtEl>
                                          <p:spTgt spid="38"/>
                                        </p:tgtEl>
                                        <p:attrNameLst>
                                          <p:attrName>r</p:attrName>
                                        </p:attrNameLst>
                                      </p:cBhvr>
                                    </p:animRot>
                                  </p:childTnLst>
                                </p:cTn>
                              </p:par>
                              <p:par>
                                <p:cTn id="640" presetID="8" presetClass="emph" presetSubtype="0" autoRev="1" fill="hold" nodeType="withEffect">
                                  <p:stCondLst>
                                    <p:cond delay="0"/>
                                  </p:stCondLst>
                                  <p:childTnLst>
                                    <p:animRot by="21600000">
                                      <p:cBhvr>
                                        <p:cTn id="641" dur="2000" fill="hold"/>
                                        <p:tgtEl>
                                          <p:spTgt spid="39"/>
                                        </p:tgtEl>
                                        <p:attrNameLst>
                                          <p:attrName>r</p:attrName>
                                        </p:attrNameLst>
                                      </p:cBhvr>
                                    </p:animRot>
                                  </p:childTnLst>
                                </p:cTn>
                              </p:par>
                              <p:par>
                                <p:cTn id="642" presetID="8" presetClass="emph" presetSubtype="0" autoRev="1" fill="hold" nodeType="withEffect">
                                  <p:stCondLst>
                                    <p:cond delay="0"/>
                                  </p:stCondLst>
                                  <p:childTnLst>
                                    <p:animRot by="21600000">
                                      <p:cBhvr>
                                        <p:cTn id="643" dur="2000" fill="hold"/>
                                        <p:tgtEl>
                                          <p:spTgt spid="40"/>
                                        </p:tgtEl>
                                        <p:attrNameLst>
                                          <p:attrName>r</p:attrName>
                                        </p:attrNameLst>
                                      </p:cBhvr>
                                    </p:animRot>
                                  </p:childTnLst>
                                </p:cTn>
                              </p:par>
                              <p:par>
                                <p:cTn id="644" presetID="8" presetClass="emph" presetSubtype="0" autoRev="1" fill="hold" nodeType="withEffect">
                                  <p:stCondLst>
                                    <p:cond delay="0"/>
                                  </p:stCondLst>
                                  <p:childTnLst>
                                    <p:animRot by="21600000">
                                      <p:cBhvr>
                                        <p:cTn id="645" dur="2000" fill="hold"/>
                                        <p:tgtEl>
                                          <p:spTgt spid="41"/>
                                        </p:tgtEl>
                                        <p:attrNameLst>
                                          <p:attrName>r</p:attrName>
                                        </p:attrNameLst>
                                      </p:cBhvr>
                                    </p:animRot>
                                  </p:childTnLst>
                                </p:cTn>
                              </p:par>
                              <p:par>
                                <p:cTn id="646" presetID="8" presetClass="emph" presetSubtype="0" autoRev="1" fill="hold" nodeType="withEffect">
                                  <p:stCondLst>
                                    <p:cond delay="0"/>
                                  </p:stCondLst>
                                  <p:childTnLst>
                                    <p:animRot by="21600000">
                                      <p:cBhvr>
                                        <p:cTn id="647" dur="2000" fill="hold"/>
                                        <p:tgtEl>
                                          <p:spTgt spid="42"/>
                                        </p:tgtEl>
                                        <p:attrNameLst>
                                          <p:attrName>r</p:attrName>
                                        </p:attrNameLst>
                                      </p:cBhvr>
                                    </p:animRot>
                                  </p:childTnLst>
                                </p:cTn>
                              </p:par>
                              <p:par>
                                <p:cTn id="648" presetID="8" presetClass="emph" presetSubtype="0" autoRev="1" fill="hold" nodeType="withEffect">
                                  <p:stCondLst>
                                    <p:cond delay="0"/>
                                  </p:stCondLst>
                                  <p:childTnLst>
                                    <p:animRot by="21600000">
                                      <p:cBhvr>
                                        <p:cTn id="649" dur="2000" fill="hold"/>
                                        <p:tgtEl>
                                          <p:spTgt spid="43"/>
                                        </p:tgtEl>
                                        <p:attrNameLst>
                                          <p:attrName>r</p:attrName>
                                        </p:attrNameLst>
                                      </p:cBhvr>
                                    </p:animRot>
                                  </p:childTnLst>
                                </p:cTn>
                              </p:par>
                              <p:par>
                                <p:cTn id="650" presetID="8" presetClass="emph" presetSubtype="0" autoRev="1" fill="hold" nodeType="withEffect">
                                  <p:stCondLst>
                                    <p:cond delay="0"/>
                                  </p:stCondLst>
                                  <p:childTnLst>
                                    <p:animRot by="21600000">
                                      <p:cBhvr>
                                        <p:cTn id="651" dur="2000" fill="hold"/>
                                        <p:tgtEl>
                                          <p:spTgt spid="44"/>
                                        </p:tgtEl>
                                        <p:attrNameLst>
                                          <p:attrName>r</p:attrName>
                                        </p:attrNameLst>
                                      </p:cBhvr>
                                    </p:animRot>
                                  </p:childTnLst>
                                </p:cTn>
                              </p:par>
                              <p:par>
                                <p:cTn id="652" presetID="8" presetClass="emph" presetSubtype="0" autoRev="1" fill="hold" nodeType="withEffect">
                                  <p:stCondLst>
                                    <p:cond delay="0"/>
                                  </p:stCondLst>
                                  <p:childTnLst>
                                    <p:animRot by="21600000">
                                      <p:cBhvr>
                                        <p:cTn id="653" dur="2000" fill="hold"/>
                                        <p:tgtEl>
                                          <p:spTgt spid="45"/>
                                        </p:tgtEl>
                                        <p:attrNameLst>
                                          <p:attrName>r</p:attrName>
                                        </p:attrNameLst>
                                      </p:cBhvr>
                                    </p:animRot>
                                  </p:childTnLst>
                                </p:cTn>
                              </p:par>
                              <p:par>
                                <p:cTn id="654" presetID="8" presetClass="emph" presetSubtype="0" autoRev="1" fill="hold" nodeType="withEffect">
                                  <p:stCondLst>
                                    <p:cond delay="0"/>
                                  </p:stCondLst>
                                  <p:childTnLst>
                                    <p:animRot by="21600000">
                                      <p:cBhvr>
                                        <p:cTn id="655" dur="2000" fill="hold"/>
                                        <p:tgtEl>
                                          <p:spTgt spid="46"/>
                                        </p:tgtEl>
                                        <p:attrNameLst>
                                          <p:attrName>r</p:attrName>
                                        </p:attrNameLst>
                                      </p:cBhvr>
                                    </p:animRot>
                                  </p:childTnLst>
                                </p:cTn>
                              </p:par>
                              <p:par>
                                <p:cTn id="656" presetID="8" presetClass="emph" presetSubtype="0" autoRev="1" fill="hold" nodeType="withEffect">
                                  <p:stCondLst>
                                    <p:cond delay="0"/>
                                  </p:stCondLst>
                                  <p:childTnLst>
                                    <p:animRot by="21600000">
                                      <p:cBhvr>
                                        <p:cTn id="657" dur="2000" fill="hold"/>
                                        <p:tgtEl>
                                          <p:spTgt spid="47"/>
                                        </p:tgtEl>
                                        <p:attrNameLst>
                                          <p:attrName>r</p:attrName>
                                        </p:attrNameLst>
                                      </p:cBhvr>
                                    </p:animRot>
                                  </p:childTnLst>
                                </p:cTn>
                              </p:par>
                              <p:par>
                                <p:cTn id="658" presetID="8" presetClass="emph" presetSubtype="0" autoRev="1" fill="hold" nodeType="withEffect">
                                  <p:stCondLst>
                                    <p:cond delay="0"/>
                                  </p:stCondLst>
                                  <p:childTnLst>
                                    <p:animRot by="21600000">
                                      <p:cBhvr>
                                        <p:cTn id="659" dur="2000" fill="hold"/>
                                        <p:tgtEl>
                                          <p:spTgt spid="48"/>
                                        </p:tgtEl>
                                        <p:attrNameLst>
                                          <p:attrName>r</p:attrName>
                                        </p:attrNameLst>
                                      </p:cBhvr>
                                    </p:animRot>
                                  </p:childTnLst>
                                </p:cTn>
                              </p:par>
                              <p:par>
                                <p:cTn id="660" presetID="8" presetClass="emph" presetSubtype="0" autoRev="1" fill="hold" nodeType="withEffect">
                                  <p:stCondLst>
                                    <p:cond delay="0"/>
                                  </p:stCondLst>
                                  <p:childTnLst>
                                    <p:animRot by="21600000">
                                      <p:cBhvr>
                                        <p:cTn id="661" dur="2000" fill="hold"/>
                                        <p:tgtEl>
                                          <p:spTgt spid="49"/>
                                        </p:tgtEl>
                                        <p:attrNameLst>
                                          <p:attrName>r</p:attrName>
                                        </p:attrNameLst>
                                      </p:cBhvr>
                                    </p:animRot>
                                  </p:childTnLst>
                                </p:cTn>
                              </p:par>
                              <p:par>
                                <p:cTn id="662" presetID="8" presetClass="emph" presetSubtype="0" autoRev="1" fill="hold" nodeType="withEffect">
                                  <p:stCondLst>
                                    <p:cond delay="0"/>
                                  </p:stCondLst>
                                  <p:childTnLst>
                                    <p:animRot by="21600000">
                                      <p:cBhvr>
                                        <p:cTn id="663" dur="2000" fill="hold"/>
                                        <p:tgtEl>
                                          <p:spTgt spid="50"/>
                                        </p:tgtEl>
                                        <p:attrNameLst>
                                          <p:attrName>r</p:attrName>
                                        </p:attrNameLst>
                                      </p:cBhvr>
                                    </p:animRot>
                                  </p:childTnLst>
                                </p:cTn>
                              </p:par>
                              <p:par>
                                <p:cTn id="664" presetID="8" presetClass="emph" presetSubtype="0" autoRev="1" fill="hold" nodeType="withEffect">
                                  <p:stCondLst>
                                    <p:cond delay="0"/>
                                  </p:stCondLst>
                                  <p:childTnLst>
                                    <p:animRot by="21600000">
                                      <p:cBhvr>
                                        <p:cTn id="665" dur="2000" fill="hold"/>
                                        <p:tgtEl>
                                          <p:spTgt spid="51"/>
                                        </p:tgtEl>
                                        <p:attrNameLst>
                                          <p:attrName>r</p:attrName>
                                        </p:attrNameLst>
                                      </p:cBhvr>
                                    </p:animRot>
                                  </p:childTnLst>
                                </p:cTn>
                              </p:par>
                              <p:par>
                                <p:cTn id="666" presetID="8" presetClass="emph" presetSubtype="0" autoRev="1" fill="hold" nodeType="withEffect">
                                  <p:stCondLst>
                                    <p:cond delay="0"/>
                                  </p:stCondLst>
                                  <p:childTnLst>
                                    <p:animRot by="21600000">
                                      <p:cBhvr>
                                        <p:cTn id="667" dur="2000" fill="hold"/>
                                        <p:tgtEl>
                                          <p:spTgt spid="52"/>
                                        </p:tgtEl>
                                        <p:attrNameLst>
                                          <p:attrName>r</p:attrName>
                                        </p:attrNameLst>
                                      </p:cBhvr>
                                    </p:animRot>
                                  </p:childTnLst>
                                </p:cTn>
                              </p:par>
                              <p:par>
                                <p:cTn id="668" presetID="8" presetClass="emph" presetSubtype="0" autoRev="1" fill="hold" nodeType="withEffect">
                                  <p:stCondLst>
                                    <p:cond delay="0"/>
                                  </p:stCondLst>
                                  <p:childTnLst>
                                    <p:animRot by="-21600000">
                                      <p:cBhvr>
                                        <p:cTn id="669" dur="2000" fill="hold"/>
                                        <p:tgtEl>
                                          <p:spTgt spid="4"/>
                                        </p:tgtEl>
                                        <p:attrNameLst>
                                          <p:attrName>r</p:attrName>
                                        </p:attrNameLst>
                                      </p:cBhvr>
                                    </p:animRot>
                                  </p:childTnLst>
                                </p:cTn>
                              </p:par>
                              <p:par>
                                <p:cTn id="670" presetID="8" presetClass="emph" presetSubtype="0" autoRev="1" fill="hold" nodeType="withEffect">
                                  <p:stCondLst>
                                    <p:cond delay="0"/>
                                  </p:stCondLst>
                                  <p:childTnLst>
                                    <p:animRot by="-21600000">
                                      <p:cBhvr>
                                        <p:cTn id="671" dur="2000" fill="hold"/>
                                        <p:tgtEl>
                                          <p:spTgt spid="6"/>
                                        </p:tgtEl>
                                        <p:attrNameLst>
                                          <p:attrName>r</p:attrName>
                                        </p:attrNameLst>
                                      </p:cBhvr>
                                    </p:animRot>
                                  </p:childTnLst>
                                </p:cTn>
                              </p:par>
                              <p:par>
                                <p:cTn id="672" presetID="8" presetClass="emph" presetSubtype="0" autoRev="1" fill="hold" nodeType="withEffect">
                                  <p:stCondLst>
                                    <p:cond delay="0"/>
                                  </p:stCondLst>
                                  <p:childTnLst>
                                    <p:animRot by="-21600000">
                                      <p:cBhvr>
                                        <p:cTn id="673" dur="2000" fill="hold"/>
                                        <p:tgtEl>
                                          <p:spTgt spid="8"/>
                                        </p:tgtEl>
                                        <p:attrNameLst>
                                          <p:attrName>r</p:attrName>
                                        </p:attrNameLst>
                                      </p:cBhvr>
                                    </p:animRot>
                                  </p:childTnLst>
                                </p:cTn>
                              </p:par>
                              <p:par>
                                <p:cTn id="674" presetID="8" presetClass="emph" presetSubtype="0" autoRev="1" fill="hold" nodeType="withEffect">
                                  <p:stCondLst>
                                    <p:cond delay="0"/>
                                  </p:stCondLst>
                                  <p:childTnLst>
                                    <p:animRot by="-21600000">
                                      <p:cBhvr>
                                        <p:cTn id="675" dur="2000" fill="hold"/>
                                        <p:tgtEl>
                                          <p:spTgt spid="10"/>
                                        </p:tgtEl>
                                        <p:attrNameLst>
                                          <p:attrName>r</p:attrName>
                                        </p:attrNameLst>
                                      </p:cBhvr>
                                    </p:animRot>
                                  </p:childTnLst>
                                </p:cTn>
                              </p:par>
                              <p:par>
                                <p:cTn id="676" presetID="8" presetClass="emph" presetSubtype="0" autoRev="1" fill="hold" nodeType="withEffect">
                                  <p:stCondLst>
                                    <p:cond delay="0"/>
                                  </p:stCondLst>
                                  <p:childTnLst>
                                    <p:animRot by="-21600000">
                                      <p:cBhvr>
                                        <p:cTn id="677" dur="2000" fill="hold"/>
                                        <p:tgtEl>
                                          <p:spTgt spid="12"/>
                                        </p:tgtEl>
                                        <p:attrNameLst>
                                          <p:attrName>r</p:attrName>
                                        </p:attrNameLst>
                                      </p:cBhvr>
                                    </p:animRot>
                                  </p:childTnLst>
                                </p:cTn>
                              </p:par>
                              <p:par>
                                <p:cTn id="678" presetID="8" presetClass="emph" presetSubtype="0" autoRev="1" fill="hold" nodeType="withEffect">
                                  <p:stCondLst>
                                    <p:cond delay="0"/>
                                  </p:stCondLst>
                                  <p:childTnLst>
                                    <p:animRot by="-21600000">
                                      <p:cBhvr>
                                        <p:cTn id="679" dur="2000" fill="hold"/>
                                        <p:tgtEl>
                                          <p:spTgt spid="14"/>
                                        </p:tgtEl>
                                        <p:attrNameLst>
                                          <p:attrName>r</p:attrName>
                                        </p:attrNameLst>
                                      </p:cBhvr>
                                    </p:animRot>
                                  </p:childTnLst>
                                </p:cTn>
                              </p:par>
                              <p:par>
                                <p:cTn id="680" presetID="8" presetClass="emph" presetSubtype="0" autoRev="1" fill="hold" nodeType="withEffect">
                                  <p:stCondLst>
                                    <p:cond delay="0"/>
                                  </p:stCondLst>
                                  <p:childTnLst>
                                    <p:animRot by="-21600000">
                                      <p:cBhvr>
                                        <p:cTn id="681" dur="2000" fill="hold"/>
                                        <p:tgtEl>
                                          <p:spTgt spid="16"/>
                                        </p:tgtEl>
                                        <p:attrNameLst>
                                          <p:attrName>r</p:attrName>
                                        </p:attrNameLst>
                                      </p:cBhvr>
                                    </p:animRot>
                                  </p:childTnLst>
                                </p:cTn>
                              </p:par>
                              <p:par>
                                <p:cTn id="682" presetID="8" presetClass="emph" presetSubtype="0" autoRev="1" fill="hold" nodeType="withEffect">
                                  <p:stCondLst>
                                    <p:cond delay="0"/>
                                  </p:stCondLst>
                                  <p:childTnLst>
                                    <p:animRot by="-21600000">
                                      <p:cBhvr>
                                        <p:cTn id="683" dur="2000" fill="hold"/>
                                        <p:tgtEl>
                                          <p:spTgt spid="18"/>
                                        </p:tgtEl>
                                        <p:attrNameLst>
                                          <p:attrName>r</p:attrName>
                                        </p:attrNameLst>
                                      </p:cBhvr>
                                    </p:animRot>
                                  </p:childTnLst>
                                </p:cTn>
                              </p:par>
                              <p:par>
                                <p:cTn id="684" presetID="8" presetClass="emph" presetSubtype="0" autoRev="1" fill="hold" nodeType="withEffect">
                                  <p:stCondLst>
                                    <p:cond delay="0"/>
                                  </p:stCondLst>
                                  <p:childTnLst>
                                    <p:animRot by="-21600000">
                                      <p:cBhvr>
                                        <p:cTn id="685" dur="2000" fill="hold"/>
                                        <p:tgtEl>
                                          <p:spTgt spid="20"/>
                                        </p:tgtEl>
                                        <p:attrNameLst>
                                          <p:attrName>r</p:attrName>
                                        </p:attrNameLst>
                                      </p:cBhvr>
                                    </p:animRot>
                                  </p:childTnLst>
                                </p:cTn>
                              </p:par>
                              <p:par>
                                <p:cTn id="686" presetID="8" presetClass="emph" presetSubtype="0" autoRev="1" fill="hold" nodeType="withEffect">
                                  <p:stCondLst>
                                    <p:cond delay="0"/>
                                  </p:stCondLst>
                                  <p:childTnLst>
                                    <p:animRot by="-21600000">
                                      <p:cBhvr>
                                        <p:cTn id="687" dur="2000" fill="hold"/>
                                        <p:tgtEl>
                                          <p:spTgt spid="22"/>
                                        </p:tgtEl>
                                        <p:attrNameLst>
                                          <p:attrName>r</p:attrName>
                                        </p:attrNameLst>
                                      </p:cBhvr>
                                    </p:animRot>
                                  </p:childTnLst>
                                </p:cTn>
                              </p:par>
                              <p:par>
                                <p:cTn id="688" presetID="8" presetClass="emph" presetSubtype="0" autoRev="1" fill="hold" nodeType="withEffect">
                                  <p:stCondLst>
                                    <p:cond delay="0"/>
                                  </p:stCondLst>
                                  <p:childTnLst>
                                    <p:animRot by="-21600000">
                                      <p:cBhvr>
                                        <p:cTn id="689" dur="2000" fill="hold"/>
                                        <p:tgtEl>
                                          <p:spTgt spid="23"/>
                                        </p:tgtEl>
                                        <p:attrNameLst>
                                          <p:attrName>r</p:attrName>
                                        </p:attrNameLst>
                                      </p:cBhvr>
                                    </p:animRot>
                                  </p:childTnLst>
                                </p:cTn>
                              </p:par>
                              <p:par>
                                <p:cTn id="690" presetID="8" presetClass="emph" presetSubtype="0" autoRev="1" fill="hold" nodeType="withEffect">
                                  <p:stCondLst>
                                    <p:cond delay="0"/>
                                  </p:stCondLst>
                                  <p:childTnLst>
                                    <p:animRot by="-21600000">
                                      <p:cBhvr>
                                        <p:cTn id="691" dur="2000" fill="hold"/>
                                        <p:tgtEl>
                                          <p:spTgt spid="24"/>
                                        </p:tgtEl>
                                        <p:attrNameLst>
                                          <p:attrName>r</p:attrName>
                                        </p:attrNameLst>
                                      </p:cBhvr>
                                    </p:animRot>
                                  </p:childTnLst>
                                </p:cTn>
                              </p:par>
                              <p:par>
                                <p:cTn id="692" presetID="8" presetClass="emph" presetSubtype="0" autoRev="1" fill="hold" nodeType="withEffect">
                                  <p:stCondLst>
                                    <p:cond delay="0"/>
                                  </p:stCondLst>
                                  <p:childTnLst>
                                    <p:animRot by="-21600000">
                                      <p:cBhvr>
                                        <p:cTn id="693" dur="2000" fill="hold"/>
                                        <p:tgtEl>
                                          <p:spTgt spid="25"/>
                                        </p:tgtEl>
                                        <p:attrNameLst>
                                          <p:attrName>r</p:attrName>
                                        </p:attrNameLst>
                                      </p:cBhvr>
                                    </p:animRot>
                                  </p:childTnLst>
                                </p:cTn>
                              </p:par>
                              <p:par>
                                <p:cTn id="694" presetID="8" presetClass="emph" presetSubtype="0" autoRev="1" fill="hold" nodeType="withEffect">
                                  <p:stCondLst>
                                    <p:cond delay="0"/>
                                  </p:stCondLst>
                                  <p:childTnLst>
                                    <p:animRot by="-21600000">
                                      <p:cBhvr>
                                        <p:cTn id="695" dur="2000" fill="hold"/>
                                        <p:tgtEl>
                                          <p:spTgt spid="26"/>
                                        </p:tgtEl>
                                        <p:attrNameLst>
                                          <p:attrName>r</p:attrName>
                                        </p:attrNameLst>
                                      </p:cBhvr>
                                    </p:animRot>
                                  </p:childTnLst>
                                </p:cTn>
                              </p:par>
                              <p:par>
                                <p:cTn id="696" presetID="8" presetClass="emph" presetSubtype="0" autoRev="1" fill="hold" nodeType="withEffect">
                                  <p:stCondLst>
                                    <p:cond delay="0"/>
                                  </p:stCondLst>
                                  <p:childTnLst>
                                    <p:animRot by="-21600000">
                                      <p:cBhvr>
                                        <p:cTn id="697" dur="2000" fill="hold"/>
                                        <p:tgtEl>
                                          <p:spTgt spid="27"/>
                                        </p:tgtEl>
                                        <p:attrNameLst>
                                          <p:attrName>r</p:attrName>
                                        </p:attrNameLst>
                                      </p:cBhvr>
                                    </p:animRot>
                                  </p:childTnLst>
                                </p:cTn>
                              </p:par>
                              <p:par>
                                <p:cTn id="698" presetID="8" presetClass="emph" presetSubtype="0" autoRev="1" fill="hold" nodeType="withEffect">
                                  <p:stCondLst>
                                    <p:cond delay="0"/>
                                  </p:stCondLst>
                                  <p:childTnLst>
                                    <p:animRot by="-21600000">
                                      <p:cBhvr>
                                        <p:cTn id="699" dur="2000" fill="hold"/>
                                        <p:tgtEl>
                                          <p:spTgt spid="28"/>
                                        </p:tgtEl>
                                        <p:attrNameLst>
                                          <p:attrName>r</p:attrName>
                                        </p:attrNameLst>
                                      </p:cBhvr>
                                    </p:animRot>
                                  </p:childTnLst>
                                </p:cTn>
                              </p:par>
                              <p:par>
                                <p:cTn id="700" presetID="8" presetClass="emph" presetSubtype="0" autoRev="1" fill="hold" nodeType="withEffect">
                                  <p:stCondLst>
                                    <p:cond delay="0"/>
                                  </p:stCondLst>
                                  <p:childTnLst>
                                    <p:animRot by="-21600000">
                                      <p:cBhvr>
                                        <p:cTn id="701" dur="2000" fill="hold"/>
                                        <p:tgtEl>
                                          <p:spTgt spid="29"/>
                                        </p:tgtEl>
                                        <p:attrNameLst>
                                          <p:attrName>r</p:attrName>
                                        </p:attrNameLst>
                                      </p:cBhvr>
                                    </p:animRot>
                                  </p:childTnLst>
                                </p:cTn>
                              </p:par>
                              <p:par>
                                <p:cTn id="702" presetID="8" presetClass="emph" presetSubtype="0" autoRev="1" fill="hold" nodeType="withEffect">
                                  <p:stCondLst>
                                    <p:cond delay="0"/>
                                  </p:stCondLst>
                                  <p:childTnLst>
                                    <p:animRot by="-21600000">
                                      <p:cBhvr>
                                        <p:cTn id="703" dur="2000" fill="hold"/>
                                        <p:tgtEl>
                                          <p:spTgt spid="30"/>
                                        </p:tgtEl>
                                        <p:attrNameLst>
                                          <p:attrName>r</p:attrName>
                                        </p:attrNameLst>
                                      </p:cBhvr>
                                    </p:animRot>
                                  </p:childTnLst>
                                </p:cTn>
                              </p:par>
                              <p:par>
                                <p:cTn id="704" presetID="8" presetClass="emph" presetSubtype="0" autoRev="1" fill="hold" nodeType="withEffect">
                                  <p:stCondLst>
                                    <p:cond delay="0"/>
                                  </p:stCondLst>
                                  <p:childTnLst>
                                    <p:animRot by="-21600000">
                                      <p:cBhvr>
                                        <p:cTn id="705" dur="2000" fill="hold"/>
                                        <p:tgtEl>
                                          <p:spTgt spid="31"/>
                                        </p:tgtEl>
                                        <p:attrNameLst>
                                          <p:attrName>r</p:attrName>
                                        </p:attrNameLst>
                                      </p:cBhvr>
                                    </p:animRot>
                                  </p:childTnLst>
                                </p:cTn>
                              </p:par>
                              <p:par>
                                <p:cTn id="706" presetID="8" presetClass="emph" presetSubtype="0" autoRev="1" fill="hold" nodeType="withEffect">
                                  <p:stCondLst>
                                    <p:cond delay="0"/>
                                  </p:stCondLst>
                                  <p:childTnLst>
                                    <p:animRot by="-21600000">
                                      <p:cBhvr>
                                        <p:cTn id="707" dur="2000" fill="hold"/>
                                        <p:tgtEl>
                                          <p:spTgt spid="32"/>
                                        </p:tgtEl>
                                        <p:attrNameLst>
                                          <p:attrName>r</p:attrName>
                                        </p:attrNameLst>
                                      </p:cBhvr>
                                    </p:animRot>
                                  </p:childTnLst>
                                </p:cTn>
                              </p:par>
                              <p:par>
                                <p:cTn id="708" presetID="8" presetClass="emph" presetSubtype="0" autoRev="1" fill="hold" nodeType="withEffect">
                                  <p:stCondLst>
                                    <p:cond delay="0"/>
                                  </p:stCondLst>
                                  <p:childTnLst>
                                    <p:animRot by="-21600000">
                                      <p:cBhvr>
                                        <p:cTn id="709" dur="2000" fill="hold"/>
                                        <p:tgtEl>
                                          <p:spTgt spid="53"/>
                                        </p:tgtEl>
                                        <p:attrNameLst>
                                          <p:attrName>r</p:attrName>
                                        </p:attrNameLst>
                                      </p:cBhvr>
                                    </p:animRot>
                                  </p:childTnLst>
                                </p:cTn>
                              </p:par>
                              <p:par>
                                <p:cTn id="710" presetID="8" presetClass="emph" presetSubtype="0" autoRev="1" fill="hold" nodeType="withEffect">
                                  <p:stCondLst>
                                    <p:cond delay="0"/>
                                  </p:stCondLst>
                                  <p:childTnLst>
                                    <p:animRot by="-21600000">
                                      <p:cBhvr>
                                        <p:cTn id="711" dur="2000" fill="hold"/>
                                        <p:tgtEl>
                                          <p:spTgt spid="54"/>
                                        </p:tgtEl>
                                        <p:attrNameLst>
                                          <p:attrName>r</p:attrName>
                                        </p:attrNameLst>
                                      </p:cBhvr>
                                    </p:animRot>
                                  </p:childTnLst>
                                </p:cTn>
                              </p:par>
                              <p:par>
                                <p:cTn id="712" presetID="8" presetClass="emph" presetSubtype="0" autoRev="1" fill="hold" nodeType="withEffect">
                                  <p:stCondLst>
                                    <p:cond delay="0"/>
                                  </p:stCondLst>
                                  <p:childTnLst>
                                    <p:animRot by="-21600000">
                                      <p:cBhvr>
                                        <p:cTn id="713" dur="2000" fill="hold"/>
                                        <p:tgtEl>
                                          <p:spTgt spid="55"/>
                                        </p:tgtEl>
                                        <p:attrNameLst>
                                          <p:attrName>r</p:attrName>
                                        </p:attrNameLst>
                                      </p:cBhvr>
                                    </p:animRot>
                                  </p:childTnLst>
                                </p:cTn>
                              </p:par>
                              <p:par>
                                <p:cTn id="714" presetID="8" presetClass="emph" presetSubtype="0" autoRev="1" fill="hold" nodeType="withEffect">
                                  <p:stCondLst>
                                    <p:cond delay="0"/>
                                  </p:stCondLst>
                                  <p:childTnLst>
                                    <p:animRot by="-21600000">
                                      <p:cBhvr>
                                        <p:cTn id="715" dur="2000" fill="hold"/>
                                        <p:tgtEl>
                                          <p:spTgt spid="56"/>
                                        </p:tgtEl>
                                        <p:attrNameLst>
                                          <p:attrName>r</p:attrName>
                                        </p:attrNameLst>
                                      </p:cBhvr>
                                    </p:animRot>
                                  </p:childTnLst>
                                </p:cTn>
                              </p:par>
                              <p:par>
                                <p:cTn id="716" presetID="8" presetClass="emph" presetSubtype="0" autoRev="1" fill="hold" nodeType="withEffect">
                                  <p:stCondLst>
                                    <p:cond delay="0"/>
                                  </p:stCondLst>
                                  <p:childTnLst>
                                    <p:animRot by="-21600000">
                                      <p:cBhvr>
                                        <p:cTn id="717" dur="2000" fill="hold"/>
                                        <p:tgtEl>
                                          <p:spTgt spid="57"/>
                                        </p:tgtEl>
                                        <p:attrNameLst>
                                          <p:attrName>r</p:attrName>
                                        </p:attrNameLst>
                                      </p:cBhvr>
                                    </p:animRot>
                                  </p:childTnLst>
                                </p:cTn>
                              </p:par>
                              <p:par>
                                <p:cTn id="718" presetID="8" presetClass="emph" presetSubtype="0" autoRev="1" fill="hold" nodeType="withEffect">
                                  <p:stCondLst>
                                    <p:cond delay="0"/>
                                  </p:stCondLst>
                                  <p:childTnLst>
                                    <p:animRot by="-21600000">
                                      <p:cBhvr>
                                        <p:cTn id="719" dur="2000" fill="hold"/>
                                        <p:tgtEl>
                                          <p:spTgt spid="58"/>
                                        </p:tgtEl>
                                        <p:attrNameLst>
                                          <p:attrName>r</p:attrName>
                                        </p:attrNameLst>
                                      </p:cBhvr>
                                    </p:animRot>
                                  </p:childTnLst>
                                </p:cTn>
                              </p:par>
                              <p:par>
                                <p:cTn id="720" presetID="8" presetClass="emph" presetSubtype="0" autoRev="1" fill="hold" nodeType="withEffect">
                                  <p:stCondLst>
                                    <p:cond delay="0"/>
                                  </p:stCondLst>
                                  <p:childTnLst>
                                    <p:animRot by="-21600000">
                                      <p:cBhvr>
                                        <p:cTn id="721" dur="2000" fill="hold"/>
                                        <p:tgtEl>
                                          <p:spTgt spid="59"/>
                                        </p:tgtEl>
                                        <p:attrNameLst>
                                          <p:attrName>r</p:attrName>
                                        </p:attrNameLst>
                                      </p:cBhvr>
                                    </p:animRot>
                                  </p:childTnLst>
                                </p:cTn>
                              </p:par>
                              <p:par>
                                <p:cTn id="722" presetID="8" presetClass="emph" presetSubtype="0" autoRev="1" fill="hold" nodeType="withEffect">
                                  <p:stCondLst>
                                    <p:cond delay="0"/>
                                  </p:stCondLst>
                                  <p:childTnLst>
                                    <p:animRot by="-21600000">
                                      <p:cBhvr>
                                        <p:cTn id="723" dur="2000" fill="hold"/>
                                        <p:tgtEl>
                                          <p:spTgt spid="60"/>
                                        </p:tgtEl>
                                        <p:attrNameLst>
                                          <p:attrName>r</p:attrName>
                                        </p:attrNameLst>
                                      </p:cBhvr>
                                    </p:animRot>
                                  </p:childTnLst>
                                </p:cTn>
                              </p:par>
                              <p:par>
                                <p:cTn id="724" presetID="8" presetClass="emph" presetSubtype="0" autoRev="1" fill="hold" nodeType="withEffect">
                                  <p:stCondLst>
                                    <p:cond delay="0"/>
                                  </p:stCondLst>
                                  <p:childTnLst>
                                    <p:animRot by="-21600000">
                                      <p:cBhvr>
                                        <p:cTn id="725" dur="2000" fill="hold"/>
                                        <p:tgtEl>
                                          <p:spTgt spid="61"/>
                                        </p:tgtEl>
                                        <p:attrNameLst>
                                          <p:attrName>r</p:attrName>
                                        </p:attrNameLst>
                                      </p:cBhvr>
                                    </p:animRot>
                                  </p:childTnLst>
                                </p:cTn>
                              </p:par>
                              <p:par>
                                <p:cTn id="726" presetID="8" presetClass="emph" presetSubtype="0" autoRev="1" fill="hold" nodeType="withEffect">
                                  <p:stCondLst>
                                    <p:cond delay="0"/>
                                  </p:stCondLst>
                                  <p:childTnLst>
                                    <p:animRot by="-21600000">
                                      <p:cBhvr>
                                        <p:cTn id="727" dur="2000" fill="hold"/>
                                        <p:tgtEl>
                                          <p:spTgt spid="62"/>
                                        </p:tgtEl>
                                        <p:attrNameLst>
                                          <p:attrName>r</p:attrName>
                                        </p:attrNameLst>
                                      </p:cBhvr>
                                    </p:animRot>
                                  </p:childTnLst>
                                </p:cTn>
                              </p:par>
                              <p:par>
                                <p:cTn id="728" presetID="17" presetClass="entr" presetSubtype="1" fill="hold" nodeType="withEffect">
                                  <p:stCondLst>
                                    <p:cond delay="0"/>
                                  </p:stCondLst>
                                  <p:childTnLst>
                                    <p:set>
                                      <p:cBhvr>
                                        <p:cTn id="729" dur="1" fill="hold">
                                          <p:stCondLst>
                                            <p:cond delay="0"/>
                                          </p:stCondLst>
                                        </p:cTn>
                                        <p:tgtEl>
                                          <p:spTgt spid="2"/>
                                        </p:tgtEl>
                                        <p:attrNameLst>
                                          <p:attrName>style.visibility</p:attrName>
                                        </p:attrNameLst>
                                      </p:cBhvr>
                                      <p:to>
                                        <p:strVal val="visible"/>
                                      </p:to>
                                    </p:set>
                                    <p:anim calcmode="lin" valueType="num">
                                      <p:cBhvr>
                                        <p:cTn id="730" dur="2000" fill="hold"/>
                                        <p:tgtEl>
                                          <p:spTgt spid="2"/>
                                        </p:tgtEl>
                                        <p:attrNameLst>
                                          <p:attrName>ppt_x</p:attrName>
                                        </p:attrNameLst>
                                      </p:cBhvr>
                                      <p:tavLst>
                                        <p:tav tm="0">
                                          <p:val>
                                            <p:strVal val="#ppt_x"/>
                                          </p:val>
                                        </p:tav>
                                        <p:tav tm="100000">
                                          <p:val>
                                            <p:strVal val="#ppt_x"/>
                                          </p:val>
                                        </p:tav>
                                      </p:tavLst>
                                    </p:anim>
                                    <p:anim calcmode="lin" valueType="num">
                                      <p:cBhvr>
                                        <p:cTn id="731" dur="2000" fill="hold"/>
                                        <p:tgtEl>
                                          <p:spTgt spid="2"/>
                                        </p:tgtEl>
                                        <p:attrNameLst>
                                          <p:attrName>ppt_y</p:attrName>
                                        </p:attrNameLst>
                                      </p:cBhvr>
                                      <p:tavLst>
                                        <p:tav tm="0">
                                          <p:val>
                                            <p:strVal val="#ppt_y-#ppt_h/2"/>
                                          </p:val>
                                        </p:tav>
                                        <p:tav tm="100000">
                                          <p:val>
                                            <p:strVal val="#ppt_y"/>
                                          </p:val>
                                        </p:tav>
                                      </p:tavLst>
                                    </p:anim>
                                    <p:anim calcmode="lin" valueType="num">
                                      <p:cBhvr>
                                        <p:cTn id="732" dur="2000" fill="hold"/>
                                        <p:tgtEl>
                                          <p:spTgt spid="2"/>
                                        </p:tgtEl>
                                        <p:attrNameLst>
                                          <p:attrName>ppt_w</p:attrName>
                                        </p:attrNameLst>
                                      </p:cBhvr>
                                      <p:tavLst>
                                        <p:tav tm="0">
                                          <p:val>
                                            <p:strVal val="#ppt_w"/>
                                          </p:val>
                                        </p:tav>
                                        <p:tav tm="100000">
                                          <p:val>
                                            <p:strVal val="#ppt_w"/>
                                          </p:val>
                                        </p:tav>
                                      </p:tavLst>
                                    </p:anim>
                                    <p:anim calcmode="lin" valueType="num">
                                      <p:cBhvr>
                                        <p:cTn id="733" dur="2000" fill="hold"/>
                                        <p:tgtEl>
                                          <p:spTgt spid="2"/>
                                        </p:tgtEl>
                                        <p:attrNameLst>
                                          <p:attrName>ppt_h</p:attrName>
                                        </p:attrNameLst>
                                      </p:cBhvr>
                                      <p:tavLst>
                                        <p:tav tm="0">
                                          <p:val>
                                            <p:fltVal val="0"/>
                                          </p:val>
                                        </p:tav>
                                        <p:tav tm="100000">
                                          <p:val>
                                            <p:strVal val="#ppt_h"/>
                                          </p:val>
                                        </p:tav>
                                      </p:tavLst>
                                    </p:anim>
                                  </p:childTnLst>
                                </p:cTn>
                              </p:par>
                              <p:par>
                                <p:cTn id="734" presetID="16" presetClass="entr" presetSubtype="37" fill="hold" nodeType="withEffect">
                                  <p:stCondLst>
                                    <p:cond delay="0"/>
                                  </p:stCondLst>
                                  <p:childTnLst>
                                    <p:set>
                                      <p:cBhvr>
                                        <p:cTn id="735" dur="1" fill="hold">
                                          <p:stCondLst>
                                            <p:cond delay="0"/>
                                          </p:stCondLst>
                                        </p:cTn>
                                        <p:tgtEl>
                                          <p:spTgt spid="2"/>
                                        </p:tgtEl>
                                        <p:attrNameLst>
                                          <p:attrName>style.visibility</p:attrName>
                                        </p:attrNameLst>
                                      </p:cBhvr>
                                      <p:to>
                                        <p:strVal val="visible"/>
                                      </p:to>
                                    </p:set>
                                    <p:animEffect transition="in" filter="barn(outVertical)">
                                      <p:cBhvr>
                                        <p:cTn id="73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5">
                <a:lumMod val="50000"/>
                <a:shade val="67500"/>
                <a:satMod val="115000"/>
              </a:schemeClr>
            </a:gs>
            <a:gs pos="100000">
              <a:schemeClr val="accent5">
                <a:lumMod val="5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280752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ADORNOS DORADOS (2).png"/>
          <p:cNvPicPr>
            <a:picLocks noChangeAspect="1"/>
          </p:cNvPicPr>
          <p:nvPr/>
        </p:nvPicPr>
        <p:blipFill>
          <a:blip r:embed="rId3" cstate="print">
            <a:duotone>
              <a:prstClr val="black"/>
              <a:srgbClr val="ED6FE7">
                <a:tint val="45000"/>
                <a:satMod val="400000"/>
              </a:srgbClr>
            </a:duotone>
            <a:lum contrast="40000"/>
          </a:blip>
          <a:stretch>
            <a:fillRect/>
          </a:stretch>
        </p:blipFill>
        <p:spPr>
          <a:xfrm>
            <a:off x="0" y="1500180"/>
            <a:ext cx="1061042" cy="1071760"/>
          </a:xfrm>
          <a:prstGeom prst="rect">
            <a:avLst/>
          </a:prstGeom>
        </p:spPr>
      </p:pic>
      <p:pic>
        <p:nvPicPr>
          <p:cNvPr id="6" name="5 Imagen" descr="ADORNOS DORADOS (2).png"/>
          <p:cNvPicPr>
            <a:picLocks noChangeAspect="1"/>
          </p:cNvPicPr>
          <p:nvPr/>
        </p:nvPicPr>
        <p:blipFill>
          <a:blip r:embed="rId3" cstate="print">
            <a:duotone>
              <a:prstClr val="black"/>
              <a:srgbClr val="ED6FE7">
                <a:tint val="45000"/>
                <a:satMod val="400000"/>
              </a:srgbClr>
            </a:duotone>
            <a:lum contrast="40000"/>
          </a:blip>
          <a:stretch>
            <a:fillRect/>
          </a:stretch>
        </p:blipFill>
        <p:spPr>
          <a:xfrm>
            <a:off x="0" y="2571750"/>
            <a:ext cx="1061042" cy="1071760"/>
          </a:xfrm>
          <a:prstGeom prst="rect">
            <a:avLst/>
          </a:prstGeom>
        </p:spPr>
      </p:pic>
      <p:pic>
        <p:nvPicPr>
          <p:cNvPr id="7" name="6 Imagen" descr="ADORNOS DORADOS (2).png"/>
          <p:cNvPicPr>
            <a:picLocks noChangeAspect="1"/>
          </p:cNvPicPr>
          <p:nvPr/>
        </p:nvPicPr>
        <p:blipFill>
          <a:blip r:embed="rId3" cstate="print">
            <a:duotone>
              <a:prstClr val="black"/>
              <a:schemeClr val="accent6">
                <a:tint val="45000"/>
                <a:satMod val="400000"/>
              </a:schemeClr>
            </a:duotone>
            <a:lum contrast="20000"/>
          </a:blip>
          <a:stretch>
            <a:fillRect/>
          </a:stretch>
        </p:blipFill>
        <p:spPr>
          <a:xfrm>
            <a:off x="8082958" y="0"/>
            <a:ext cx="1061042" cy="1071760"/>
          </a:xfrm>
          <a:prstGeom prst="rect">
            <a:avLst/>
          </a:prstGeom>
        </p:spPr>
      </p:pic>
      <p:pic>
        <p:nvPicPr>
          <p:cNvPr id="8" name="7 Imagen" descr="ADORNOS DORADOS (2).png"/>
          <p:cNvPicPr>
            <a:picLocks noChangeAspect="1"/>
          </p:cNvPicPr>
          <p:nvPr/>
        </p:nvPicPr>
        <p:blipFill>
          <a:blip r:embed="rId3" cstate="print">
            <a:duotone>
              <a:prstClr val="black"/>
              <a:schemeClr val="accent6">
                <a:tint val="45000"/>
                <a:satMod val="400000"/>
              </a:schemeClr>
            </a:duotone>
            <a:lum contrast="20000"/>
          </a:blip>
          <a:stretch>
            <a:fillRect/>
          </a:stretch>
        </p:blipFill>
        <p:spPr>
          <a:xfrm>
            <a:off x="8082958" y="4071740"/>
            <a:ext cx="1061042" cy="1071760"/>
          </a:xfrm>
          <a:prstGeom prst="rect">
            <a:avLst/>
          </a:prstGeom>
        </p:spPr>
      </p:pic>
      <p:pic>
        <p:nvPicPr>
          <p:cNvPr id="9" name="8 Imagen" descr="ADORNOS DORADOS (2).png"/>
          <p:cNvPicPr>
            <a:picLocks noChangeAspect="1"/>
          </p:cNvPicPr>
          <p:nvPr/>
        </p:nvPicPr>
        <p:blipFill>
          <a:blip r:embed="rId3" cstate="print">
            <a:duotone>
              <a:prstClr val="black"/>
              <a:srgbClr val="ED6FE7">
                <a:tint val="45000"/>
                <a:satMod val="400000"/>
              </a:srgbClr>
            </a:duotone>
            <a:lum contrast="40000"/>
          </a:blip>
          <a:stretch>
            <a:fillRect/>
          </a:stretch>
        </p:blipFill>
        <p:spPr>
          <a:xfrm>
            <a:off x="7000892" y="3786196"/>
            <a:ext cx="1061042" cy="1071760"/>
          </a:xfrm>
          <a:prstGeom prst="rect">
            <a:avLst/>
          </a:prstGeom>
        </p:spPr>
      </p:pic>
      <p:pic>
        <p:nvPicPr>
          <p:cNvPr id="10" name="9 Imagen" descr="ADORNOS DORADOS (2).png"/>
          <p:cNvPicPr>
            <a:picLocks noChangeAspect="1"/>
          </p:cNvPicPr>
          <p:nvPr/>
        </p:nvPicPr>
        <p:blipFill>
          <a:blip r:embed="rId3" cstate="print">
            <a:duotone>
              <a:prstClr val="black"/>
              <a:schemeClr val="accent6">
                <a:tint val="45000"/>
                <a:satMod val="400000"/>
              </a:schemeClr>
            </a:duotone>
            <a:lum contrast="20000"/>
          </a:blip>
          <a:stretch>
            <a:fillRect/>
          </a:stretch>
        </p:blipFill>
        <p:spPr>
          <a:xfrm>
            <a:off x="1142976" y="1357304"/>
            <a:ext cx="1061042" cy="1071760"/>
          </a:xfrm>
          <a:prstGeom prst="rect">
            <a:avLst/>
          </a:prstGeom>
        </p:spPr>
      </p:pic>
      <p:pic>
        <p:nvPicPr>
          <p:cNvPr id="11" name="10 Imagen" descr="ADORNOS DORADOS (2).png"/>
          <p:cNvPicPr>
            <a:picLocks noChangeAspect="1"/>
          </p:cNvPicPr>
          <p:nvPr/>
        </p:nvPicPr>
        <p:blipFill>
          <a:blip r:embed="rId3" cstate="print">
            <a:duotone>
              <a:prstClr val="black"/>
              <a:schemeClr val="accent6">
                <a:tint val="45000"/>
                <a:satMod val="400000"/>
              </a:schemeClr>
            </a:duotone>
            <a:lum contrast="20000"/>
          </a:blip>
          <a:stretch>
            <a:fillRect/>
          </a:stretch>
        </p:blipFill>
        <p:spPr>
          <a:xfrm>
            <a:off x="1214414" y="2857502"/>
            <a:ext cx="1061042" cy="1071760"/>
          </a:xfrm>
          <a:prstGeom prst="rect">
            <a:avLst/>
          </a:prstGeom>
        </p:spPr>
      </p:pic>
      <p:pic>
        <p:nvPicPr>
          <p:cNvPr id="12" name="11 Imagen" descr="ADORNOS DORADOS (2).png"/>
          <p:cNvPicPr>
            <a:picLocks noChangeAspect="1"/>
          </p:cNvPicPr>
          <p:nvPr/>
        </p:nvPicPr>
        <p:blipFill>
          <a:blip r:embed="rId3" cstate="print">
            <a:duotone>
              <a:prstClr val="black"/>
              <a:schemeClr val="accent6">
                <a:tint val="45000"/>
                <a:satMod val="400000"/>
              </a:schemeClr>
            </a:duotone>
            <a:lum contrast="20000"/>
          </a:blip>
          <a:stretch>
            <a:fillRect/>
          </a:stretch>
        </p:blipFill>
        <p:spPr>
          <a:xfrm>
            <a:off x="5857884" y="3571882"/>
            <a:ext cx="1061042" cy="1071760"/>
          </a:xfrm>
          <a:prstGeom prst="rect">
            <a:avLst/>
          </a:prstGeom>
        </p:spPr>
      </p:pic>
      <p:pic>
        <p:nvPicPr>
          <p:cNvPr id="13" name="12 Imagen" descr="ADORNOS DORADOS (2).png"/>
          <p:cNvPicPr>
            <a:picLocks noChangeAspect="1"/>
          </p:cNvPicPr>
          <p:nvPr/>
        </p:nvPicPr>
        <p:blipFill>
          <a:blip r:embed="rId3" cstate="print">
            <a:duotone>
              <a:prstClr val="black"/>
              <a:srgbClr val="ED6FE7">
                <a:tint val="45000"/>
                <a:satMod val="400000"/>
              </a:srgbClr>
            </a:duotone>
            <a:lum contrast="40000"/>
          </a:blip>
          <a:stretch>
            <a:fillRect/>
          </a:stretch>
        </p:blipFill>
        <p:spPr>
          <a:xfrm>
            <a:off x="2500298" y="3143254"/>
            <a:ext cx="1061042" cy="1071760"/>
          </a:xfrm>
          <a:prstGeom prst="rect">
            <a:avLst/>
          </a:prstGeom>
        </p:spPr>
      </p:pic>
      <p:pic>
        <p:nvPicPr>
          <p:cNvPr id="14" name="13 Imagen" descr="ADORNOS DORADOS (2).png"/>
          <p:cNvPicPr>
            <a:picLocks noChangeAspect="1"/>
          </p:cNvPicPr>
          <p:nvPr/>
        </p:nvPicPr>
        <p:blipFill>
          <a:blip r:embed="rId3" cstate="print">
            <a:duotone>
              <a:prstClr val="black"/>
              <a:schemeClr val="accent6">
                <a:tint val="45000"/>
                <a:satMod val="400000"/>
              </a:schemeClr>
            </a:duotone>
            <a:lum contrast="20000"/>
          </a:blip>
          <a:stretch>
            <a:fillRect/>
          </a:stretch>
        </p:blipFill>
        <p:spPr>
          <a:xfrm>
            <a:off x="3643306" y="3357568"/>
            <a:ext cx="1061042" cy="1071760"/>
          </a:xfrm>
          <a:prstGeom prst="rect">
            <a:avLst/>
          </a:prstGeom>
        </p:spPr>
      </p:pic>
      <p:pic>
        <p:nvPicPr>
          <p:cNvPr id="15" name="14 Imagen" descr="ADORNOS DORADOS (2).png"/>
          <p:cNvPicPr>
            <a:picLocks noChangeAspect="1"/>
          </p:cNvPicPr>
          <p:nvPr/>
        </p:nvPicPr>
        <p:blipFill>
          <a:blip r:embed="rId3" cstate="print">
            <a:duotone>
              <a:prstClr val="black"/>
              <a:srgbClr val="ED6FE7">
                <a:tint val="45000"/>
                <a:satMod val="400000"/>
              </a:srgbClr>
            </a:duotone>
            <a:lum contrast="40000"/>
          </a:blip>
          <a:stretch>
            <a:fillRect/>
          </a:stretch>
        </p:blipFill>
        <p:spPr>
          <a:xfrm>
            <a:off x="4714876" y="3500444"/>
            <a:ext cx="1061042" cy="1071760"/>
          </a:xfrm>
          <a:prstGeom prst="rect">
            <a:avLst/>
          </a:prstGeom>
        </p:spPr>
      </p:pic>
      <p:pic>
        <p:nvPicPr>
          <p:cNvPr id="16" name="15 Imagen" descr="ADORNOS DORADOS (2).png"/>
          <p:cNvPicPr>
            <a:picLocks noChangeAspect="1"/>
          </p:cNvPicPr>
          <p:nvPr/>
        </p:nvPicPr>
        <p:blipFill>
          <a:blip r:embed="rId3" cstate="print">
            <a:duotone>
              <a:prstClr val="black"/>
              <a:srgbClr val="ED6FE7">
                <a:tint val="45000"/>
                <a:satMod val="400000"/>
              </a:srgbClr>
            </a:duotone>
            <a:lum contrast="40000"/>
          </a:blip>
          <a:stretch>
            <a:fillRect/>
          </a:stretch>
        </p:blipFill>
        <p:spPr>
          <a:xfrm>
            <a:off x="2500298" y="1285866"/>
            <a:ext cx="1061042" cy="1071760"/>
          </a:xfrm>
          <a:prstGeom prst="rect">
            <a:avLst/>
          </a:prstGeom>
        </p:spPr>
      </p:pic>
      <p:pic>
        <p:nvPicPr>
          <p:cNvPr id="17" name="16 Imagen" descr="ADORNOS DORADOS (2).png"/>
          <p:cNvPicPr>
            <a:picLocks noChangeAspect="1"/>
          </p:cNvPicPr>
          <p:nvPr/>
        </p:nvPicPr>
        <p:blipFill>
          <a:blip r:embed="rId3" cstate="print">
            <a:duotone>
              <a:prstClr val="black"/>
              <a:schemeClr val="accent6">
                <a:tint val="45000"/>
                <a:satMod val="400000"/>
              </a:schemeClr>
            </a:duotone>
            <a:lum contrast="20000"/>
          </a:blip>
          <a:stretch>
            <a:fillRect/>
          </a:stretch>
        </p:blipFill>
        <p:spPr>
          <a:xfrm>
            <a:off x="3643306" y="1142990"/>
            <a:ext cx="1061042" cy="1071760"/>
          </a:xfrm>
          <a:prstGeom prst="rect">
            <a:avLst/>
          </a:prstGeom>
        </p:spPr>
      </p:pic>
      <p:pic>
        <p:nvPicPr>
          <p:cNvPr id="18" name="17 Imagen" descr="ADORNOS DORADOS (2).png"/>
          <p:cNvPicPr>
            <a:picLocks noChangeAspect="1"/>
          </p:cNvPicPr>
          <p:nvPr/>
        </p:nvPicPr>
        <p:blipFill>
          <a:blip r:embed="rId3" cstate="print">
            <a:duotone>
              <a:prstClr val="black"/>
              <a:srgbClr val="ED6FE7">
                <a:tint val="45000"/>
                <a:satMod val="400000"/>
              </a:srgbClr>
            </a:duotone>
            <a:lum contrast="40000"/>
          </a:blip>
          <a:stretch>
            <a:fillRect/>
          </a:stretch>
        </p:blipFill>
        <p:spPr>
          <a:xfrm>
            <a:off x="4857752" y="928676"/>
            <a:ext cx="1061042" cy="1071760"/>
          </a:xfrm>
          <a:prstGeom prst="rect">
            <a:avLst/>
          </a:prstGeom>
        </p:spPr>
      </p:pic>
      <p:pic>
        <p:nvPicPr>
          <p:cNvPr id="19" name="18 Imagen" descr="ADORNOS DORADOS (2).png"/>
          <p:cNvPicPr>
            <a:picLocks noChangeAspect="1"/>
          </p:cNvPicPr>
          <p:nvPr/>
        </p:nvPicPr>
        <p:blipFill>
          <a:blip r:embed="rId3" cstate="print">
            <a:duotone>
              <a:prstClr val="black"/>
              <a:schemeClr val="accent6">
                <a:tint val="45000"/>
                <a:satMod val="400000"/>
              </a:schemeClr>
            </a:duotone>
            <a:lum contrast="20000"/>
          </a:blip>
          <a:stretch>
            <a:fillRect/>
          </a:stretch>
        </p:blipFill>
        <p:spPr>
          <a:xfrm>
            <a:off x="6072198" y="571486"/>
            <a:ext cx="1061042" cy="1071760"/>
          </a:xfrm>
          <a:prstGeom prst="rect">
            <a:avLst/>
          </a:prstGeom>
        </p:spPr>
      </p:pic>
      <p:pic>
        <p:nvPicPr>
          <p:cNvPr id="20" name="19 Imagen" descr="ADORNOS DORADOS (2).png"/>
          <p:cNvPicPr>
            <a:picLocks noChangeAspect="1"/>
          </p:cNvPicPr>
          <p:nvPr/>
        </p:nvPicPr>
        <p:blipFill>
          <a:blip r:embed="rId3" cstate="print">
            <a:duotone>
              <a:prstClr val="black"/>
              <a:srgbClr val="ED6FE7">
                <a:tint val="45000"/>
                <a:satMod val="400000"/>
              </a:srgbClr>
            </a:duotone>
            <a:lum contrast="40000"/>
          </a:blip>
          <a:stretch>
            <a:fillRect/>
          </a:stretch>
        </p:blipFill>
        <p:spPr>
          <a:xfrm>
            <a:off x="7143768" y="357172"/>
            <a:ext cx="1061042" cy="1071760"/>
          </a:xfrm>
          <a:prstGeom prst="rect">
            <a:avLst/>
          </a:prstGeom>
        </p:spPr>
      </p:pic>
      <p:sp>
        <p:nvSpPr>
          <p:cNvPr id="21" name="20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0-#ppt_w/2"/>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2000" fill="hold"/>
                                        <p:tgtEl>
                                          <p:spTgt spid="16"/>
                                        </p:tgtEl>
                                        <p:attrNameLst>
                                          <p:attrName>ppt_x</p:attrName>
                                        </p:attrNameLst>
                                      </p:cBhvr>
                                      <p:tavLst>
                                        <p:tav tm="0">
                                          <p:val>
                                            <p:strVal val="0-#ppt_w/2"/>
                                          </p:val>
                                        </p:tav>
                                        <p:tav tm="100000">
                                          <p:val>
                                            <p:strVal val="#ppt_x"/>
                                          </p:val>
                                        </p:tav>
                                      </p:tavLst>
                                    </p:anim>
                                    <p:anim calcmode="lin" valueType="num">
                                      <p:cBhvr additive="base">
                                        <p:cTn id="22" dur="2000" fill="hold"/>
                                        <p:tgtEl>
                                          <p:spTgt spid="16"/>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2000" fill="hold"/>
                                        <p:tgtEl>
                                          <p:spTgt spid="17"/>
                                        </p:tgtEl>
                                        <p:attrNameLst>
                                          <p:attrName>ppt_x</p:attrName>
                                        </p:attrNameLst>
                                      </p:cBhvr>
                                      <p:tavLst>
                                        <p:tav tm="0">
                                          <p:val>
                                            <p:strVal val="0-#ppt_w/2"/>
                                          </p:val>
                                        </p:tav>
                                        <p:tav tm="100000">
                                          <p:val>
                                            <p:strVal val="#ppt_x"/>
                                          </p:val>
                                        </p:tav>
                                      </p:tavLst>
                                    </p:anim>
                                    <p:anim calcmode="lin" valueType="num">
                                      <p:cBhvr additive="base">
                                        <p:cTn id="26" dur="2000" fill="hold"/>
                                        <p:tgtEl>
                                          <p:spTgt spid="17"/>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2000" fill="hold"/>
                                        <p:tgtEl>
                                          <p:spTgt spid="18"/>
                                        </p:tgtEl>
                                        <p:attrNameLst>
                                          <p:attrName>ppt_x</p:attrName>
                                        </p:attrNameLst>
                                      </p:cBhvr>
                                      <p:tavLst>
                                        <p:tav tm="0">
                                          <p:val>
                                            <p:strVal val="0-#ppt_w/2"/>
                                          </p:val>
                                        </p:tav>
                                        <p:tav tm="100000">
                                          <p:val>
                                            <p:strVal val="#ppt_x"/>
                                          </p:val>
                                        </p:tav>
                                      </p:tavLst>
                                    </p:anim>
                                    <p:anim calcmode="lin" valueType="num">
                                      <p:cBhvr additive="base">
                                        <p:cTn id="30" dur="2000" fill="hold"/>
                                        <p:tgtEl>
                                          <p:spTgt spid="18"/>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2000" fill="hold"/>
                                        <p:tgtEl>
                                          <p:spTgt spid="19"/>
                                        </p:tgtEl>
                                        <p:attrNameLst>
                                          <p:attrName>ppt_x</p:attrName>
                                        </p:attrNameLst>
                                      </p:cBhvr>
                                      <p:tavLst>
                                        <p:tav tm="0">
                                          <p:val>
                                            <p:strVal val="0-#ppt_w/2"/>
                                          </p:val>
                                        </p:tav>
                                        <p:tav tm="100000">
                                          <p:val>
                                            <p:strVal val="#ppt_x"/>
                                          </p:val>
                                        </p:tav>
                                      </p:tavLst>
                                    </p:anim>
                                    <p:anim calcmode="lin" valueType="num">
                                      <p:cBhvr additive="base">
                                        <p:cTn id="34" dur="2000" fill="hold"/>
                                        <p:tgtEl>
                                          <p:spTgt spid="19"/>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0-#ppt_w/2"/>
                                          </p:val>
                                        </p:tav>
                                        <p:tav tm="100000">
                                          <p:val>
                                            <p:strVal val="#ppt_x"/>
                                          </p:val>
                                        </p:tav>
                                      </p:tavLst>
                                    </p:anim>
                                    <p:anim calcmode="lin" valueType="num">
                                      <p:cBhvr additive="base">
                                        <p:cTn id="38" dur="2000" fill="hold"/>
                                        <p:tgtEl>
                                          <p:spTgt spid="20"/>
                                        </p:tgtEl>
                                        <p:attrNameLst>
                                          <p:attrName>ppt_y</p:attrName>
                                        </p:attrNameLst>
                                      </p:cBhvr>
                                      <p:tavLst>
                                        <p:tav tm="0">
                                          <p:val>
                                            <p:strVal val="1+#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0-#ppt_w/2"/>
                                          </p:val>
                                        </p:tav>
                                        <p:tav tm="100000">
                                          <p:val>
                                            <p:strVal val="#ppt_x"/>
                                          </p:val>
                                        </p:tav>
                                      </p:tavLst>
                                    </p:anim>
                                    <p:anim calcmode="lin" valueType="num">
                                      <p:cBhvr additive="base">
                                        <p:cTn id="46" dur="2000" fill="hold"/>
                                        <p:tgtEl>
                                          <p:spTgt spid="8"/>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0-#ppt_w/2"/>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0-#ppt_w/2"/>
                                          </p:val>
                                        </p:tav>
                                        <p:tav tm="100000">
                                          <p:val>
                                            <p:strVal val="#ppt_x"/>
                                          </p:val>
                                        </p:tav>
                                      </p:tavLst>
                                    </p:anim>
                                    <p:anim calcmode="lin" valueType="num">
                                      <p:cBhvr additive="base">
                                        <p:cTn id="58" dur="2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2000" fill="hold"/>
                                        <p:tgtEl>
                                          <p:spTgt spid="13"/>
                                        </p:tgtEl>
                                        <p:attrNameLst>
                                          <p:attrName>ppt_x</p:attrName>
                                        </p:attrNameLst>
                                      </p:cBhvr>
                                      <p:tavLst>
                                        <p:tav tm="0">
                                          <p:val>
                                            <p:strVal val="0-#ppt_w/2"/>
                                          </p:val>
                                        </p:tav>
                                        <p:tav tm="100000">
                                          <p:val>
                                            <p:strVal val="#ppt_x"/>
                                          </p:val>
                                        </p:tav>
                                      </p:tavLst>
                                    </p:anim>
                                    <p:anim calcmode="lin" valueType="num">
                                      <p:cBhvr additive="base">
                                        <p:cTn id="62" dur="2000" fill="hold"/>
                                        <p:tgtEl>
                                          <p:spTgt spid="13"/>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2000" fill="hold"/>
                                        <p:tgtEl>
                                          <p:spTgt spid="15"/>
                                        </p:tgtEl>
                                        <p:attrNameLst>
                                          <p:attrName>ppt_x</p:attrName>
                                        </p:attrNameLst>
                                      </p:cBhvr>
                                      <p:tavLst>
                                        <p:tav tm="0">
                                          <p:val>
                                            <p:strVal val="0-#ppt_w/2"/>
                                          </p:val>
                                        </p:tav>
                                        <p:tav tm="100000">
                                          <p:val>
                                            <p:strVal val="#ppt_x"/>
                                          </p:val>
                                        </p:tav>
                                      </p:tavLst>
                                    </p:anim>
                                    <p:anim calcmode="lin" valueType="num">
                                      <p:cBhvr additive="base">
                                        <p:cTn id="70" dur="2000" fill="hold"/>
                                        <p:tgtEl>
                                          <p:spTgt spid="15"/>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5"/>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7"/>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0"/>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6"/>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7"/>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8"/>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9"/>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20"/>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8"/>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4"/>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5"/>
                                        </p:tgtEl>
                                        <p:attrNameLst>
                                          <p:attrName>r</p:attrName>
                                        </p:attrNameLst>
                                      </p:cBhvr>
                                    </p:animRot>
                                  </p:childTnLst>
                                </p:cTn>
                              </p:par>
                            </p:childTnLst>
                          </p:cTn>
                        </p:par>
                        <p:par>
                          <p:cTn id="103" fill="hold">
                            <p:stCondLst>
                              <p:cond delay="4000"/>
                            </p:stCondLst>
                            <p:childTnLst>
                              <p:par>
                                <p:cTn id="104" presetID="2" presetClass="exit" presetSubtype="12" fill="hold" nodeType="after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0-ppt_w/2"/>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0-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0"/>
                                        </p:tgtEl>
                                        <p:attrNameLst>
                                          <p:attrName>ppt_x</p:attrName>
                                        </p:attrNameLst>
                                      </p:cBhvr>
                                      <p:tavLst>
                                        <p:tav tm="0">
                                          <p:val>
                                            <p:strVal val="ppt_x"/>
                                          </p:val>
                                        </p:tav>
                                        <p:tav tm="100000">
                                          <p:val>
                                            <p:strVal val="0-ppt_w/2"/>
                                          </p:val>
                                        </p:tav>
                                      </p:tavLst>
                                    </p:anim>
                                    <p:anim calcmode="lin" valueType="num">
                                      <p:cBhvr additive="base">
                                        <p:cTn id="114" dur="2000"/>
                                        <p:tgtEl>
                                          <p:spTgt spid="10"/>
                                        </p:tgtEl>
                                        <p:attrNameLst>
                                          <p:attrName>ppt_y</p:attrName>
                                        </p:attrNameLst>
                                      </p:cBhvr>
                                      <p:tavLst>
                                        <p:tav tm="0">
                                          <p:val>
                                            <p:strVal val="ppt_y"/>
                                          </p:val>
                                        </p:tav>
                                        <p:tav tm="100000">
                                          <p:val>
                                            <p:strVal val="1+ppt_h/2"/>
                                          </p:val>
                                        </p:tav>
                                      </p:tavLst>
                                    </p:anim>
                                    <p:set>
                                      <p:cBhvr>
                                        <p:cTn id="115" dur="1" fill="hold">
                                          <p:stCondLst>
                                            <p:cond delay="1999"/>
                                          </p:stCondLst>
                                        </p:cTn>
                                        <p:tgtEl>
                                          <p:spTgt spid="10"/>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0-ppt_w/2"/>
                                          </p:val>
                                        </p:tav>
                                      </p:tavLst>
                                    </p:anim>
                                    <p:anim calcmode="lin" valueType="num">
                                      <p:cBhvr additive="base">
                                        <p:cTn id="118" dur="2000"/>
                                        <p:tgtEl>
                                          <p:spTgt spid="16"/>
                                        </p:tgtEl>
                                        <p:attrNameLst>
                                          <p:attrName>ppt_y</p:attrName>
                                        </p:attrNameLst>
                                      </p:cBhvr>
                                      <p:tavLst>
                                        <p:tav tm="0">
                                          <p:val>
                                            <p:strVal val="ppt_y"/>
                                          </p:val>
                                        </p:tav>
                                        <p:tav tm="100000">
                                          <p:val>
                                            <p:strVal val="1+ppt_h/2"/>
                                          </p:val>
                                        </p:tav>
                                      </p:tavLst>
                                    </p:anim>
                                    <p:set>
                                      <p:cBhvr>
                                        <p:cTn id="119" dur="1" fill="hold">
                                          <p:stCondLst>
                                            <p:cond delay="1999"/>
                                          </p:stCondLst>
                                        </p:cTn>
                                        <p:tgtEl>
                                          <p:spTgt spid="16"/>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7"/>
                                        </p:tgtEl>
                                        <p:attrNameLst>
                                          <p:attrName>ppt_x</p:attrName>
                                        </p:attrNameLst>
                                      </p:cBhvr>
                                      <p:tavLst>
                                        <p:tav tm="0">
                                          <p:val>
                                            <p:strVal val="ppt_x"/>
                                          </p:val>
                                        </p:tav>
                                        <p:tav tm="100000">
                                          <p:val>
                                            <p:strVal val="0-ppt_w/2"/>
                                          </p:val>
                                        </p:tav>
                                      </p:tavLst>
                                    </p:anim>
                                    <p:anim calcmode="lin" valueType="num">
                                      <p:cBhvr additive="base">
                                        <p:cTn id="122" dur="2000"/>
                                        <p:tgtEl>
                                          <p:spTgt spid="17"/>
                                        </p:tgtEl>
                                        <p:attrNameLst>
                                          <p:attrName>ppt_y</p:attrName>
                                        </p:attrNameLst>
                                      </p:cBhvr>
                                      <p:tavLst>
                                        <p:tav tm="0">
                                          <p:val>
                                            <p:strVal val="ppt_y"/>
                                          </p:val>
                                        </p:tav>
                                        <p:tav tm="100000">
                                          <p:val>
                                            <p:strVal val="1+ppt_h/2"/>
                                          </p:val>
                                        </p:tav>
                                      </p:tavLst>
                                    </p:anim>
                                    <p:set>
                                      <p:cBhvr>
                                        <p:cTn id="123" dur="1" fill="hold">
                                          <p:stCondLst>
                                            <p:cond delay="1999"/>
                                          </p:stCondLst>
                                        </p:cTn>
                                        <p:tgtEl>
                                          <p:spTgt spid="17"/>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8"/>
                                        </p:tgtEl>
                                        <p:attrNameLst>
                                          <p:attrName>ppt_x</p:attrName>
                                        </p:attrNameLst>
                                      </p:cBhvr>
                                      <p:tavLst>
                                        <p:tav tm="0">
                                          <p:val>
                                            <p:strVal val="ppt_x"/>
                                          </p:val>
                                        </p:tav>
                                        <p:tav tm="100000">
                                          <p:val>
                                            <p:strVal val="0-ppt_w/2"/>
                                          </p:val>
                                        </p:tav>
                                      </p:tavLst>
                                    </p:anim>
                                    <p:anim calcmode="lin" valueType="num">
                                      <p:cBhvr additive="base">
                                        <p:cTn id="126" dur="2000"/>
                                        <p:tgtEl>
                                          <p:spTgt spid="18"/>
                                        </p:tgtEl>
                                        <p:attrNameLst>
                                          <p:attrName>ppt_y</p:attrName>
                                        </p:attrNameLst>
                                      </p:cBhvr>
                                      <p:tavLst>
                                        <p:tav tm="0">
                                          <p:val>
                                            <p:strVal val="ppt_y"/>
                                          </p:val>
                                        </p:tav>
                                        <p:tav tm="100000">
                                          <p:val>
                                            <p:strVal val="1+ppt_h/2"/>
                                          </p:val>
                                        </p:tav>
                                      </p:tavLst>
                                    </p:anim>
                                    <p:set>
                                      <p:cBhvr>
                                        <p:cTn id="127" dur="1" fill="hold">
                                          <p:stCondLst>
                                            <p:cond delay="1999"/>
                                          </p:stCondLst>
                                        </p:cTn>
                                        <p:tgtEl>
                                          <p:spTgt spid="18"/>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9"/>
                                        </p:tgtEl>
                                        <p:attrNameLst>
                                          <p:attrName>ppt_x</p:attrName>
                                        </p:attrNameLst>
                                      </p:cBhvr>
                                      <p:tavLst>
                                        <p:tav tm="0">
                                          <p:val>
                                            <p:strVal val="ppt_x"/>
                                          </p:val>
                                        </p:tav>
                                        <p:tav tm="100000">
                                          <p:val>
                                            <p:strVal val="0-ppt_w/2"/>
                                          </p:val>
                                        </p:tav>
                                      </p:tavLst>
                                    </p:anim>
                                    <p:anim calcmode="lin" valueType="num">
                                      <p:cBhvr additive="base">
                                        <p:cTn id="130" dur="2000"/>
                                        <p:tgtEl>
                                          <p:spTgt spid="19"/>
                                        </p:tgtEl>
                                        <p:attrNameLst>
                                          <p:attrName>ppt_y</p:attrName>
                                        </p:attrNameLst>
                                      </p:cBhvr>
                                      <p:tavLst>
                                        <p:tav tm="0">
                                          <p:val>
                                            <p:strVal val="ppt_y"/>
                                          </p:val>
                                        </p:tav>
                                        <p:tav tm="100000">
                                          <p:val>
                                            <p:strVal val="1+ppt_h/2"/>
                                          </p:val>
                                        </p:tav>
                                      </p:tavLst>
                                    </p:anim>
                                    <p:set>
                                      <p:cBhvr>
                                        <p:cTn id="131" dur="1" fill="hold">
                                          <p:stCondLst>
                                            <p:cond delay="1999"/>
                                          </p:stCondLst>
                                        </p:cTn>
                                        <p:tgtEl>
                                          <p:spTgt spid="19"/>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20"/>
                                        </p:tgtEl>
                                        <p:attrNameLst>
                                          <p:attrName>ppt_x</p:attrName>
                                        </p:attrNameLst>
                                      </p:cBhvr>
                                      <p:tavLst>
                                        <p:tav tm="0">
                                          <p:val>
                                            <p:strVal val="ppt_x"/>
                                          </p:val>
                                        </p:tav>
                                        <p:tav tm="100000">
                                          <p:val>
                                            <p:strVal val="0-ppt_w/2"/>
                                          </p:val>
                                        </p:tav>
                                      </p:tavLst>
                                    </p:anim>
                                    <p:anim calcmode="lin" valueType="num">
                                      <p:cBhvr additive="base">
                                        <p:cTn id="134" dur="2000"/>
                                        <p:tgtEl>
                                          <p:spTgt spid="20"/>
                                        </p:tgtEl>
                                        <p:attrNameLst>
                                          <p:attrName>ppt_y</p:attrName>
                                        </p:attrNameLst>
                                      </p:cBhvr>
                                      <p:tavLst>
                                        <p:tav tm="0">
                                          <p:val>
                                            <p:strVal val="ppt_y"/>
                                          </p:val>
                                        </p:tav>
                                        <p:tav tm="100000">
                                          <p:val>
                                            <p:strVal val="1+ppt_h/2"/>
                                          </p:val>
                                        </p:tav>
                                      </p:tavLst>
                                    </p:anim>
                                    <p:set>
                                      <p:cBhvr>
                                        <p:cTn id="135" dur="1" fill="hold">
                                          <p:stCondLst>
                                            <p:cond delay="1999"/>
                                          </p:stCondLst>
                                        </p:cTn>
                                        <p:tgtEl>
                                          <p:spTgt spid="20"/>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2000"/>
                                        <p:tgtEl>
                                          <p:spTgt spid="6"/>
                                        </p:tgtEl>
                                        <p:attrNameLst>
                                          <p:attrName>ppt_x</p:attrName>
                                        </p:attrNameLst>
                                      </p:cBhvr>
                                      <p:tavLst>
                                        <p:tav tm="0">
                                          <p:val>
                                            <p:strVal val="ppt_x"/>
                                          </p:val>
                                        </p:tav>
                                        <p:tav tm="100000">
                                          <p:val>
                                            <p:strVal val="0-ppt_w/2"/>
                                          </p:val>
                                        </p:tav>
                                      </p:tavLst>
                                    </p:anim>
                                    <p:anim calcmode="lin" valueType="num">
                                      <p:cBhvr additive="base">
                                        <p:cTn id="138" dur="2000"/>
                                        <p:tgtEl>
                                          <p:spTgt spid="6"/>
                                        </p:tgtEl>
                                        <p:attrNameLst>
                                          <p:attrName>ppt_y</p:attrName>
                                        </p:attrNameLst>
                                      </p:cBhvr>
                                      <p:tavLst>
                                        <p:tav tm="0">
                                          <p:val>
                                            <p:strVal val="ppt_y"/>
                                          </p:val>
                                        </p:tav>
                                        <p:tav tm="100000">
                                          <p:val>
                                            <p:strVal val="0-ppt_h/2"/>
                                          </p:val>
                                        </p:tav>
                                      </p:tavLst>
                                    </p:anim>
                                    <p:set>
                                      <p:cBhvr>
                                        <p:cTn id="139" dur="1" fill="hold">
                                          <p:stCondLst>
                                            <p:cond delay="1999"/>
                                          </p:stCondLst>
                                        </p:cTn>
                                        <p:tgtEl>
                                          <p:spTgt spid="6"/>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2000"/>
                                        <p:tgtEl>
                                          <p:spTgt spid="8"/>
                                        </p:tgtEl>
                                        <p:attrNameLst>
                                          <p:attrName>ppt_x</p:attrName>
                                        </p:attrNameLst>
                                      </p:cBhvr>
                                      <p:tavLst>
                                        <p:tav tm="0">
                                          <p:val>
                                            <p:strVal val="ppt_x"/>
                                          </p:val>
                                        </p:tav>
                                        <p:tav tm="100000">
                                          <p:val>
                                            <p:strVal val="0-ppt_w/2"/>
                                          </p:val>
                                        </p:tav>
                                      </p:tavLst>
                                    </p:anim>
                                    <p:anim calcmode="lin" valueType="num">
                                      <p:cBhvr additive="base">
                                        <p:cTn id="142" dur="2000"/>
                                        <p:tgtEl>
                                          <p:spTgt spid="8"/>
                                        </p:tgtEl>
                                        <p:attrNameLst>
                                          <p:attrName>ppt_y</p:attrName>
                                        </p:attrNameLst>
                                      </p:cBhvr>
                                      <p:tavLst>
                                        <p:tav tm="0">
                                          <p:val>
                                            <p:strVal val="ppt_y"/>
                                          </p:val>
                                        </p:tav>
                                        <p:tav tm="100000">
                                          <p:val>
                                            <p:strVal val="0-ppt_h/2"/>
                                          </p:val>
                                        </p:tav>
                                      </p:tavLst>
                                    </p:anim>
                                    <p:set>
                                      <p:cBhvr>
                                        <p:cTn id="143" dur="1" fill="hold">
                                          <p:stCondLst>
                                            <p:cond delay="1999"/>
                                          </p:stCondLst>
                                        </p:cTn>
                                        <p:tgtEl>
                                          <p:spTgt spid="8"/>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0-ppt_w/2"/>
                                          </p:val>
                                        </p:tav>
                                      </p:tavLst>
                                    </p:anim>
                                    <p:anim calcmode="lin" valueType="num">
                                      <p:cBhvr additive="base">
                                        <p:cTn id="146" dur="2000"/>
                                        <p:tgtEl>
                                          <p:spTgt spid="9"/>
                                        </p:tgtEl>
                                        <p:attrNameLst>
                                          <p:attrName>ppt_y</p:attrName>
                                        </p:attrNameLst>
                                      </p:cBhvr>
                                      <p:tavLst>
                                        <p:tav tm="0">
                                          <p:val>
                                            <p:strVal val="ppt_y"/>
                                          </p:val>
                                        </p:tav>
                                        <p:tav tm="100000">
                                          <p:val>
                                            <p:strVal val="0-ppt_h/2"/>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0-ppt_w/2"/>
                                          </p:val>
                                        </p:tav>
                                      </p:tavLst>
                                    </p:anim>
                                    <p:anim calcmode="lin" valueType="num">
                                      <p:cBhvr additive="base">
                                        <p:cTn id="150" dur="2000"/>
                                        <p:tgtEl>
                                          <p:spTgt spid="11"/>
                                        </p:tgtEl>
                                        <p:attrNameLst>
                                          <p:attrName>ppt_y</p:attrName>
                                        </p:attrNameLst>
                                      </p:cBhvr>
                                      <p:tavLst>
                                        <p:tav tm="0">
                                          <p:val>
                                            <p:strVal val="ppt_y"/>
                                          </p:val>
                                        </p:tav>
                                        <p:tav tm="100000">
                                          <p:val>
                                            <p:strVal val="0-ppt_h/2"/>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0-ppt_w/2"/>
                                          </p:val>
                                        </p:tav>
                                      </p:tavLst>
                                    </p:anim>
                                    <p:anim calcmode="lin" valueType="num">
                                      <p:cBhvr additive="base">
                                        <p:cTn id="154" dur="2000"/>
                                        <p:tgtEl>
                                          <p:spTgt spid="12"/>
                                        </p:tgtEl>
                                        <p:attrNameLst>
                                          <p:attrName>ppt_y</p:attrName>
                                        </p:attrNameLst>
                                      </p:cBhvr>
                                      <p:tavLst>
                                        <p:tav tm="0">
                                          <p:val>
                                            <p:strVal val="ppt_y"/>
                                          </p:val>
                                        </p:tav>
                                        <p:tav tm="100000">
                                          <p:val>
                                            <p:strVal val="0-ppt_h/2"/>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0-ppt_w/2"/>
                                          </p:val>
                                        </p:tav>
                                      </p:tavLst>
                                    </p:anim>
                                    <p:anim calcmode="lin" valueType="num">
                                      <p:cBhvr additive="base">
                                        <p:cTn id="158" dur="2000"/>
                                        <p:tgtEl>
                                          <p:spTgt spid="13"/>
                                        </p:tgtEl>
                                        <p:attrNameLst>
                                          <p:attrName>ppt_y</p:attrName>
                                        </p:attrNameLst>
                                      </p:cBhvr>
                                      <p:tavLst>
                                        <p:tav tm="0">
                                          <p:val>
                                            <p:strVal val="ppt_y"/>
                                          </p:val>
                                        </p:tav>
                                        <p:tav tm="100000">
                                          <p:val>
                                            <p:strVal val="0-ppt_h/2"/>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0-ppt_h/2"/>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0-ppt_w/2"/>
                                          </p:val>
                                        </p:tav>
                                      </p:tavLst>
                                    </p:anim>
                                    <p:anim calcmode="lin" valueType="num">
                                      <p:cBhvr additive="base">
                                        <p:cTn id="166" dur="2000"/>
                                        <p:tgtEl>
                                          <p:spTgt spid="15"/>
                                        </p:tgtEl>
                                        <p:attrNameLst>
                                          <p:attrName>ppt_y</p:attrName>
                                        </p:attrNameLst>
                                      </p:cBhvr>
                                      <p:tavLst>
                                        <p:tav tm="0">
                                          <p:val>
                                            <p:strVal val="ppt_y"/>
                                          </p:val>
                                        </p:tav>
                                        <p:tav tm="100000">
                                          <p:val>
                                            <p:strVal val="0-ppt_h/2"/>
                                          </p:val>
                                        </p:tav>
                                      </p:tavLst>
                                    </p:anim>
                                    <p:set>
                                      <p:cBhvr>
                                        <p:cTn id="167" dur="1" fill="hold">
                                          <p:stCondLst>
                                            <p:cond delay="1999"/>
                                          </p:stCondLst>
                                        </p:cTn>
                                        <p:tgtEl>
                                          <p:spTgt spid="15"/>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6"/>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8"/>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9"/>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1"/>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2"/>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3"/>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4"/>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5"/>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5"/>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7"/>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10"/>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6"/>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7"/>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8"/>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9"/>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20"/>
                                        </p:tgtEl>
                                        <p:attrNameLst>
                                          <p:attrName>r</p:attrName>
                                        </p:attrNameLst>
                                      </p:cBhvr>
                                    </p:animRot>
                                  </p:childTnLst>
                                </p:cTn>
                              </p:par>
                              <p:par>
                                <p:cTn id="200" presetID="17" presetClass="entr" presetSubtype="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ppt_w/2"/>
                                          </p:val>
                                        </p:tav>
                                        <p:tav tm="100000">
                                          <p:val>
                                            <p:strVal val="#ppt_x"/>
                                          </p:val>
                                        </p:tav>
                                      </p:tavLst>
                                    </p:anim>
                                    <p:anim calcmode="lin" valueType="num">
                                      <p:cBhvr>
                                        <p:cTn id="203" dur="2000" fill="hold"/>
                                        <p:tgtEl>
                                          <p:spTgt spid="2"/>
                                        </p:tgtEl>
                                        <p:attrNameLst>
                                          <p:attrName>ppt_y</p:attrName>
                                        </p:attrNameLst>
                                      </p:cBhvr>
                                      <p:tavLst>
                                        <p:tav tm="0">
                                          <p:val>
                                            <p:strVal val="#ppt_y"/>
                                          </p:val>
                                        </p:tav>
                                        <p:tav tm="100000">
                                          <p:val>
                                            <p:strVal val="#ppt_y"/>
                                          </p:val>
                                        </p:tav>
                                      </p:tavLst>
                                    </p:anim>
                                    <p:anim calcmode="lin" valueType="num">
                                      <p:cBhvr>
                                        <p:cTn id="204" dur="2000" fill="hold"/>
                                        <p:tgtEl>
                                          <p:spTgt spid="2"/>
                                        </p:tgtEl>
                                        <p:attrNameLst>
                                          <p:attrName>ppt_w</p:attrName>
                                        </p:attrNameLst>
                                      </p:cBhvr>
                                      <p:tavLst>
                                        <p:tav tm="0">
                                          <p:val>
                                            <p:fltVal val="0"/>
                                          </p:val>
                                        </p:tav>
                                        <p:tav tm="100000">
                                          <p:val>
                                            <p:strVal val="#ppt_w"/>
                                          </p:val>
                                        </p:tav>
                                      </p:tavLst>
                                    </p:anim>
                                    <p:anim calcmode="lin" valueType="num">
                                      <p:cBhvr>
                                        <p:cTn id="205" dur="2000" fill="hold"/>
                                        <p:tgtEl>
                                          <p:spTgt spid="2"/>
                                        </p:tgtEl>
                                        <p:attrNameLst>
                                          <p:attrName>ppt_h</p:attrName>
                                        </p:attrNameLst>
                                      </p:cBhvr>
                                      <p:tavLst>
                                        <p:tav tm="0">
                                          <p:val>
                                            <p:strVal val="#ppt_h"/>
                                          </p:val>
                                        </p:tav>
                                        <p:tav tm="100000">
                                          <p:val>
                                            <p:strVal val="#ppt_h"/>
                                          </p:val>
                                        </p:tav>
                                      </p:tavLst>
                                    </p:anim>
                                  </p:childTnLst>
                                </p:cTn>
                              </p:par>
                              <p:par>
                                <p:cTn id="206" presetID="16" presetClass="entr" presetSubtype="42"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arn(outHorizont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483504a.png"/>
          <p:cNvPicPr>
            <a:picLocks noChangeAspect="1"/>
          </p:cNvPicPr>
          <p:nvPr/>
        </p:nvPicPr>
        <p:blipFill>
          <a:blip r:embed="rId2"/>
          <a:stretch>
            <a:fillRect/>
          </a:stretch>
        </p:blipFill>
        <p:spPr>
          <a:xfrm>
            <a:off x="0" y="0"/>
            <a:ext cx="9144000" cy="5143500"/>
          </a:xfrm>
          <a:prstGeom prst="rect">
            <a:avLst/>
          </a:prstGeom>
        </p:spPr>
      </p:pic>
      <p:pic>
        <p:nvPicPr>
          <p:cNvPr id="5" name="4 Imagen" descr="Colibri-32.gif"/>
          <p:cNvPicPr>
            <a:picLocks noChangeAspect="1"/>
          </p:cNvPicPr>
          <p:nvPr/>
        </p:nvPicPr>
        <p:blipFill>
          <a:blip r:embed="rId3"/>
          <a:stretch>
            <a:fillRect/>
          </a:stretch>
        </p:blipFill>
        <p:spPr>
          <a:xfrm rot="17014205" flipH="1">
            <a:off x="7165243" y="1413486"/>
            <a:ext cx="1880971" cy="1682163"/>
          </a:xfrm>
          <a:prstGeom prst="rect">
            <a:avLst/>
          </a:prstGeom>
        </p:spPr>
      </p:pic>
      <p:sp>
        <p:nvSpPr>
          <p:cNvPr id="4" name="3 CuadroTexto"/>
          <p:cNvSpPr txBox="1"/>
          <p:nvPr/>
        </p:nvSpPr>
        <p:spPr>
          <a:xfrm>
            <a:off x="1214414" y="1071552"/>
            <a:ext cx="2714644" cy="3108543"/>
          </a:xfrm>
          <a:prstGeom prst="rect">
            <a:avLst/>
          </a:prstGeom>
          <a:noFill/>
        </p:spPr>
        <p:txBody>
          <a:bodyPr wrap="square" rtlCol="0">
            <a:spAutoFit/>
          </a:bodyPr>
          <a:lstStyle/>
          <a:p>
            <a:pPr algn="ctr"/>
            <a:r>
              <a:rPr lang="es-PE" sz="1600" dirty="0" smtClean="0"/>
              <a:t>Cuando un colibrí se aparezca frente a ti, deja que te recuerde tu fuerza, tu valentía, tu tenacidad.</a:t>
            </a:r>
            <a:br>
              <a:rPr lang="es-PE" sz="1600" dirty="0" smtClean="0"/>
            </a:br>
            <a:r>
              <a:rPr lang="es-PE" sz="1600" dirty="0" smtClean="0"/>
              <a:t>Deja que el colibrí te enseñe las cosas bellas de la vida y te recuerde algunas que tal vez hayas olvidado. Los mensajes espirituales que nos traen son profundos y hermosos, así que admíralos, porque ellos tienen siempre algo que trasmitir. Sé cómo un colibrí, ilumina tu estado de ánimo y tu percepción de las cosas.</a:t>
            </a:r>
            <a:endParaRPr lang="es-PE" sz="1600" dirty="0"/>
          </a:p>
        </p:txBody>
      </p:sp>
      <p:sp>
        <p:nvSpPr>
          <p:cNvPr id="6" name="5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0" presetClass="path" presetSubtype="0" accel="50000" decel="50000" fill="hold" nodeType="withEffect">
                                  <p:stCondLst>
                                    <p:cond delay="0"/>
                                  </p:stCondLst>
                                  <p:childTnLst>
                                    <p:animMotion origin="layout" path="M 0.18194 -0.67386 C 0.19653 -0.65289 0.2059 -0.62238 0.21458 -0.59494 C 0.21701 -0.57336 0.22309 -0.55302 0.22031 -0.53236 C 0.21736 -0.5074 0.20712 -0.48335 0.19479 -0.4701 C 0.18611 -0.45314 0.17448 -0.44513 0.16354 -0.43403 C 0.14861 -0.418 0.13542 -0.4069 0.11875 -0.39704 C 0.11163 -0.38871 0.10365 -0.3844 0.09566 -0.37885 C 0.0776 -0.33816 0.09201 -0.37361 0.08368 -0.34587 C 0.08177 -0.33939 0.0776 -0.32583 0.07778 -0.32583 C 0.07621 -0.30579 0.07847 -0.33261 0.07344 -0.31165 C 0.07274 -0.30918 0.07344 -0.3061 0.07309 -0.30333 C 0.07187 -0.28576 0.06927 -0.26942 0.06111 -0.26017 C 0.04253 -0.20437 -0.0283 -0.19297 -0.04618 -0.18341 C -0.0533 -0.17016 -0.05764 -0.15259 -0.06528 -0.13964 C -0.06806 -0.12793 -0.07049 -0.11529 -0.07604 -0.10604 C -0.07552 -0.08754 -0.07257 -0.06442 -0.0783 -0.0487 C -0.08438 -0.0299 -0.0875 -0.02836 -0.08455 -0.0077 " pathEditMode="relative" rAng="-865453" ptsTypes="ffffffffffffffffA">
                                      <p:cBhvr>
                                        <p:cTn id="8" dur="2000" fill="hold"/>
                                        <p:tgtEl>
                                          <p:spTgt spid="5"/>
                                        </p:tgtEl>
                                        <p:attrNameLst>
                                          <p:attrName>ppt_x</p:attrName>
                                          <p:attrName>ppt_y</p:attrName>
                                        </p:attrNameLst>
                                      </p:cBhvr>
                                      <p:rCtr x="-122" y="32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666633">
                <a:shade val="67500"/>
                <a:satMod val="115000"/>
              </a:srgbClr>
            </a:gs>
            <a:gs pos="100000">
              <a:srgbClr val="666633">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609790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circulo_png_by_daniiela_smgh-d4v8odr.png"/>
          <p:cNvPicPr>
            <a:picLocks noChangeAspect="1"/>
          </p:cNvPicPr>
          <p:nvPr/>
        </p:nvPicPr>
        <p:blipFill>
          <a:blip r:embed="rId3">
            <a:duotone>
              <a:prstClr val="black"/>
              <a:srgbClr val="E317E3">
                <a:tint val="45000"/>
                <a:satMod val="400000"/>
              </a:srgbClr>
            </a:duotone>
            <a:lum contrast="40000"/>
          </a:blip>
          <a:stretch>
            <a:fillRect/>
          </a:stretch>
        </p:blipFill>
        <p:spPr>
          <a:xfrm>
            <a:off x="0" y="1"/>
            <a:ext cx="1044761" cy="928676"/>
          </a:xfrm>
          <a:prstGeom prst="rect">
            <a:avLst/>
          </a:prstGeom>
          <a:effectLst>
            <a:reflection blurRad="6350" stA="50000" endA="295" endPos="92000" dist="101600" dir="5400000" sy="-100000" algn="bl" rotWithShape="0"/>
          </a:effectLst>
        </p:spPr>
      </p:pic>
      <p:pic>
        <p:nvPicPr>
          <p:cNvPr id="6" name="5 Imagen" descr="circulo_png_by_daniiela_smgh-d4v8odr.png"/>
          <p:cNvPicPr>
            <a:picLocks noChangeAspect="1"/>
          </p:cNvPicPr>
          <p:nvPr/>
        </p:nvPicPr>
        <p:blipFill>
          <a:blip r:embed="rId3">
            <a:duotone>
              <a:prstClr val="black"/>
              <a:srgbClr val="E317E3">
                <a:tint val="45000"/>
                <a:satMod val="400000"/>
              </a:srgbClr>
            </a:duotone>
            <a:lum contrast="40000"/>
          </a:blip>
          <a:stretch>
            <a:fillRect/>
          </a:stretch>
        </p:blipFill>
        <p:spPr>
          <a:xfrm>
            <a:off x="3571868" y="4214824"/>
            <a:ext cx="1044761" cy="928676"/>
          </a:xfrm>
          <a:prstGeom prst="rect">
            <a:avLst/>
          </a:prstGeom>
          <a:effectLst>
            <a:reflection blurRad="6350" stA="50000" endA="295" endPos="92000" dist="101600" dir="5400000" sy="-100000" algn="bl" rotWithShape="0"/>
          </a:effectLst>
        </p:spPr>
      </p:pic>
      <p:pic>
        <p:nvPicPr>
          <p:cNvPr id="7" name="6 Imagen" descr="circulo_png_by_daniiela_smgh-d4v8odr.png"/>
          <p:cNvPicPr>
            <a:picLocks noChangeAspect="1"/>
          </p:cNvPicPr>
          <p:nvPr/>
        </p:nvPicPr>
        <p:blipFill>
          <a:blip r:embed="rId3">
            <a:duotone>
              <a:prstClr val="black"/>
              <a:srgbClr val="E317E3">
                <a:tint val="45000"/>
                <a:satMod val="400000"/>
              </a:srgbClr>
            </a:duotone>
            <a:lum contrast="40000"/>
          </a:blip>
          <a:stretch>
            <a:fillRect/>
          </a:stretch>
        </p:blipFill>
        <p:spPr>
          <a:xfrm>
            <a:off x="4572000" y="4214824"/>
            <a:ext cx="1044761" cy="928676"/>
          </a:xfrm>
          <a:prstGeom prst="rect">
            <a:avLst/>
          </a:prstGeom>
          <a:effectLst>
            <a:reflection blurRad="6350" stA="50000" endA="295" endPos="92000" dist="101600" dir="5400000" sy="-100000" algn="bl" rotWithShape="0"/>
          </a:effectLst>
        </p:spPr>
      </p:pic>
      <p:pic>
        <p:nvPicPr>
          <p:cNvPr id="8" name="7 Imagen" descr="circulo_png_by_daniiela_smgh-d4v8odr.png"/>
          <p:cNvPicPr>
            <a:picLocks noChangeAspect="1"/>
          </p:cNvPicPr>
          <p:nvPr/>
        </p:nvPicPr>
        <p:blipFill>
          <a:blip r:embed="rId3">
            <a:duotone>
              <a:prstClr val="black"/>
              <a:srgbClr val="E317E3">
                <a:tint val="45000"/>
                <a:satMod val="400000"/>
              </a:srgbClr>
            </a:duotone>
            <a:lum contrast="40000"/>
          </a:blip>
          <a:stretch>
            <a:fillRect/>
          </a:stretch>
        </p:blipFill>
        <p:spPr>
          <a:xfrm>
            <a:off x="8099239" y="0"/>
            <a:ext cx="1044761" cy="928676"/>
          </a:xfrm>
          <a:prstGeom prst="rect">
            <a:avLst/>
          </a:prstGeom>
          <a:effectLst>
            <a:reflection blurRad="6350" stA="50000" endA="295" endPos="92000" dist="101600" dir="5400000" sy="-100000" algn="bl" rotWithShape="0"/>
          </a:effectLst>
        </p:spPr>
      </p:pic>
      <p:pic>
        <p:nvPicPr>
          <p:cNvPr id="9" name="8 Imagen" descr="circulo_png_by_daniiela_smgh-d4v8odr.png"/>
          <p:cNvPicPr>
            <a:picLocks noChangeAspect="1"/>
          </p:cNvPicPr>
          <p:nvPr/>
        </p:nvPicPr>
        <p:blipFill>
          <a:blip r:embed="rId3">
            <a:duotone>
              <a:prstClr val="black"/>
              <a:srgbClr val="E317E3">
                <a:tint val="45000"/>
                <a:satMod val="400000"/>
              </a:srgbClr>
            </a:duotone>
            <a:lum contrast="40000"/>
          </a:blip>
          <a:stretch>
            <a:fillRect/>
          </a:stretch>
        </p:blipFill>
        <p:spPr>
          <a:xfrm>
            <a:off x="1714480" y="1142990"/>
            <a:ext cx="1044761" cy="928676"/>
          </a:xfrm>
          <a:prstGeom prst="rect">
            <a:avLst/>
          </a:prstGeom>
          <a:effectLst>
            <a:reflection blurRad="6350" stA="50000" endA="295" endPos="92000" dist="101600" dir="5400000" sy="-100000" algn="bl" rotWithShape="0"/>
          </a:effectLst>
        </p:spPr>
      </p:pic>
      <p:pic>
        <p:nvPicPr>
          <p:cNvPr id="10" name="9 Imagen" descr="circulo_png_by_daniiela_smgh-d4v8odr.png"/>
          <p:cNvPicPr>
            <a:picLocks noChangeAspect="1"/>
          </p:cNvPicPr>
          <p:nvPr/>
        </p:nvPicPr>
        <p:blipFill>
          <a:blip r:embed="rId3">
            <a:duotone>
              <a:schemeClr val="accent3">
                <a:shade val="45000"/>
                <a:satMod val="135000"/>
              </a:schemeClr>
              <a:prstClr val="white"/>
            </a:duotone>
            <a:lum bright="-10000" contrast="40000"/>
          </a:blip>
          <a:stretch>
            <a:fillRect/>
          </a:stretch>
        </p:blipFill>
        <p:spPr>
          <a:xfrm>
            <a:off x="928662" y="428610"/>
            <a:ext cx="1044761" cy="928676"/>
          </a:xfrm>
          <a:prstGeom prst="rect">
            <a:avLst/>
          </a:prstGeom>
          <a:effectLst>
            <a:reflection blurRad="6350" stA="50000" endA="295" endPos="92000" dist="101600" dir="5400000" sy="-100000" algn="bl" rotWithShape="0"/>
          </a:effectLst>
        </p:spPr>
      </p:pic>
      <p:pic>
        <p:nvPicPr>
          <p:cNvPr id="11" name="10 Imagen" descr="circulo_png_by_daniiela_smgh-d4v8odr.png"/>
          <p:cNvPicPr>
            <a:picLocks noChangeAspect="1"/>
          </p:cNvPicPr>
          <p:nvPr/>
        </p:nvPicPr>
        <p:blipFill>
          <a:blip r:embed="rId3">
            <a:duotone>
              <a:schemeClr val="accent3">
                <a:shade val="45000"/>
                <a:satMod val="135000"/>
              </a:schemeClr>
              <a:prstClr val="white"/>
            </a:duotone>
            <a:lum bright="-10000" contrast="40000"/>
          </a:blip>
          <a:stretch>
            <a:fillRect/>
          </a:stretch>
        </p:blipFill>
        <p:spPr>
          <a:xfrm>
            <a:off x="2428860" y="1714494"/>
            <a:ext cx="1044761" cy="928676"/>
          </a:xfrm>
          <a:prstGeom prst="rect">
            <a:avLst/>
          </a:prstGeom>
          <a:effectLst>
            <a:reflection blurRad="6350" stA="50000" endA="295" endPos="92000" dist="101600" dir="5400000" sy="-100000" algn="bl" rotWithShape="0"/>
          </a:effectLst>
        </p:spPr>
      </p:pic>
      <p:pic>
        <p:nvPicPr>
          <p:cNvPr id="12" name="11 Imagen" descr="circulo_png_by_daniiela_smgh-d4v8odr.png"/>
          <p:cNvPicPr>
            <a:picLocks noChangeAspect="1"/>
          </p:cNvPicPr>
          <p:nvPr/>
        </p:nvPicPr>
        <p:blipFill>
          <a:blip r:embed="rId3">
            <a:duotone>
              <a:prstClr val="black"/>
              <a:srgbClr val="E317E3">
                <a:tint val="45000"/>
                <a:satMod val="400000"/>
              </a:srgbClr>
            </a:duotone>
            <a:lum contrast="40000"/>
          </a:blip>
          <a:stretch>
            <a:fillRect/>
          </a:stretch>
        </p:blipFill>
        <p:spPr>
          <a:xfrm>
            <a:off x="3071802" y="2428874"/>
            <a:ext cx="1044761" cy="928676"/>
          </a:xfrm>
          <a:prstGeom prst="rect">
            <a:avLst/>
          </a:prstGeom>
          <a:effectLst>
            <a:reflection blurRad="6350" stA="50000" endA="295" endPos="92000" dist="101600" dir="5400000" sy="-100000" algn="bl" rotWithShape="0"/>
          </a:effectLst>
        </p:spPr>
      </p:pic>
      <p:pic>
        <p:nvPicPr>
          <p:cNvPr id="13" name="12 Imagen" descr="circulo_png_by_daniiela_smgh-d4v8odr.png"/>
          <p:cNvPicPr>
            <a:picLocks noChangeAspect="1"/>
          </p:cNvPicPr>
          <p:nvPr/>
        </p:nvPicPr>
        <p:blipFill>
          <a:blip r:embed="rId3">
            <a:duotone>
              <a:schemeClr val="accent3">
                <a:shade val="45000"/>
                <a:satMod val="135000"/>
              </a:schemeClr>
              <a:prstClr val="white"/>
            </a:duotone>
            <a:lum bright="-10000" contrast="40000"/>
          </a:blip>
          <a:stretch>
            <a:fillRect/>
          </a:stretch>
        </p:blipFill>
        <p:spPr>
          <a:xfrm>
            <a:off x="3428992" y="3286130"/>
            <a:ext cx="1044761" cy="928676"/>
          </a:xfrm>
          <a:prstGeom prst="rect">
            <a:avLst/>
          </a:prstGeom>
          <a:effectLst>
            <a:reflection blurRad="6350" stA="50000" endA="295" endPos="92000" dist="101600" dir="5400000" sy="-100000" algn="bl" rotWithShape="0"/>
          </a:effectLst>
        </p:spPr>
      </p:pic>
      <p:pic>
        <p:nvPicPr>
          <p:cNvPr id="14" name="13 Imagen" descr="circulo_png_by_daniiela_smgh-d4v8odr.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a:off x="4714876" y="3286130"/>
            <a:ext cx="1044761" cy="928676"/>
          </a:xfrm>
          <a:prstGeom prst="rect">
            <a:avLst/>
          </a:prstGeom>
          <a:effectLst>
            <a:reflection blurRad="6350" stA="50000" endA="295" endPos="92000" dist="101600" dir="5400000" sy="-100000" algn="bl" rotWithShape="0"/>
          </a:effectLst>
        </p:spPr>
      </p:pic>
      <p:pic>
        <p:nvPicPr>
          <p:cNvPr id="15" name="14 Imagen" descr="circulo_png_by_daniiela_smgh-d4v8odr.png"/>
          <p:cNvPicPr>
            <a:picLocks noChangeAspect="1"/>
          </p:cNvPicPr>
          <p:nvPr/>
        </p:nvPicPr>
        <p:blipFill>
          <a:blip r:embed="rId3">
            <a:duotone>
              <a:prstClr val="black"/>
              <a:srgbClr val="E317E3">
                <a:tint val="45000"/>
                <a:satMod val="400000"/>
              </a:srgbClr>
            </a:duotone>
            <a:lum contrast="40000"/>
          </a:blip>
          <a:stretch>
            <a:fillRect/>
          </a:stretch>
        </p:blipFill>
        <p:spPr>
          <a:xfrm>
            <a:off x="5143504" y="2500312"/>
            <a:ext cx="1044761" cy="928676"/>
          </a:xfrm>
          <a:prstGeom prst="rect">
            <a:avLst/>
          </a:prstGeom>
          <a:effectLst>
            <a:reflection blurRad="6350" stA="50000" endA="295" endPos="92000" dist="101600" dir="5400000" sy="-100000" algn="bl" rotWithShape="0"/>
          </a:effectLst>
        </p:spPr>
      </p:pic>
      <p:pic>
        <p:nvPicPr>
          <p:cNvPr id="16" name="15 Imagen" descr="circulo_png_by_daniiela_smgh-d4v8odr.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a:off x="5715008" y="1785932"/>
            <a:ext cx="1044761" cy="928676"/>
          </a:xfrm>
          <a:prstGeom prst="rect">
            <a:avLst/>
          </a:prstGeom>
          <a:effectLst>
            <a:reflection blurRad="6350" stA="50000" endA="295" endPos="92000" dist="101600" dir="5400000" sy="-100000" algn="bl" rotWithShape="0"/>
          </a:effectLst>
        </p:spPr>
      </p:pic>
      <p:pic>
        <p:nvPicPr>
          <p:cNvPr id="17" name="16 Imagen" descr="circulo_png_by_daniiela_smgh-d4v8odr.png"/>
          <p:cNvPicPr>
            <a:picLocks noChangeAspect="1"/>
          </p:cNvPicPr>
          <p:nvPr/>
        </p:nvPicPr>
        <p:blipFill>
          <a:blip r:embed="rId3">
            <a:duotone>
              <a:prstClr val="black"/>
              <a:srgbClr val="E317E3">
                <a:tint val="45000"/>
                <a:satMod val="400000"/>
              </a:srgbClr>
            </a:duotone>
            <a:lum contrast="40000"/>
          </a:blip>
          <a:stretch>
            <a:fillRect/>
          </a:stretch>
        </p:blipFill>
        <p:spPr>
          <a:xfrm>
            <a:off x="6500826" y="1214428"/>
            <a:ext cx="1044761" cy="928676"/>
          </a:xfrm>
          <a:prstGeom prst="rect">
            <a:avLst/>
          </a:prstGeom>
          <a:effectLst>
            <a:reflection blurRad="6350" stA="50000" endA="295" endPos="92000" dist="101600" dir="5400000" sy="-100000" algn="bl" rotWithShape="0"/>
          </a:effectLst>
        </p:spPr>
      </p:pic>
      <p:pic>
        <p:nvPicPr>
          <p:cNvPr id="18" name="17 Imagen" descr="circulo_png_by_daniiela_smgh-d4v8odr.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a:off x="7358082" y="642924"/>
            <a:ext cx="1044761" cy="928676"/>
          </a:xfrm>
          <a:prstGeom prst="rect">
            <a:avLst/>
          </a:prstGeom>
          <a:effectLst>
            <a:reflection blurRad="6350" stA="50000" endA="295" endPos="92000" dist="101600" dir="5400000" sy="-100000" algn="bl" rotWithShape="0"/>
          </a:effectLst>
        </p:spPr>
      </p:pic>
      <p:sp>
        <p:nvSpPr>
          <p:cNvPr id="19" name="18 Rectángulo"/>
          <p:cNvSpPr/>
          <p:nvPr/>
        </p:nvSpPr>
        <p:spPr>
          <a:xfrm>
            <a:off x="-285784" y="-357208"/>
            <a:ext cx="9644130" cy="628654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1+#ppt_w/2"/>
                                          </p:val>
                                        </p:tav>
                                        <p:tav tm="100000">
                                          <p:val>
                                            <p:strVal val="#ppt_x"/>
                                          </p:val>
                                        </p:tav>
                                      </p:tavLst>
                                    </p:anim>
                                    <p:anim calcmode="lin" valueType="num">
                                      <p:cBhvr additive="base">
                                        <p:cTn id="34" dur="2000" fill="hold"/>
                                        <p:tgtEl>
                                          <p:spTgt spid="13"/>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0-#ppt_w/2"/>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0-#ppt_w/2"/>
                                          </p:val>
                                        </p:tav>
                                        <p:tav tm="100000">
                                          <p:val>
                                            <p:strVal val="#ppt_x"/>
                                          </p:val>
                                        </p:tav>
                                      </p:tavLst>
                                    </p:anim>
                                    <p:anim calcmode="lin" valueType="num">
                                      <p:cBhvr additive="base">
                                        <p:cTn id="58" dur="2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0-#ppt_w/2"/>
                                          </p:val>
                                        </p:tav>
                                        <p:tav tm="100000">
                                          <p:val>
                                            <p:strVal val="#ppt_x"/>
                                          </p:val>
                                        </p:tav>
                                      </p:tavLst>
                                    </p:anim>
                                    <p:anim calcmode="lin" valueType="num">
                                      <p:cBhvr additive="base">
                                        <p:cTn id="62" dur="2000" fill="hold"/>
                                        <p:tgtEl>
                                          <p:spTgt spid="18"/>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7"/>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8"/>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6"/>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7"/>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8"/>
                                        </p:tgtEl>
                                        <p:attrNameLst>
                                          <p:attrName>r</p:attrName>
                                        </p:attrNameLst>
                                      </p:cBhvr>
                                    </p:animRot>
                                  </p:childTnLst>
                                </p:cTn>
                              </p:par>
                            </p:childTnLst>
                          </p:cTn>
                        </p:par>
                        <p:par>
                          <p:cTn id="91" fill="hold">
                            <p:stCondLst>
                              <p:cond delay="4000"/>
                            </p:stCondLst>
                            <p:childTnLst>
                              <p:par>
                                <p:cTn id="92" presetID="2" presetClass="exit" presetSubtype="6" fill="hold" nodeType="after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1+ppt_w/2"/>
                                          </p:val>
                                        </p:tav>
                                      </p:tavLst>
                                    </p:anim>
                                    <p:anim calcmode="lin" valueType="num">
                                      <p:cBhvr additive="base">
                                        <p:cTn id="94" dur="2000"/>
                                        <p:tgtEl>
                                          <p:spTgt spid="5"/>
                                        </p:tgtEl>
                                        <p:attrNameLst>
                                          <p:attrName>ppt_y</p:attrName>
                                        </p:attrNameLst>
                                      </p:cBhvr>
                                      <p:tavLst>
                                        <p:tav tm="0">
                                          <p:val>
                                            <p:strVal val="ppt_y"/>
                                          </p:val>
                                        </p:tav>
                                        <p:tav tm="100000">
                                          <p:val>
                                            <p:strVal val="1+ppt_h/2"/>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1+ppt_w/2"/>
                                          </p:val>
                                        </p:tav>
                                      </p:tavLst>
                                    </p:anim>
                                    <p:anim calcmode="lin" valueType="num">
                                      <p:cBhvr additive="base">
                                        <p:cTn id="98" dur="2000"/>
                                        <p:tgtEl>
                                          <p:spTgt spid="6"/>
                                        </p:tgtEl>
                                        <p:attrNameLst>
                                          <p:attrName>ppt_y</p:attrName>
                                        </p:attrNameLst>
                                      </p:cBhvr>
                                      <p:tavLst>
                                        <p:tav tm="0">
                                          <p:val>
                                            <p:strVal val="ppt_y"/>
                                          </p:val>
                                        </p:tav>
                                        <p:tav tm="100000">
                                          <p:val>
                                            <p:strVal val="1+ppt_h/2"/>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1+ppt_w/2"/>
                                          </p:val>
                                        </p:tav>
                                      </p:tavLst>
                                    </p:anim>
                                    <p:anim calcmode="lin" valueType="num">
                                      <p:cBhvr additive="base">
                                        <p:cTn id="102" dur="2000"/>
                                        <p:tgtEl>
                                          <p:spTgt spid="9"/>
                                        </p:tgtEl>
                                        <p:attrNameLst>
                                          <p:attrName>ppt_y</p:attrName>
                                        </p:attrNameLst>
                                      </p:cBhvr>
                                      <p:tavLst>
                                        <p:tav tm="0">
                                          <p:val>
                                            <p:strVal val="ppt_y"/>
                                          </p:val>
                                        </p:tav>
                                        <p:tav tm="100000">
                                          <p:val>
                                            <p:strVal val="1+ppt_h/2"/>
                                          </p:val>
                                        </p:tav>
                                      </p:tavLst>
                                    </p:anim>
                                    <p:set>
                                      <p:cBhvr>
                                        <p:cTn id="103" dur="1" fill="hold">
                                          <p:stCondLst>
                                            <p:cond delay="1999"/>
                                          </p:stCondLst>
                                        </p:cTn>
                                        <p:tgtEl>
                                          <p:spTgt spid="9"/>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1+ppt_w/2"/>
                                          </p:val>
                                        </p:tav>
                                      </p:tavLst>
                                    </p:anim>
                                    <p:anim calcmode="lin" valueType="num">
                                      <p:cBhvr additive="base">
                                        <p:cTn id="106" dur="2000"/>
                                        <p:tgtEl>
                                          <p:spTgt spid="10"/>
                                        </p:tgtEl>
                                        <p:attrNameLst>
                                          <p:attrName>ppt_y</p:attrName>
                                        </p:attrNameLst>
                                      </p:cBhvr>
                                      <p:tavLst>
                                        <p:tav tm="0">
                                          <p:val>
                                            <p:strVal val="ppt_y"/>
                                          </p:val>
                                        </p:tav>
                                        <p:tav tm="100000">
                                          <p:val>
                                            <p:strVal val="1+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1+ppt_w/2"/>
                                          </p:val>
                                        </p:tav>
                                      </p:tavLst>
                                    </p:anim>
                                    <p:anim calcmode="lin" valueType="num">
                                      <p:cBhvr additive="base">
                                        <p:cTn id="110" dur="2000"/>
                                        <p:tgtEl>
                                          <p:spTgt spid="11"/>
                                        </p:tgtEl>
                                        <p:attrNameLst>
                                          <p:attrName>ppt_y</p:attrName>
                                        </p:attrNameLst>
                                      </p:cBhvr>
                                      <p:tavLst>
                                        <p:tav tm="0">
                                          <p:val>
                                            <p:strVal val="ppt_y"/>
                                          </p:val>
                                        </p:tav>
                                        <p:tav tm="100000">
                                          <p:val>
                                            <p:strVal val="1+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1+ppt_w/2"/>
                                          </p:val>
                                        </p:tav>
                                      </p:tavLst>
                                    </p:anim>
                                    <p:anim calcmode="lin" valueType="num">
                                      <p:cBhvr additive="base">
                                        <p:cTn id="114" dur="2000"/>
                                        <p:tgtEl>
                                          <p:spTgt spid="12"/>
                                        </p:tgtEl>
                                        <p:attrNameLst>
                                          <p:attrName>ppt_y</p:attrName>
                                        </p:attrNameLst>
                                      </p:cBhvr>
                                      <p:tavLst>
                                        <p:tav tm="0">
                                          <p:val>
                                            <p:strVal val="ppt_y"/>
                                          </p:val>
                                        </p:tav>
                                        <p:tav tm="100000">
                                          <p:val>
                                            <p:strVal val="1+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3"/>
                                        </p:tgtEl>
                                        <p:attrNameLst>
                                          <p:attrName>ppt_x</p:attrName>
                                        </p:attrNameLst>
                                      </p:cBhvr>
                                      <p:tavLst>
                                        <p:tav tm="0">
                                          <p:val>
                                            <p:strVal val="ppt_x"/>
                                          </p:val>
                                        </p:tav>
                                        <p:tav tm="100000">
                                          <p:val>
                                            <p:strVal val="1+ppt_w/2"/>
                                          </p:val>
                                        </p:tav>
                                      </p:tavLst>
                                    </p:anim>
                                    <p:anim calcmode="lin" valueType="num">
                                      <p:cBhvr additive="base">
                                        <p:cTn id="118" dur="2000"/>
                                        <p:tgtEl>
                                          <p:spTgt spid="13"/>
                                        </p:tgtEl>
                                        <p:attrNameLst>
                                          <p:attrName>ppt_y</p:attrName>
                                        </p:attrNameLst>
                                      </p:cBhvr>
                                      <p:tavLst>
                                        <p:tav tm="0">
                                          <p:val>
                                            <p:strVal val="ppt_y"/>
                                          </p:val>
                                        </p:tav>
                                        <p:tav tm="100000">
                                          <p:val>
                                            <p:strVal val="1+ppt_h/2"/>
                                          </p:val>
                                        </p:tav>
                                      </p:tavLst>
                                    </p:anim>
                                    <p:set>
                                      <p:cBhvr>
                                        <p:cTn id="119" dur="1" fill="hold">
                                          <p:stCondLst>
                                            <p:cond delay="1999"/>
                                          </p:stCondLst>
                                        </p:cTn>
                                        <p:tgtEl>
                                          <p:spTgt spid="13"/>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0-ppt_w/2"/>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4"/>
                                        </p:tgtEl>
                                        <p:attrNameLst>
                                          <p:attrName>ppt_x</p:attrName>
                                        </p:attrNameLst>
                                      </p:cBhvr>
                                      <p:tavLst>
                                        <p:tav tm="0">
                                          <p:val>
                                            <p:strVal val="ppt_x"/>
                                          </p:val>
                                        </p:tav>
                                        <p:tav tm="100000">
                                          <p:val>
                                            <p:strVal val="0-ppt_w/2"/>
                                          </p:val>
                                        </p:tav>
                                      </p:tavLst>
                                    </p:anim>
                                    <p:anim calcmode="lin" valueType="num">
                                      <p:cBhvr additive="base">
                                        <p:cTn id="130" dur="2000"/>
                                        <p:tgtEl>
                                          <p:spTgt spid="14"/>
                                        </p:tgtEl>
                                        <p:attrNameLst>
                                          <p:attrName>ppt_y</p:attrName>
                                        </p:attrNameLst>
                                      </p:cBhvr>
                                      <p:tavLst>
                                        <p:tav tm="0">
                                          <p:val>
                                            <p:strVal val="ppt_y"/>
                                          </p:val>
                                        </p:tav>
                                        <p:tav tm="100000">
                                          <p:val>
                                            <p:strVal val="1+ppt_h/2"/>
                                          </p:val>
                                        </p:tav>
                                      </p:tavLst>
                                    </p:anim>
                                    <p:set>
                                      <p:cBhvr>
                                        <p:cTn id="131" dur="1" fill="hold">
                                          <p:stCondLst>
                                            <p:cond delay="1999"/>
                                          </p:stCondLst>
                                        </p:cTn>
                                        <p:tgtEl>
                                          <p:spTgt spid="14"/>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5"/>
                                        </p:tgtEl>
                                        <p:attrNameLst>
                                          <p:attrName>ppt_x</p:attrName>
                                        </p:attrNameLst>
                                      </p:cBhvr>
                                      <p:tavLst>
                                        <p:tav tm="0">
                                          <p:val>
                                            <p:strVal val="ppt_x"/>
                                          </p:val>
                                        </p:tav>
                                        <p:tav tm="100000">
                                          <p:val>
                                            <p:strVal val="0-ppt_w/2"/>
                                          </p:val>
                                        </p:tav>
                                      </p:tavLst>
                                    </p:anim>
                                    <p:anim calcmode="lin" valueType="num">
                                      <p:cBhvr additive="base">
                                        <p:cTn id="134" dur="2000"/>
                                        <p:tgtEl>
                                          <p:spTgt spid="15"/>
                                        </p:tgtEl>
                                        <p:attrNameLst>
                                          <p:attrName>ppt_y</p:attrName>
                                        </p:attrNameLst>
                                      </p:cBhvr>
                                      <p:tavLst>
                                        <p:tav tm="0">
                                          <p:val>
                                            <p:strVal val="ppt_y"/>
                                          </p:val>
                                        </p:tav>
                                        <p:tav tm="100000">
                                          <p:val>
                                            <p:strVal val="1+ppt_h/2"/>
                                          </p:val>
                                        </p:tav>
                                      </p:tavLst>
                                    </p:anim>
                                    <p:set>
                                      <p:cBhvr>
                                        <p:cTn id="135" dur="1" fill="hold">
                                          <p:stCondLst>
                                            <p:cond delay="1999"/>
                                          </p:stCondLst>
                                        </p:cTn>
                                        <p:tgtEl>
                                          <p:spTgt spid="15"/>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16"/>
                                        </p:tgtEl>
                                        <p:attrNameLst>
                                          <p:attrName>ppt_x</p:attrName>
                                        </p:attrNameLst>
                                      </p:cBhvr>
                                      <p:tavLst>
                                        <p:tav tm="0">
                                          <p:val>
                                            <p:strVal val="ppt_x"/>
                                          </p:val>
                                        </p:tav>
                                        <p:tav tm="100000">
                                          <p:val>
                                            <p:strVal val="0-ppt_w/2"/>
                                          </p:val>
                                        </p:tav>
                                      </p:tavLst>
                                    </p:anim>
                                    <p:anim calcmode="lin" valueType="num">
                                      <p:cBhvr additive="base">
                                        <p:cTn id="138" dur="2000"/>
                                        <p:tgtEl>
                                          <p:spTgt spid="16"/>
                                        </p:tgtEl>
                                        <p:attrNameLst>
                                          <p:attrName>ppt_y</p:attrName>
                                        </p:attrNameLst>
                                      </p:cBhvr>
                                      <p:tavLst>
                                        <p:tav tm="0">
                                          <p:val>
                                            <p:strVal val="ppt_y"/>
                                          </p:val>
                                        </p:tav>
                                        <p:tav tm="100000">
                                          <p:val>
                                            <p:strVal val="1+ppt_h/2"/>
                                          </p:val>
                                        </p:tav>
                                      </p:tavLst>
                                    </p:anim>
                                    <p:set>
                                      <p:cBhvr>
                                        <p:cTn id="139" dur="1" fill="hold">
                                          <p:stCondLst>
                                            <p:cond delay="1999"/>
                                          </p:stCondLst>
                                        </p:cTn>
                                        <p:tgtEl>
                                          <p:spTgt spid="16"/>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0-ppt_w/2"/>
                                          </p:val>
                                        </p:tav>
                                      </p:tavLst>
                                    </p:anim>
                                    <p:anim calcmode="lin" valueType="num">
                                      <p:cBhvr additive="base">
                                        <p:cTn id="142" dur="2000"/>
                                        <p:tgtEl>
                                          <p:spTgt spid="17"/>
                                        </p:tgtEl>
                                        <p:attrNameLst>
                                          <p:attrName>ppt_y</p:attrName>
                                        </p:attrNameLst>
                                      </p:cBhvr>
                                      <p:tavLst>
                                        <p:tav tm="0">
                                          <p:val>
                                            <p:strVal val="ppt_y"/>
                                          </p:val>
                                        </p:tav>
                                        <p:tav tm="100000">
                                          <p:val>
                                            <p:strVal val="1+ppt_h/2"/>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0-ppt_w/2"/>
                                          </p:val>
                                        </p:tav>
                                      </p:tavLst>
                                    </p:anim>
                                    <p:anim calcmode="lin" valueType="num">
                                      <p:cBhvr additive="base">
                                        <p:cTn id="146" dur="2000"/>
                                        <p:tgtEl>
                                          <p:spTgt spid="18"/>
                                        </p:tgtEl>
                                        <p:attrNameLst>
                                          <p:attrName>ppt_y</p:attrName>
                                        </p:attrNameLst>
                                      </p:cBhvr>
                                      <p:tavLst>
                                        <p:tav tm="0">
                                          <p:val>
                                            <p:strVal val="ppt_y"/>
                                          </p:val>
                                        </p:tav>
                                        <p:tav tm="100000">
                                          <p:val>
                                            <p:strVal val="1+ppt_h/2"/>
                                          </p:val>
                                        </p:tav>
                                      </p:tavLst>
                                    </p:anim>
                                    <p:set>
                                      <p:cBhvr>
                                        <p:cTn id="147" dur="1" fill="hold">
                                          <p:stCondLst>
                                            <p:cond delay="1999"/>
                                          </p:stCondLst>
                                        </p:cTn>
                                        <p:tgtEl>
                                          <p:spTgt spid="18"/>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7"/>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8"/>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14"/>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5"/>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6"/>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7"/>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8"/>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5"/>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6"/>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9"/>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0"/>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1"/>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2"/>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3"/>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E317E3"/>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stock-photo-2306181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bfb04ad814c4995f0c537c68db5cd0b-multicolor-swirls-circle-logo-by-vexels.png"/>
          <p:cNvPicPr>
            <a:picLocks noChangeAspect="1"/>
          </p:cNvPicPr>
          <p:nvPr/>
        </p:nvPicPr>
        <p:blipFill>
          <a:blip r:embed="rId3" cstate="print">
            <a:duotone>
              <a:prstClr val="black"/>
              <a:srgbClr val="FF33CC">
                <a:tint val="45000"/>
                <a:satMod val="400000"/>
              </a:srgbClr>
            </a:duotone>
            <a:lum contrast="40000"/>
          </a:blip>
          <a:srcRect t="2506" b="5006"/>
          <a:stretch>
            <a:fillRect/>
          </a:stretch>
        </p:blipFill>
        <p:spPr>
          <a:xfrm>
            <a:off x="0" y="4284601"/>
            <a:ext cx="928662" cy="858899"/>
          </a:xfrm>
          <a:prstGeom prst="rect">
            <a:avLst/>
          </a:prstGeom>
        </p:spPr>
      </p:pic>
      <p:pic>
        <p:nvPicPr>
          <p:cNvPr id="5" name="4 Imagen" descr="2bfb04ad814c4995f0c537c68db5cd0b-multicolor-swirls-circle-logo-by-vexels.png"/>
          <p:cNvPicPr>
            <a:picLocks noChangeAspect="1"/>
          </p:cNvPicPr>
          <p:nvPr/>
        </p:nvPicPr>
        <p:blipFill>
          <a:blip r:embed="rId3" cstate="print">
            <a:duotone>
              <a:prstClr val="black"/>
              <a:srgbClr val="FF33CC">
                <a:tint val="45000"/>
                <a:satMod val="400000"/>
              </a:srgbClr>
            </a:duotone>
            <a:lum contrast="40000"/>
          </a:blip>
          <a:srcRect t="2506" b="5006"/>
          <a:stretch>
            <a:fillRect/>
          </a:stretch>
        </p:blipFill>
        <p:spPr>
          <a:xfrm>
            <a:off x="8215338" y="0"/>
            <a:ext cx="928662" cy="858899"/>
          </a:xfrm>
          <a:prstGeom prst="rect">
            <a:avLst/>
          </a:prstGeom>
        </p:spPr>
      </p:pic>
      <p:pic>
        <p:nvPicPr>
          <p:cNvPr id="6" name="5 Imagen" descr="2bfb04ad814c4995f0c537c68db5cd0b-multicolor-swirls-circle-logo-by-vexels.png"/>
          <p:cNvPicPr>
            <a:picLocks noChangeAspect="1"/>
          </p:cNvPicPr>
          <p:nvPr/>
        </p:nvPicPr>
        <p:blipFill>
          <a:blip r:embed="rId3" cstate="print">
            <a:duotone>
              <a:prstClr val="black"/>
              <a:srgbClr val="FF33CC">
                <a:tint val="45000"/>
                <a:satMod val="400000"/>
              </a:srgbClr>
            </a:duotone>
            <a:lum contrast="40000"/>
          </a:blip>
          <a:srcRect t="2506" b="5006"/>
          <a:stretch>
            <a:fillRect/>
          </a:stretch>
        </p:blipFill>
        <p:spPr>
          <a:xfrm>
            <a:off x="4214810" y="3357568"/>
            <a:ext cx="928662" cy="858899"/>
          </a:xfrm>
          <a:prstGeom prst="rect">
            <a:avLst/>
          </a:prstGeom>
        </p:spPr>
      </p:pic>
      <p:pic>
        <p:nvPicPr>
          <p:cNvPr id="7" name="6 Imagen" descr="2bfb04ad814c4995f0c537c68db5cd0b-multicolor-swirls-circle-logo-by-vexels.png"/>
          <p:cNvPicPr>
            <a:picLocks noChangeAspect="1"/>
          </p:cNvPicPr>
          <p:nvPr/>
        </p:nvPicPr>
        <p:blipFill>
          <a:blip r:embed="rId3" cstate="print">
            <a:duotone>
              <a:prstClr val="black"/>
              <a:srgbClr val="FF33CC">
                <a:tint val="45000"/>
                <a:satMod val="400000"/>
              </a:srgbClr>
            </a:duotone>
            <a:lum contrast="40000"/>
          </a:blip>
          <a:srcRect t="2506" b="5006"/>
          <a:stretch>
            <a:fillRect/>
          </a:stretch>
        </p:blipFill>
        <p:spPr>
          <a:xfrm>
            <a:off x="928662" y="4284601"/>
            <a:ext cx="928662" cy="858899"/>
          </a:xfrm>
          <a:prstGeom prst="rect">
            <a:avLst/>
          </a:prstGeom>
        </p:spPr>
      </p:pic>
      <p:pic>
        <p:nvPicPr>
          <p:cNvPr id="8" name="7 Imagen" descr="2bfb04ad814c4995f0c537c68db5cd0b-multicolor-swirls-circle-logo-by-vexels.png"/>
          <p:cNvPicPr>
            <a:picLocks noChangeAspect="1"/>
          </p:cNvPicPr>
          <p:nvPr/>
        </p:nvPicPr>
        <p:blipFill>
          <a:blip r:embed="rId3" cstate="print">
            <a:duotone>
              <a:prstClr val="black"/>
              <a:srgbClr val="FF33CC">
                <a:tint val="45000"/>
                <a:satMod val="400000"/>
              </a:srgbClr>
            </a:duotone>
            <a:lum contrast="40000"/>
          </a:blip>
          <a:srcRect t="2506" b="5006"/>
          <a:stretch>
            <a:fillRect/>
          </a:stretch>
        </p:blipFill>
        <p:spPr>
          <a:xfrm>
            <a:off x="1785918" y="4284601"/>
            <a:ext cx="928662" cy="858899"/>
          </a:xfrm>
          <a:prstGeom prst="rect">
            <a:avLst/>
          </a:prstGeom>
        </p:spPr>
      </p:pic>
      <p:pic>
        <p:nvPicPr>
          <p:cNvPr id="9" name="8 Imagen" descr="2bfb04ad814c4995f0c537c68db5cd0b-multicolor-swirls-circle-logo-by-vexels.png"/>
          <p:cNvPicPr>
            <a:picLocks noChangeAspect="1"/>
          </p:cNvPicPr>
          <p:nvPr/>
        </p:nvPicPr>
        <p:blipFill>
          <a:blip r:embed="rId3" cstate="print">
            <a:duotone>
              <a:prstClr val="black"/>
              <a:srgbClr val="FF33CC">
                <a:tint val="45000"/>
                <a:satMod val="400000"/>
              </a:srgbClr>
            </a:duotone>
            <a:lum contrast="40000"/>
          </a:blip>
          <a:srcRect t="2506" b="5006"/>
          <a:stretch>
            <a:fillRect/>
          </a:stretch>
        </p:blipFill>
        <p:spPr>
          <a:xfrm>
            <a:off x="2643174" y="4000510"/>
            <a:ext cx="928662" cy="858899"/>
          </a:xfrm>
          <a:prstGeom prst="rect">
            <a:avLst/>
          </a:prstGeom>
        </p:spPr>
      </p:pic>
      <p:pic>
        <p:nvPicPr>
          <p:cNvPr id="10" name="9 Imagen" descr="2bfb04ad814c4995f0c537c68db5cd0b-multicolor-swirls-circle-logo-by-vexels.png"/>
          <p:cNvPicPr>
            <a:picLocks noChangeAspect="1"/>
          </p:cNvPicPr>
          <p:nvPr/>
        </p:nvPicPr>
        <p:blipFill>
          <a:blip r:embed="rId3" cstate="print">
            <a:duotone>
              <a:prstClr val="black"/>
              <a:srgbClr val="FF33CC">
                <a:tint val="45000"/>
                <a:satMod val="400000"/>
              </a:srgbClr>
            </a:duotone>
            <a:lum contrast="40000"/>
          </a:blip>
          <a:srcRect t="2506" b="5006"/>
          <a:stretch>
            <a:fillRect/>
          </a:stretch>
        </p:blipFill>
        <p:spPr>
          <a:xfrm>
            <a:off x="3428992" y="3714758"/>
            <a:ext cx="928662" cy="858899"/>
          </a:xfrm>
          <a:prstGeom prst="rect">
            <a:avLst/>
          </a:prstGeom>
        </p:spPr>
      </p:pic>
      <p:pic>
        <p:nvPicPr>
          <p:cNvPr id="11" name="10 Imagen" descr="2bfb04ad814c4995f0c537c68db5cd0b-multicolor-swirls-circle-logo-by-vexels.png"/>
          <p:cNvPicPr>
            <a:picLocks noChangeAspect="1"/>
          </p:cNvPicPr>
          <p:nvPr/>
        </p:nvPicPr>
        <p:blipFill>
          <a:blip r:embed="rId3" cstate="print">
            <a:duotone>
              <a:prstClr val="black"/>
              <a:srgbClr val="FF33CC">
                <a:tint val="45000"/>
                <a:satMod val="400000"/>
              </a:srgbClr>
            </a:duotone>
            <a:lum contrast="40000"/>
          </a:blip>
          <a:srcRect t="2506" b="5006"/>
          <a:stretch>
            <a:fillRect/>
          </a:stretch>
        </p:blipFill>
        <p:spPr>
          <a:xfrm>
            <a:off x="5214942" y="2928940"/>
            <a:ext cx="928662" cy="858899"/>
          </a:xfrm>
          <a:prstGeom prst="rect">
            <a:avLst/>
          </a:prstGeom>
        </p:spPr>
      </p:pic>
      <p:pic>
        <p:nvPicPr>
          <p:cNvPr id="12" name="11 Imagen" descr="2bfb04ad814c4995f0c537c68db5cd0b-multicolor-swirls-circle-logo-by-vexels.png"/>
          <p:cNvPicPr>
            <a:picLocks noChangeAspect="1"/>
          </p:cNvPicPr>
          <p:nvPr/>
        </p:nvPicPr>
        <p:blipFill>
          <a:blip r:embed="rId3" cstate="print">
            <a:duotone>
              <a:prstClr val="black"/>
              <a:srgbClr val="FF33CC">
                <a:tint val="45000"/>
                <a:satMod val="400000"/>
              </a:srgbClr>
            </a:duotone>
            <a:lum contrast="40000"/>
          </a:blip>
          <a:srcRect t="2506" b="5006"/>
          <a:stretch>
            <a:fillRect/>
          </a:stretch>
        </p:blipFill>
        <p:spPr>
          <a:xfrm>
            <a:off x="5857884" y="2428874"/>
            <a:ext cx="928662" cy="858899"/>
          </a:xfrm>
          <a:prstGeom prst="rect">
            <a:avLst/>
          </a:prstGeom>
        </p:spPr>
      </p:pic>
      <p:pic>
        <p:nvPicPr>
          <p:cNvPr id="13" name="12 Imagen" descr="2bfb04ad814c4995f0c537c68db5cd0b-multicolor-swirls-circle-logo-by-vexels.png"/>
          <p:cNvPicPr>
            <a:picLocks noChangeAspect="1"/>
          </p:cNvPicPr>
          <p:nvPr/>
        </p:nvPicPr>
        <p:blipFill>
          <a:blip r:embed="rId3" cstate="print">
            <a:duotone>
              <a:prstClr val="black"/>
              <a:srgbClr val="FF33CC">
                <a:tint val="45000"/>
                <a:satMod val="400000"/>
              </a:srgbClr>
            </a:duotone>
            <a:lum contrast="40000"/>
          </a:blip>
          <a:srcRect t="2506" b="5006"/>
          <a:stretch>
            <a:fillRect/>
          </a:stretch>
        </p:blipFill>
        <p:spPr>
          <a:xfrm>
            <a:off x="6643702" y="2000246"/>
            <a:ext cx="928662" cy="858899"/>
          </a:xfrm>
          <a:prstGeom prst="rect">
            <a:avLst/>
          </a:prstGeom>
        </p:spPr>
      </p:pic>
      <p:pic>
        <p:nvPicPr>
          <p:cNvPr id="14" name="13 Imagen" descr="2bfb04ad814c4995f0c537c68db5cd0b-multicolor-swirls-circle-logo-by-vexels.png"/>
          <p:cNvPicPr>
            <a:picLocks noChangeAspect="1"/>
          </p:cNvPicPr>
          <p:nvPr/>
        </p:nvPicPr>
        <p:blipFill>
          <a:blip r:embed="rId3" cstate="print">
            <a:duotone>
              <a:prstClr val="black"/>
              <a:srgbClr val="FF33CC">
                <a:tint val="45000"/>
                <a:satMod val="400000"/>
              </a:srgbClr>
            </a:duotone>
            <a:lum contrast="40000"/>
          </a:blip>
          <a:srcRect t="2506" b="5006"/>
          <a:stretch>
            <a:fillRect/>
          </a:stretch>
        </p:blipFill>
        <p:spPr>
          <a:xfrm>
            <a:off x="7286644" y="1357304"/>
            <a:ext cx="928662" cy="858899"/>
          </a:xfrm>
          <a:prstGeom prst="rect">
            <a:avLst/>
          </a:prstGeom>
        </p:spPr>
      </p:pic>
      <p:pic>
        <p:nvPicPr>
          <p:cNvPr id="15" name="14 Imagen" descr="2bfb04ad814c4995f0c537c68db5cd0b-multicolor-swirls-circle-logo-by-vexels.png"/>
          <p:cNvPicPr>
            <a:picLocks noChangeAspect="1"/>
          </p:cNvPicPr>
          <p:nvPr/>
        </p:nvPicPr>
        <p:blipFill>
          <a:blip r:embed="rId3" cstate="print">
            <a:duotone>
              <a:prstClr val="black"/>
              <a:srgbClr val="FF33CC">
                <a:tint val="45000"/>
                <a:satMod val="400000"/>
              </a:srgbClr>
            </a:duotone>
            <a:lum contrast="40000"/>
          </a:blip>
          <a:srcRect t="2506" b="5006"/>
          <a:stretch>
            <a:fillRect/>
          </a:stretch>
        </p:blipFill>
        <p:spPr>
          <a:xfrm>
            <a:off x="7786710" y="642924"/>
            <a:ext cx="928662" cy="858899"/>
          </a:xfrm>
          <a:prstGeom prst="rect">
            <a:avLst/>
          </a:prstGeom>
        </p:spPr>
      </p:pic>
      <p:sp>
        <p:nvSpPr>
          <p:cNvPr id="16" name="15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4000"/>
                            </p:stCondLst>
                            <p:childTnLst>
                              <p:par>
                                <p:cTn id="80" presetID="2" presetClass="exit" presetSubtype="3"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0-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3"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1+ppt_w/2"/>
                                          </p:val>
                                        </p:tav>
                                      </p:tavLst>
                                    </p:anim>
                                    <p:anim calcmode="lin" valueType="num">
                                      <p:cBhvr additive="base">
                                        <p:cTn id="86" dur="2000"/>
                                        <p:tgtEl>
                                          <p:spTgt spid="5"/>
                                        </p:tgtEl>
                                        <p:attrNameLst>
                                          <p:attrName>ppt_y</p:attrName>
                                        </p:attrNameLst>
                                      </p:cBhvr>
                                      <p:tavLst>
                                        <p:tav tm="0">
                                          <p:val>
                                            <p:strVal val="ppt_y"/>
                                          </p:val>
                                        </p:tav>
                                        <p:tav tm="100000">
                                          <p:val>
                                            <p:strVal val="0-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3" fill="hold" nodeType="withEffect">
                                  <p:stCondLst>
                                    <p:cond delay="0"/>
                                  </p:stCondLst>
                                  <p:childTnLst>
                                    <p:anim calcmode="lin" valueType="num">
                                      <p:cBhvr additive="base">
                                        <p:cTn id="89" dur="2000"/>
                                        <p:tgtEl>
                                          <p:spTgt spid="6"/>
                                        </p:tgtEl>
                                        <p:attrNameLst>
                                          <p:attrName>ppt_x</p:attrName>
                                        </p:attrNameLst>
                                      </p:cBhvr>
                                      <p:tavLst>
                                        <p:tav tm="0">
                                          <p:val>
                                            <p:strVal val="ppt_x"/>
                                          </p:val>
                                        </p:tav>
                                        <p:tav tm="100000">
                                          <p:val>
                                            <p:strVal val="1+ppt_w/2"/>
                                          </p:val>
                                        </p:tav>
                                      </p:tavLst>
                                    </p:anim>
                                    <p:anim calcmode="lin" valueType="num">
                                      <p:cBhvr additive="base">
                                        <p:cTn id="90" dur="2000"/>
                                        <p:tgtEl>
                                          <p:spTgt spid="6"/>
                                        </p:tgtEl>
                                        <p:attrNameLst>
                                          <p:attrName>ppt_y</p:attrName>
                                        </p:attrNameLst>
                                      </p:cBhvr>
                                      <p:tavLst>
                                        <p:tav tm="0">
                                          <p:val>
                                            <p:strVal val="ppt_y"/>
                                          </p:val>
                                        </p:tav>
                                        <p:tav tm="100000">
                                          <p:val>
                                            <p:strVal val="0-ppt_h/2"/>
                                          </p:val>
                                        </p:tav>
                                      </p:tavLst>
                                    </p:anim>
                                    <p:set>
                                      <p:cBhvr>
                                        <p:cTn id="91" dur="1" fill="hold">
                                          <p:stCondLst>
                                            <p:cond delay="1999"/>
                                          </p:stCondLst>
                                        </p:cTn>
                                        <p:tgtEl>
                                          <p:spTgt spid="6"/>
                                        </p:tgtEl>
                                        <p:attrNameLst>
                                          <p:attrName>style.visibility</p:attrName>
                                        </p:attrNameLst>
                                      </p:cBhvr>
                                      <p:to>
                                        <p:strVal val="hidden"/>
                                      </p:to>
                                    </p:set>
                                  </p:childTnLst>
                                </p:cTn>
                              </p:par>
                              <p:par>
                                <p:cTn id="92" presetID="2" presetClass="exit" presetSubtype="3" fill="hold" nodeType="withEffect">
                                  <p:stCondLst>
                                    <p:cond delay="0"/>
                                  </p:stCondLst>
                                  <p:childTnLst>
                                    <p:anim calcmode="lin" valueType="num">
                                      <p:cBhvr additive="base">
                                        <p:cTn id="93" dur="2000"/>
                                        <p:tgtEl>
                                          <p:spTgt spid="7"/>
                                        </p:tgtEl>
                                        <p:attrNameLst>
                                          <p:attrName>ppt_x</p:attrName>
                                        </p:attrNameLst>
                                      </p:cBhvr>
                                      <p:tavLst>
                                        <p:tav tm="0">
                                          <p:val>
                                            <p:strVal val="ppt_x"/>
                                          </p:val>
                                        </p:tav>
                                        <p:tav tm="100000">
                                          <p:val>
                                            <p:strVal val="1+ppt_w/2"/>
                                          </p:val>
                                        </p:tav>
                                      </p:tavLst>
                                    </p:anim>
                                    <p:anim calcmode="lin" valueType="num">
                                      <p:cBhvr additive="base">
                                        <p:cTn id="94" dur="2000"/>
                                        <p:tgtEl>
                                          <p:spTgt spid="7"/>
                                        </p:tgtEl>
                                        <p:attrNameLst>
                                          <p:attrName>ppt_y</p:attrName>
                                        </p:attrNameLst>
                                      </p:cBhvr>
                                      <p:tavLst>
                                        <p:tav tm="0">
                                          <p:val>
                                            <p:strVal val="ppt_y"/>
                                          </p:val>
                                        </p:tav>
                                        <p:tav tm="100000">
                                          <p:val>
                                            <p:strVal val="0-ppt_h/2"/>
                                          </p:val>
                                        </p:tav>
                                      </p:tavLst>
                                    </p:anim>
                                    <p:set>
                                      <p:cBhvr>
                                        <p:cTn id="95" dur="1" fill="hold">
                                          <p:stCondLst>
                                            <p:cond delay="1999"/>
                                          </p:stCondLst>
                                        </p:cTn>
                                        <p:tgtEl>
                                          <p:spTgt spid="7"/>
                                        </p:tgtEl>
                                        <p:attrNameLst>
                                          <p:attrName>style.visibility</p:attrName>
                                        </p:attrNameLst>
                                      </p:cBhvr>
                                      <p:to>
                                        <p:strVal val="hidden"/>
                                      </p:to>
                                    </p:set>
                                  </p:childTnLst>
                                </p:cTn>
                              </p:par>
                              <p:par>
                                <p:cTn id="96" presetID="2" presetClass="exit" presetSubtype="3"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1+ppt_w/2"/>
                                          </p:val>
                                        </p:tav>
                                      </p:tavLst>
                                    </p:anim>
                                    <p:anim calcmode="lin" valueType="num">
                                      <p:cBhvr additive="base">
                                        <p:cTn id="98" dur="2000"/>
                                        <p:tgtEl>
                                          <p:spTgt spid="8"/>
                                        </p:tgtEl>
                                        <p:attrNameLst>
                                          <p:attrName>ppt_y</p:attrName>
                                        </p:attrNameLst>
                                      </p:cBhvr>
                                      <p:tavLst>
                                        <p:tav tm="0">
                                          <p:val>
                                            <p:strVal val="ppt_y"/>
                                          </p:val>
                                        </p:tav>
                                        <p:tav tm="100000">
                                          <p:val>
                                            <p:strVal val="0-ppt_h/2"/>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3" fill="hold"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1+ppt_w/2"/>
                                          </p:val>
                                        </p:tav>
                                      </p:tavLst>
                                    </p:anim>
                                    <p:anim calcmode="lin" valueType="num">
                                      <p:cBhvr additive="base">
                                        <p:cTn id="102" dur="2000"/>
                                        <p:tgtEl>
                                          <p:spTgt spid="9"/>
                                        </p:tgtEl>
                                        <p:attrNameLst>
                                          <p:attrName>ppt_y</p:attrName>
                                        </p:attrNameLst>
                                      </p:cBhvr>
                                      <p:tavLst>
                                        <p:tav tm="0">
                                          <p:val>
                                            <p:strVal val="ppt_y"/>
                                          </p:val>
                                        </p:tav>
                                        <p:tav tm="100000">
                                          <p:val>
                                            <p:strVal val="0-ppt_h/2"/>
                                          </p:val>
                                        </p:tav>
                                      </p:tavLst>
                                    </p:anim>
                                    <p:set>
                                      <p:cBhvr>
                                        <p:cTn id="103" dur="1" fill="hold">
                                          <p:stCondLst>
                                            <p:cond delay="1999"/>
                                          </p:stCondLst>
                                        </p:cTn>
                                        <p:tgtEl>
                                          <p:spTgt spid="9"/>
                                        </p:tgtEl>
                                        <p:attrNameLst>
                                          <p:attrName>style.visibility</p:attrName>
                                        </p:attrNameLst>
                                      </p:cBhvr>
                                      <p:to>
                                        <p:strVal val="hidden"/>
                                      </p:to>
                                    </p:set>
                                  </p:childTnLst>
                                </p:cTn>
                              </p:par>
                              <p:par>
                                <p:cTn id="104" presetID="2" presetClass="exit" presetSubtype="3"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1+ppt_w/2"/>
                                          </p:val>
                                        </p:tav>
                                      </p:tavLst>
                                    </p:anim>
                                    <p:anim calcmode="lin" valueType="num">
                                      <p:cBhvr additive="base">
                                        <p:cTn id="106" dur="2000"/>
                                        <p:tgtEl>
                                          <p:spTgt spid="10"/>
                                        </p:tgtEl>
                                        <p:attrNameLst>
                                          <p:attrName>ppt_y</p:attrName>
                                        </p:attrNameLst>
                                      </p:cBhvr>
                                      <p:tavLst>
                                        <p:tav tm="0">
                                          <p:val>
                                            <p:strVal val="ppt_y"/>
                                          </p:val>
                                        </p:tav>
                                        <p:tav tm="100000">
                                          <p:val>
                                            <p:strVal val="0-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3"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1+ppt_w/2"/>
                                          </p:val>
                                        </p:tav>
                                      </p:tavLst>
                                    </p:anim>
                                    <p:anim calcmode="lin" valueType="num">
                                      <p:cBhvr additive="base">
                                        <p:cTn id="110" dur="2000"/>
                                        <p:tgtEl>
                                          <p:spTgt spid="11"/>
                                        </p:tgtEl>
                                        <p:attrNameLst>
                                          <p:attrName>ppt_y</p:attrName>
                                        </p:attrNameLst>
                                      </p:cBhvr>
                                      <p:tavLst>
                                        <p:tav tm="0">
                                          <p:val>
                                            <p:strVal val="ppt_y"/>
                                          </p:val>
                                        </p:tav>
                                        <p:tav tm="100000">
                                          <p:val>
                                            <p:strVal val="0-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3" fill="hold"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1+ppt_w/2"/>
                                          </p:val>
                                        </p:tav>
                                      </p:tavLst>
                                    </p:anim>
                                    <p:anim calcmode="lin" valueType="num">
                                      <p:cBhvr additive="base">
                                        <p:cTn id="114" dur="2000"/>
                                        <p:tgtEl>
                                          <p:spTgt spid="12"/>
                                        </p:tgtEl>
                                        <p:attrNameLst>
                                          <p:attrName>ppt_y</p:attrName>
                                        </p:attrNameLst>
                                      </p:cBhvr>
                                      <p:tavLst>
                                        <p:tav tm="0">
                                          <p:val>
                                            <p:strVal val="ppt_y"/>
                                          </p:val>
                                        </p:tav>
                                        <p:tav tm="100000">
                                          <p:val>
                                            <p:strVal val="0-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3" fill="hold" nodeType="withEffect">
                                  <p:stCondLst>
                                    <p:cond delay="0"/>
                                  </p:stCondLst>
                                  <p:childTnLst>
                                    <p:anim calcmode="lin" valueType="num">
                                      <p:cBhvr additive="base">
                                        <p:cTn id="117" dur="2000"/>
                                        <p:tgtEl>
                                          <p:spTgt spid="13"/>
                                        </p:tgtEl>
                                        <p:attrNameLst>
                                          <p:attrName>ppt_x</p:attrName>
                                        </p:attrNameLst>
                                      </p:cBhvr>
                                      <p:tavLst>
                                        <p:tav tm="0">
                                          <p:val>
                                            <p:strVal val="ppt_x"/>
                                          </p:val>
                                        </p:tav>
                                        <p:tav tm="100000">
                                          <p:val>
                                            <p:strVal val="1+ppt_w/2"/>
                                          </p:val>
                                        </p:tav>
                                      </p:tavLst>
                                    </p:anim>
                                    <p:anim calcmode="lin" valueType="num">
                                      <p:cBhvr additive="base">
                                        <p:cTn id="118" dur="2000"/>
                                        <p:tgtEl>
                                          <p:spTgt spid="13"/>
                                        </p:tgtEl>
                                        <p:attrNameLst>
                                          <p:attrName>ppt_y</p:attrName>
                                        </p:attrNameLst>
                                      </p:cBhvr>
                                      <p:tavLst>
                                        <p:tav tm="0">
                                          <p:val>
                                            <p:strVal val="ppt_y"/>
                                          </p:val>
                                        </p:tav>
                                        <p:tav tm="100000">
                                          <p:val>
                                            <p:strVal val="0-ppt_h/2"/>
                                          </p:val>
                                        </p:tav>
                                      </p:tavLst>
                                    </p:anim>
                                    <p:set>
                                      <p:cBhvr>
                                        <p:cTn id="119" dur="1" fill="hold">
                                          <p:stCondLst>
                                            <p:cond delay="1999"/>
                                          </p:stCondLst>
                                        </p:cTn>
                                        <p:tgtEl>
                                          <p:spTgt spid="13"/>
                                        </p:tgtEl>
                                        <p:attrNameLst>
                                          <p:attrName>style.visibility</p:attrName>
                                        </p:attrNameLst>
                                      </p:cBhvr>
                                      <p:to>
                                        <p:strVal val="hidden"/>
                                      </p:to>
                                    </p:set>
                                  </p:childTnLst>
                                </p:cTn>
                              </p:par>
                              <p:par>
                                <p:cTn id="120" presetID="2" presetClass="exit" presetSubtype="3" fill="hold" nodeType="withEffect">
                                  <p:stCondLst>
                                    <p:cond delay="0"/>
                                  </p:stCondLst>
                                  <p:childTnLst>
                                    <p:anim calcmode="lin" valueType="num">
                                      <p:cBhvr additive="base">
                                        <p:cTn id="121" dur="2000"/>
                                        <p:tgtEl>
                                          <p:spTgt spid="14"/>
                                        </p:tgtEl>
                                        <p:attrNameLst>
                                          <p:attrName>ppt_x</p:attrName>
                                        </p:attrNameLst>
                                      </p:cBhvr>
                                      <p:tavLst>
                                        <p:tav tm="0">
                                          <p:val>
                                            <p:strVal val="ppt_x"/>
                                          </p:val>
                                        </p:tav>
                                        <p:tav tm="100000">
                                          <p:val>
                                            <p:strVal val="1+ppt_w/2"/>
                                          </p:val>
                                        </p:tav>
                                      </p:tavLst>
                                    </p:anim>
                                    <p:anim calcmode="lin" valueType="num">
                                      <p:cBhvr additive="base">
                                        <p:cTn id="122" dur="2000"/>
                                        <p:tgtEl>
                                          <p:spTgt spid="14"/>
                                        </p:tgtEl>
                                        <p:attrNameLst>
                                          <p:attrName>ppt_y</p:attrName>
                                        </p:attrNameLst>
                                      </p:cBhvr>
                                      <p:tavLst>
                                        <p:tav tm="0">
                                          <p:val>
                                            <p:strVal val="ppt_y"/>
                                          </p:val>
                                        </p:tav>
                                        <p:tav tm="100000">
                                          <p:val>
                                            <p:strVal val="0-ppt_h/2"/>
                                          </p:val>
                                        </p:tav>
                                      </p:tavLst>
                                    </p:anim>
                                    <p:set>
                                      <p:cBhvr>
                                        <p:cTn id="123" dur="1" fill="hold">
                                          <p:stCondLst>
                                            <p:cond delay="1999"/>
                                          </p:stCondLst>
                                        </p:cTn>
                                        <p:tgtEl>
                                          <p:spTgt spid="14"/>
                                        </p:tgtEl>
                                        <p:attrNameLst>
                                          <p:attrName>style.visibility</p:attrName>
                                        </p:attrNameLst>
                                      </p:cBhvr>
                                      <p:to>
                                        <p:strVal val="hidden"/>
                                      </p:to>
                                    </p:set>
                                  </p:childTnLst>
                                </p:cTn>
                              </p:par>
                              <p:par>
                                <p:cTn id="124" presetID="2" presetClass="exit" presetSubtype="3" fill="hold"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1+ppt_w/2"/>
                                          </p:val>
                                        </p:tav>
                                      </p:tavLst>
                                    </p:anim>
                                    <p:anim calcmode="lin" valueType="num">
                                      <p:cBhvr additive="base">
                                        <p:cTn id="126" dur="2000"/>
                                        <p:tgtEl>
                                          <p:spTgt spid="15"/>
                                        </p:tgtEl>
                                        <p:attrNameLst>
                                          <p:attrName>ppt_y</p:attrName>
                                        </p:attrNameLst>
                                      </p:cBhvr>
                                      <p:tavLst>
                                        <p:tav tm="0">
                                          <p:val>
                                            <p:strVal val="ppt_y"/>
                                          </p:val>
                                        </p:tav>
                                        <p:tav tm="100000">
                                          <p:val>
                                            <p:strVal val="0-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5"/>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6"/>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7"/>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8"/>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9"/>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10"/>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11"/>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2"/>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3"/>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5"/>
                                        </p:tgtEl>
                                        <p:attrNameLst>
                                          <p:attrName>r</p:attrName>
                                        </p:attrNameLst>
                                      </p:cBhvr>
                                    </p:animRot>
                                  </p:childTnLst>
                                </p:cTn>
                              </p:par>
                              <p:par>
                                <p:cTn id="152" presetID="2" presetClass="entr" presetSubtype="12"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additive="base">
                                        <p:cTn id="154" dur="2000" fill="hold"/>
                                        <p:tgtEl>
                                          <p:spTgt spid="2"/>
                                        </p:tgtEl>
                                        <p:attrNameLst>
                                          <p:attrName>ppt_x</p:attrName>
                                        </p:attrNameLst>
                                      </p:cBhvr>
                                      <p:tavLst>
                                        <p:tav tm="0">
                                          <p:val>
                                            <p:strVal val="0-#ppt_w/2"/>
                                          </p:val>
                                        </p:tav>
                                        <p:tav tm="100000">
                                          <p:val>
                                            <p:strVal val="#ppt_x"/>
                                          </p:val>
                                        </p:tav>
                                      </p:tavLst>
                                    </p:anim>
                                    <p:anim calcmode="lin" valueType="num">
                                      <p:cBhvr additive="base">
                                        <p:cTn id="155" dur="2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flip="none" rotWithShape="1">
          <a:gsLst>
            <a:gs pos="4000">
              <a:srgbClr val="7D69F7"/>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23337728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6" name="15 Imagen" descr="clipart-arco-iris-14.png"/>
          <p:cNvPicPr>
            <a:picLocks noChangeAspect="1"/>
          </p:cNvPicPr>
          <p:nvPr/>
        </p:nvPicPr>
        <p:blipFill>
          <a:blip r:embed="rId3">
            <a:duotone>
              <a:prstClr val="black"/>
              <a:srgbClr val="0000FF">
                <a:tint val="45000"/>
                <a:satMod val="400000"/>
              </a:srgbClr>
            </a:duotone>
            <a:lum contrast="20000"/>
          </a:blip>
          <a:srcRect b="11376"/>
          <a:stretch>
            <a:fillRect/>
          </a:stretch>
        </p:blipFill>
        <p:spPr>
          <a:xfrm>
            <a:off x="2857488" y="0"/>
            <a:ext cx="1731585" cy="1214428"/>
          </a:xfrm>
          <a:prstGeom prst="rect">
            <a:avLst/>
          </a:prstGeom>
          <a:effectLst>
            <a:reflection blurRad="6350" stA="50000" endA="295" endPos="92000" dist="101600" dir="5400000" sy="-100000" algn="bl" rotWithShape="0"/>
          </a:effectLst>
        </p:spPr>
      </p:pic>
      <p:pic>
        <p:nvPicPr>
          <p:cNvPr id="17" name="16 Imagen" descr="clipart-arco-iris-14.png"/>
          <p:cNvPicPr>
            <a:picLocks noChangeAspect="1"/>
          </p:cNvPicPr>
          <p:nvPr/>
        </p:nvPicPr>
        <p:blipFill>
          <a:blip r:embed="rId3">
            <a:duotone>
              <a:prstClr val="black"/>
              <a:srgbClr val="0000FF">
                <a:tint val="45000"/>
                <a:satMod val="400000"/>
              </a:srgbClr>
            </a:duotone>
            <a:lum contrast="20000"/>
          </a:blip>
          <a:srcRect b="11376"/>
          <a:stretch>
            <a:fillRect/>
          </a:stretch>
        </p:blipFill>
        <p:spPr>
          <a:xfrm flipH="1">
            <a:off x="4500562" y="0"/>
            <a:ext cx="1571636" cy="1285866"/>
          </a:xfrm>
          <a:prstGeom prst="rect">
            <a:avLst/>
          </a:prstGeom>
          <a:effectLst>
            <a:reflection blurRad="6350" stA="50000" endA="295" endPos="92000" dist="101600" dir="5400000" sy="-100000" algn="bl" rotWithShape="0"/>
          </a:effectLst>
        </p:spPr>
      </p:pic>
      <p:pic>
        <p:nvPicPr>
          <p:cNvPr id="18" name="17 Imagen" descr="clipart-arco-iris-14.png"/>
          <p:cNvPicPr>
            <a:picLocks noChangeAspect="1"/>
          </p:cNvPicPr>
          <p:nvPr/>
        </p:nvPicPr>
        <p:blipFill>
          <a:blip r:embed="rId3">
            <a:duotone>
              <a:prstClr val="black"/>
              <a:srgbClr val="0000FF">
                <a:tint val="45000"/>
                <a:satMod val="400000"/>
              </a:srgbClr>
            </a:duotone>
            <a:lum bright="30000" contrast="20000"/>
          </a:blip>
          <a:srcRect b="11376"/>
          <a:stretch>
            <a:fillRect/>
          </a:stretch>
        </p:blipFill>
        <p:spPr>
          <a:xfrm>
            <a:off x="2857488" y="714362"/>
            <a:ext cx="1731585" cy="1214428"/>
          </a:xfrm>
          <a:prstGeom prst="rect">
            <a:avLst/>
          </a:prstGeom>
          <a:effectLst>
            <a:reflection blurRad="6350" stA="50000" endA="295" endPos="92000" dist="101600" dir="5400000" sy="-100000" algn="bl" rotWithShape="0"/>
          </a:effectLst>
        </p:spPr>
      </p:pic>
      <p:pic>
        <p:nvPicPr>
          <p:cNvPr id="19" name="18 Imagen" descr="clipart-arco-iris-14.png"/>
          <p:cNvPicPr>
            <a:picLocks noChangeAspect="1"/>
          </p:cNvPicPr>
          <p:nvPr/>
        </p:nvPicPr>
        <p:blipFill>
          <a:blip r:embed="rId3">
            <a:duotone>
              <a:prstClr val="black"/>
              <a:srgbClr val="0000FF">
                <a:tint val="45000"/>
                <a:satMod val="400000"/>
              </a:srgbClr>
            </a:duotone>
            <a:lum bright="30000" contrast="20000"/>
          </a:blip>
          <a:srcRect b="11376"/>
          <a:stretch>
            <a:fillRect/>
          </a:stretch>
        </p:blipFill>
        <p:spPr>
          <a:xfrm flipH="1">
            <a:off x="4500562" y="714362"/>
            <a:ext cx="1571636" cy="1285866"/>
          </a:xfrm>
          <a:prstGeom prst="rect">
            <a:avLst/>
          </a:prstGeom>
          <a:effectLst>
            <a:reflection blurRad="6350" stA="50000" endA="295" endPos="92000" dist="101600" dir="5400000" sy="-100000" algn="bl" rotWithShape="0"/>
          </a:effectLst>
        </p:spPr>
      </p:pic>
      <p:pic>
        <p:nvPicPr>
          <p:cNvPr id="20" name="19 Imagen" descr="clipart-arco-iris-14.png"/>
          <p:cNvPicPr>
            <a:picLocks noChangeAspect="1"/>
          </p:cNvPicPr>
          <p:nvPr/>
        </p:nvPicPr>
        <p:blipFill>
          <a:blip r:embed="rId3">
            <a:duotone>
              <a:prstClr val="black"/>
              <a:srgbClr val="0000FF">
                <a:tint val="45000"/>
                <a:satMod val="400000"/>
              </a:srgbClr>
            </a:duotone>
            <a:lum contrast="20000"/>
          </a:blip>
          <a:srcRect b="11376"/>
          <a:stretch>
            <a:fillRect/>
          </a:stretch>
        </p:blipFill>
        <p:spPr>
          <a:xfrm>
            <a:off x="2857488" y="1285884"/>
            <a:ext cx="1731585" cy="1214428"/>
          </a:xfrm>
          <a:prstGeom prst="rect">
            <a:avLst/>
          </a:prstGeom>
          <a:effectLst>
            <a:reflection blurRad="6350" stA="50000" endA="295" endPos="92000" dist="101600" dir="5400000" sy="-100000" algn="bl" rotWithShape="0"/>
          </a:effectLst>
        </p:spPr>
      </p:pic>
      <p:pic>
        <p:nvPicPr>
          <p:cNvPr id="21" name="20 Imagen" descr="clipart-arco-iris-14.png"/>
          <p:cNvPicPr>
            <a:picLocks noChangeAspect="1"/>
          </p:cNvPicPr>
          <p:nvPr/>
        </p:nvPicPr>
        <p:blipFill>
          <a:blip r:embed="rId3">
            <a:duotone>
              <a:prstClr val="black"/>
              <a:srgbClr val="0000FF">
                <a:tint val="45000"/>
                <a:satMod val="400000"/>
              </a:srgbClr>
            </a:duotone>
            <a:lum contrast="20000"/>
          </a:blip>
          <a:srcRect b="11376"/>
          <a:stretch>
            <a:fillRect/>
          </a:stretch>
        </p:blipFill>
        <p:spPr>
          <a:xfrm flipH="1">
            <a:off x="4500562" y="1285884"/>
            <a:ext cx="1571636" cy="1285866"/>
          </a:xfrm>
          <a:prstGeom prst="rect">
            <a:avLst/>
          </a:prstGeom>
          <a:effectLst>
            <a:reflection blurRad="6350" stA="50000" endA="295" endPos="92000" dist="101600" dir="5400000" sy="-100000" algn="bl" rotWithShape="0"/>
          </a:effectLst>
        </p:spPr>
      </p:pic>
      <p:pic>
        <p:nvPicPr>
          <p:cNvPr id="22" name="21 Imagen" descr="clipart-arco-iris-14.png"/>
          <p:cNvPicPr>
            <a:picLocks noChangeAspect="1"/>
          </p:cNvPicPr>
          <p:nvPr/>
        </p:nvPicPr>
        <p:blipFill>
          <a:blip r:embed="rId3">
            <a:duotone>
              <a:prstClr val="black"/>
              <a:srgbClr val="0000FF">
                <a:tint val="45000"/>
                <a:satMod val="400000"/>
              </a:srgbClr>
            </a:duotone>
            <a:lum bright="30000" contrast="20000"/>
          </a:blip>
          <a:srcRect b="11376"/>
          <a:stretch>
            <a:fillRect/>
          </a:stretch>
        </p:blipFill>
        <p:spPr>
          <a:xfrm>
            <a:off x="2857488" y="2000246"/>
            <a:ext cx="1731585" cy="1214428"/>
          </a:xfrm>
          <a:prstGeom prst="rect">
            <a:avLst/>
          </a:prstGeom>
          <a:effectLst>
            <a:reflection blurRad="6350" stA="50000" endA="295" endPos="92000" dist="101600" dir="5400000" sy="-100000" algn="bl" rotWithShape="0"/>
          </a:effectLst>
        </p:spPr>
      </p:pic>
      <p:pic>
        <p:nvPicPr>
          <p:cNvPr id="23" name="22 Imagen" descr="clipart-arco-iris-14.png"/>
          <p:cNvPicPr>
            <a:picLocks noChangeAspect="1"/>
          </p:cNvPicPr>
          <p:nvPr/>
        </p:nvPicPr>
        <p:blipFill>
          <a:blip r:embed="rId3">
            <a:duotone>
              <a:prstClr val="black"/>
              <a:srgbClr val="0000FF">
                <a:tint val="45000"/>
                <a:satMod val="400000"/>
              </a:srgbClr>
            </a:duotone>
            <a:lum bright="30000" contrast="20000"/>
          </a:blip>
          <a:srcRect b="11376"/>
          <a:stretch>
            <a:fillRect/>
          </a:stretch>
        </p:blipFill>
        <p:spPr>
          <a:xfrm flipH="1">
            <a:off x="4500562" y="2000246"/>
            <a:ext cx="1571636" cy="1285866"/>
          </a:xfrm>
          <a:prstGeom prst="rect">
            <a:avLst/>
          </a:prstGeom>
          <a:effectLst>
            <a:reflection blurRad="6350" stA="50000" endA="295" endPos="92000" dist="101600" dir="5400000" sy="-100000" algn="bl" rotWithShape="0"/>
          </a:effectLst>
        </p:spPr>
      </p:pic>
      <p:pic>
        <p:nvPicPr>
          <p:cNvPr id="24" name="23 Imagen" descr="clipart-arco-iris-14.png"/>
          <p:cNvPicPr>
            <a:picLocks noChangeAspect="1"/>
          </p:cNvPicPr>
          <p:nvPr/>
        </p:nvPicPr>
        <p:blipFill>
          <a:blip r:embed="rId3">
            <a:duotone>
              <a:prstClr val="black"/>
              <a:srgbClr val="0000FF">
                <a:tint val="45000"/>
                <a:satMod val="400000"/>
              </a:srgbClr>
            </a:duotone>
            <a:lum contrast="20000"/>
          </a:blip>
          <a:srcRect b="11376"/>
          <a:stretch>
            <a:fillRect/>
          </a:stretch>
        </p:blipFill>
        <p:spPr>
          <a:xfrm>
            <a:off x="2857488" y="2500330"/>
            <a:ext cx="1731585" cy="1214428"/>
          </a:xfrm>
          <a:prstGeom prst="rect">
            <a:avLst/>
          </a:prstGeom>
          <a:effectLst>
            <a:reflection blurRad="6350" stA="50000" endA="295" endPos="92000" dist="101600" dir="5400000" sy="-100000" algn="bl" rotWithShape="0"/>
          </a:effectLst>
        </p:spPr>
      </p:pic>
      <p:pic>
        <p:nvPicPr>
          <p:cNvPr id="25" name="24 Imagen" descr="clipart-arco-iris-14.png"/>
          <p:cNvPicPr>
            <a:picLocks noChangeAspect="1"/>
          </p:cNvPicPr>
          <p:nvPr/>
        </p:nvPicPr>
        <p:blipFill>
          <a:blip r:embed="rId3">
            <a:duotone>
              <a:prstClr val="black"/>
              <a:srgbClr val="0000FF">
                <a:tint val="45000"/>
                <a:satMod val="400000"/>
              </a:srgbClr>
            </a:duotone>
            <a:lum contrast="20000"/>
          </a:blip>
          <a:srcRect b="11376"/>
          <a:stretch>
            <a:fillRect/>
          </a:stretch>
        </p:blipFill>
        <p:spPr>
          <a:xfrm flipH="1">
            <a:off x="4500562" y="2500330"/>
            <a:ext cx="1571636" cy="1285866"/>
          </a:xfrm>
          <a:prstGeom prst="rect">
            <a:avLst/>
          </a:prstGeom>
          <a:effectLst>
            <a:reflection blurRad="6350" stA="50000" endA="295" endPos="92000" dist="101600" dir="5400000" sy="-100000" algn="bl" rotWithShape="0"/>
          </a:effectLst>
        </p:spPr>
      </p:pic>
      <p:pic>
        <p:nvPicPr>
          <p:cNvPr id="26" name="25 Imagen" descr="clipart-arco-iris-14.png"/>
          <p:cNvPicPr>
            <a:picLocks noChangeAspect="1"/>
          </p:cNvPicPr>
          <p:nvPr/>
        </p:nvPicPr>
        <p:blipFill>
          <a:blip r:embed="rId3">
            <a:duotone>
              <a:prstClr val="black"/>
              <a:srgbClr val="0000FF">
                <a:tint val="45000"/>
                <a:satMod val="400000"/>
              </a:srgbClr>
            </a:duotone>
            <a:lum bright="30000" contrast="20000"/>
          </a:blip>
          <a:srcRect b="11376"/>
          <a:stretch>
            <a:fillRect/>
          </a:stretch>
        </p:blipFill>
        <p:spPr>
          <a:xfrm>
            <a:off x="2857488" y="3214692"/>
            <a:ext cx="1731585" cy="1214428"/>
          </a:xfrm>
          <a:prstGeom prst="rect">
            <a:avLst/>
          </a:prstGeom>
          <a:effectLst>
            <a:reflection blurRad="6350" stA="50000" endA="295" endPos="92000" dist="101600" dir="5400000" sy="-100000" algn="bl" rotWithShape="0"/>
          </a:effectLst>
        </p:spPr>
      </p:pic>
      <p:pic>
        <p:nvPicPr>
          <p:cNvPr id="27" name="26 Imagen" descr="clipart-arco-iris-14.png"/>
          <p:cNvPicPr>
            <a:picLocks noChangeAspect="1"/>
          </p:cNvPicPr>
          <p:nvPr/>
        </p:nvPicPr>
        <p:blipFill>
          <a:blip r:embed="rId3">
            <a:duotone>
              <a:prstClr val="black"/>
              <a:srgbClr val="0000FF">
                <a:tint val="45000"/>
                <a:satMod val="400000"/>
              </a:srgbClr>
            </a:duotone>
            <a:lum bright="30000" contrast="20000"/>
          </a:blip>
          <a:srcRect b="11376"/>
          <a:stretch>
            <a:fillRect/>
          </a:stretch>
        </p:blipFill>
        <p:spPr>
          <a:xfrm flipH="1">
            <a:off x="4500562" y="3214692"/>
            <a:ext cx="1571636" cy="1285866"/>
          </a:xfrm>
          <a:prstGeom prst="rect">
            <a:avLst/>
          </a:prstGeom>
          <a:effectLst>
            <a:reflection blurRad="6350" stA="50000" endA="295" endPos="92000" dist="101600" dir="5400000" sy="-100000" algn="bl" rotWithShape="0"/>
          </a:effectLst>
        </p:spPr>
      </p:pic>
      <p:pic>
        <p:nvPicPr>
          <p:cNvPr id="28" name="27 Imagen" descr="clipart-arco-iris-14.png"/>
          <p:cNvPicPr>
            <a:picLocks noChangeAspect="1"/>
          </p:cNvPicPr>
          <p:nvPr/>
        </p:nvPicPr>
        <p:blipFill>
          <a:blip r:embed="rId3">
            <a:duotone>
              <a:prstClr val="black"/>
              <a:srgbClr val="0000FF">
                <a:tint val="45000"/>
                <a:satMod val="400000"/>
              </a:srgbClr>
            </a:duotone>
            <a:lum contrast="20000"/>
          </a:blip>
          <a:srcRect b="11376"/>
          <a:stretch>
            <a:fillRect/>
          </a:stretch>
        </p:blipFill>
        <p:spPr>
          <a:xfrm>
            <a:off x="2857488" y="3857634"/>
            <a:ext cx="1731585" cy="1214428"/>
          </a:xfrm>
          <a:prstGeom prst="rect">
            <a:avLst/>
          </a:prstGeom>
          <a:effectLst>
            <a:reflection blurRad="6350" stA="50000" endA="295" endPos="92000" dist="101600" dir="5400000" sy="-100000" algn="bl" rotWithShape="0"/>
          </a:effectLst>
        </p:spPr>
      </p:pic>
      <p:pic>
        <p:nvPicPr>
          <p:cNvPr id="29" name="28 Imagen" descr="clipart-arco-iris-14.png"/>
          <p:cNvPicPr>
            <a:picLocks noChangeAspect="1"/>
          </p:cNvPicPr>
          <p:nvPr/>
        </p:nvPicPr>
        <p:blipFill>
          <a:blip r:embed="rId3">
            <a:duotone>
              <a:prstClr val="black"/>
              <a:srgbClr val="0000FF">
                <a:tint val="45000"/>
                <a:satMod val="400000"/>
              </a:srgbClr>
            </a:duotone>
            <a:lum contrast="20000"/>
          </a:blip>
          <a:srcRect b="11376"/>
          <a:stretch>
            <a:fillRect/>
          </a:stretch>
        </p:blipFill>
        <p:spPr>
          <a:xfrm flipH="1">
            <a:off x="4500562" y="3857634"/>
            <a:ext cx="1571636" cy="1285866"/>
          </a:xfrm>
          <a:prstGeom prst="rect">
            <a:avLst/>
          </a:prstGeom>
          <a:effectLst>
            <a:reflection blurRad="6350" stA="50000" endA="295" endPos="92000" dist="101600" dir="5400000" sy="-100000" algn="bl" rotWithShape="0"/>
          </a:effectLst>
        </p:spPr>
      </p:pic>
      <p:sp>
        <p:nvSpPr>
          <p:cNvPr id="30" name="29 Rectángulo"/>
          <p:cNvSpPr/>
          <p:nvPr/>
        </p:nvSpPr>
        <p:spPr>
          <a:xfrm>
            <a:off x="-285784" y="-357208"/>
            <a:ext cx="9644130" cy="6357982"/>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16"/>
                                        </p:tgtEl>
                                        <p:attrNameLst>
                                          <p:attrName>style.visibility</p:attrName>
                                        </p:attrNameLst>
                                      </p:cBhvr>
                                      <p:to>
                                        <p:strVal val="visible"/>
                                      </p:to>
                                    </p:set>
                                    <p:anim calcmode="lin" valueType="num">
                                      <p:cBhvr additive="base">
                                        <p:cTn id="9" dur="2000" fill="hold"/>
                                        <p:tgtEl>
                                          <p:spTgt spid="16"/>
                                        </p:tgtEl>
                                        <p:attrNameLst>
                                          <p:attrName>ppt_x</p:attrName>
                                        </p:attrNameLst>
                                      </p:cBhvr>
                                      <p:tavLst>
                                        <p:tav tm="0">
                                          <p:val>
                                            <p:strVal val="1+#ppt_w/2"/>
                                          </p:val>
                                        </p:tav>
                                        <p:tav tm="100000">
                                          <p:val>
                                            <p:strVal val="#ppt_x"/>
                                          </p:val>
                                        </p:tav>
                                      </p:tavLst>
                                    </p:anim>
                                    <p:anim calcmode="lin" valueType="num">
                                      <p:cBhvr additive="base">
                                        <p:cTn id="10" dur="2000" fill="hold"/>
                                        <p:tgtEl>
                                          <p:spTgt spid="16"/>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2000" fill="hold"/>
                                        <p:tgtEl>
                                          <p:spTgt spid="18"/>
                                        </p:tgtEl>
                                        <p:attrNameLst>
                                          <p:attrName>ppt_x</p:attrName>
                                        </p:attrNameLst>
                                      </p:cBhvr>
                                      <p:tavLst>
                                        <p:tav tm="0">
                                          <p:val>
                                            <p:strVal val="1+#ppt_w/2"/>
                                          </p:val>
                                        </p:tav>
                                        <p:tav tm="100000">
                                          <p:val>
                                            <p:strVal val="#ppt_x"/>
                                          </p:val>
                                        </p:tav>
                                      </p:tavLst>
                                    </p:anim>
                                    <p:anim calcmode="lin" valueType="num">
                                      <p:cBhvr additive="base">
                                        <p:cTn id="14" dur="2000" fill="hold"/>
                                        <p:tgtEl>
                                          <p:spTgt spid="18"/>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2000" fill="hold"/>
                                        <p:tgtEl>
                                          <p:spTgt spid="20"/>
                                        </p:tgtEl>
                                        <p:attrNameLst>
                                          <p:attrName>ppt_x</p:attrName>
                                        </p:attrNameLst>
                                      </p:cBhvr>
                                      <p:tavLst>
                                        <p:tav tm="0">
                                          <p:val>
                                            <p:strVal val="1+#ppt_w/2"/>
                                          </p:val>
                                        </p:tav>
                                        <p:tav tm="100000">
                                          <p:val>
                                            <p:strVal val="#ppt_x"/>
                                          </p:val>
                                        </p:tav>
                                      </p:tavLst>
                                    </p:anim>
                                    <p:anim calcmode="lin" valueType="num">
                                      <p:cBhvr additive="base">
                                        <p:cTn id="18" dur="2000" fill="hold"/>
                                        <p:tgtEl>
                                          <p:spTgt spid="20"/>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additive="base">
                                        <p:cTn id="21" dur="2000" fill="hold"/>
                                        <p:tgtEl>
                                          <p:spTgt spid="22"/>
                                        </p:tgtEl>
                                        <p:attrNameLst>
                                          <p:attrName>ppt_x</p:attrName>
                                        </p:attrNameLst>
                                      </p:cBhvr>
                                      <p:tavLst>
                                        <p:tav tm="0">
                                          <p:val>
                                            <p:strVal val="1+#ppt_w/2"/>
                                          </p:val>
                                        </p:tav>
                                        <p:tav tm="100000">
                                          <p:val>
                                            <p:strVal val="#ppt_x"/>
                                          </p:val>
                                        </p:tav>
                                      </p:tavLst>
                                    </p:anim>
                                    <p:anim calcmode="lin" valueType="num">
                                      <p:cBhvr additive="base">
                                        <p:cTn id="22" dur="2000" fill="hold"/>
                                        <p:tgtEl>
                                          <p:spTgt spid="22"/>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2000" fill="hold"/>
                                        <p:tgtEl>
                                          <p:spTgt spid="24"/>
                                        </p:tgtEl>
                                        <p:attrNameLst>
                                          <p:attrName>ppt_x</p:attrName>
                                        </p:attrNameLst>
                                      </p:cBhvr>
                                      <p:tavLst>
                                        <p:tav tm="0">
                                          <p:val>
                                            <p:strVal val="1+#ppt_w/2"/>
                                          </p:val>
                                        </p:tav>
                                        <p:tav tm="100000">
                                          <p:val>
                                            <p:strVal val="#ppt_x"/>
                                          </p:val>
                                        </p:tav>
                                      </p:tavLst>
                                    </p:anim>
                                    <p:anim calcmode="lin" valueType="num">
                                      <p:cBhvr additive="base">
                                        <p:cTn id="26" dur="2000" fill="hold"/>
                                        <p:tgtEl>
                                          <p:spTgt spid="24"/>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2000" fill="hold"/>
                                        <p:tgtEl>
                                          <p:spTgt spid="26"/>
                                        </p:tgtEl>
                                        <p:attrNameLst>
                                          <p:attrName>ppt_x</p:attrName>
                                        </p:attrNameLst>
                                      </p:cBhvr>
                                      <p:tavLst>
                                        <p:tav tm="0">
                                          <p:val>
                                            <p:strVal val="1+#ppt_w/2"/>
                                          </p:val>
                                        </p:tav>
                                        <p:tav tm="100000">
                                          <p:val>
                                            <p:strVal val="#ppt_x"/>
                                          </p:val>
                                        </p:tav>
                                      </p:tavLst>
                                    </p:anim>
                                    <p:anim calcmode="lin" valueType="num">
                                      <p:cBhvr additive="base">
                                        <p:cTn id="30" dur="2000" fill="hold"/>
                                        <p:tgtEl>
                                          <p:spTgt spid="26"/>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2000" fill="hold"/>
                                        <p:tgtEl>
                                          <p:spTgt spid="28"/>
                                        </p:tgtEl>
                                        <p:attrNameLst>
                                          <p:attrName>ppt_x</p:attrName>
                                        </p:attrNameLst>
                                      </p:cBhvr>
                                      <p:tavLst>
                                        <p:tav tm="0">
                                          <p:val>
                                            <p:strVal val="1+#ppt_w/2"/>
                                          </p:val>
                                        </p:tav>
                                        <p:tav tm="100000">
                                          <p:val>
                                            <p:strVal val="#ppt_x"/>
                                          </p:val>
                                        </p:tav>
                                      </p:tavLst>
                                    </p:anim>
                                    <p:anim calcmode="lin" valueType="num">
                                      <p:cBhvr additive="base">
                                        <p:cTn id="34" dur="2000" fill="hold"/>
                                        <p:tgtEl>
                                          <p:spTgt spid="28"/>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0-#ppt_w/2"/>
                                          </p:val>
                                        </p:tav>
                                        <p:tav tm="100000">
                                          <p:val>
                                            <p:strVal val="#ppt_x"/>
                                          </p:val>
                                        </p:tav>
                                      </p:tavLst>
                                    </p:anim>
                                    <p:anim calcmode="lin" valueType="num">
                                      <p:cBhvr additive="base">
                                        <p:cTn id="42" dur="2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0-#ppt_w/2"/>
                                          </p:val>
                                        </p:tav>
                                        <p:tav tm="100000">
                                          <p:val>
                                            <p:strVal val="#ppt_x"/>
                                          </p:val>
                                        </p:tav>
                                      </p:tavLst>
                                    </p:anim>
                                    <p:anim calcmode="lin" valueType="num">
                                      <p:cBhvr additive="base">
                                        <p:cTn id="46" dur="2000" fill="hold"/>
                                        <p:tgtEl>
                                          <p:spTgt spid="21"/>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0-#ppt_w/2"/>
                                          </p:val>
                                        </p:tav>
                                        <p:tav tm="100000">
                                          <p:val>
                                            <p:strVal val="#ppt_x"/>
                                          </p:val>
                                        </p:tav>
                                      </p:tavLst>
                                    </p:anim>
                                    <p:anim calcmode="lin" valueType="num">
                                      <p:cBhvr additive="base">
                                        <p:cTn id="50" dur="2000" fill="hold"/>
                                        <p:tgtEl>
                                          <p:spTgt spid="23"/>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0-#ppt_w/2"/>
                                          </p:val>
                                        </p:tav>
                                        <p:tav tm="100000">
                                          <p:val>
                                            <p:strVal val="#ppt_x"/>
                                          </p:val>
                                        </p:tav>
                                      </p:tavLst>
                                    </p:anim>
                                    <p:anim calcmode="lin" valueType="num">
                                      <p:cBhvr additive="base">
                                        <p:cTn id="54" dur="2000" fill="hold"/>
                                        <p:tgtEl>
                                          <p:spTgt spid="25"/>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2000" fill="hold"/>
                                        <p:tgtEl>
                                          <p:spTgt spid="27"/>
                                        </p:tgtEl>
                                        <p:attrNameLst>
                                          <p:attrName>ppt_x</p:attrName>
                                        </p:attrNameLst>
                                      </p:cBhvr>
                                      <p:tavLst>
                                        <p:tav tm="0">
                                          <p:val>
                                            <p:strVal val="0-#ppt_w/2"/>
                                          </p:val>
                                        </p:tav>
                                        <p:tav tm="100000">
                                          <p:val>
                                            <p:strVal val="#ppt_x"/>
                                          </p:val>
                                        </p:tav>
                                      </p:tavLst>
                                    </p:anim>
                                    <p:anim calcmode="lin" valueType="num">
                                      <p:cBhvr additive="base">
                                        <p:cTn id="58" dur="2000" fill="hold"/>
                                        <p:tgtEl>
                                          <p:spTgt spid="27"/>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2000" fill="hold"/>
                                        <p:tgtEl>
                                          <p:spTgt spid="29"/>
                                        </p:tgtEl>
                                        <p:attrNameLst>
                                          <p:attrName>ppt_x</p:attrName>
                                        </p:attrNameLst>
                                      </p:cBhvr>
                                      <p:tavLst>
                                        <p:tav tm="0">
                                          <p:val>
                                            <p:strVal val="0-#ppt_w/2"/>
                                          </p:val>
                                        </p:tav>
                                        <p:tav tm="100000">
                                          <p:val>
                                            <p:strVal val="#ppt_x"/>
                                          </p:val>
                                        </p:tav>
                                      </p:tavLst>
                                    </p:anim>
                                    <p:anim calcmode="lin" valueType="num">
                                      <p:cBhvr additive="base">
                                        <p:cTn id="62" dur="2000" fill="hold"/>
                                        <p:tgtEl>
                                          <p:spTgt spid="29"/>
                                        </p:tgtEl>
                                        <p:attrNameLst>
                                          <p:attrName>ppt_y</p:attrName>
                                        </p:attrNameLst>
                                      </p:cBhvr>
                                      <p:tavLst>
                                        <p:tav tm="0">
                                          <p:val>
                                            <p:strVal val="0-#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16"/>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2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22"/>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24"/>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26"/>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28"/>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7"/>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9"/>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21"/>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23"/>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25"/>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27"/>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29"/>
                                        </p:tgtEl>
                                        <p:attrNameLst>
                                          <p:attrName>r</p:attrName>
                                        </p:attrNameLst>
                                      </p:cBhvr>
                                    </p:animRot>
                                  </p:childTnLst>
                                </p:cTn>
                              </p:par>
                            </p:childTnLst>
                          </p:cTn>
                        </p:par>
                        <p:par>
                          <p:cTn id="91" fill="hold">
                            <p:stCondLst>
                              <p:cond delay="4000"/>
                            </p:stCondLst>
                            <p:childTnLst>
                              <p:par>
                                <p:cTn id="92" presetID="2" presetClass="exit" presetSubtype="6" fill="hold" nodeType="afterEffect">
                                  <p:stCondLst>
                                    <p:cond delay="0"/>
                                  </p:stCondLst>
                                  <p:childTnLst>
                                    <p:anim calcmode="lin" valueType="num">
                                      <p:cBhvr additive="base">
                                        <p:cTn id="93" dur="2000"/>
                                        <p:tgtEl>
                                          <p:spTgt spid="16"/>
                                        </p:tgtEl>
                                        <p:attrNameLst>
                                          <p:attrName>ppt_x</p:attrName>
                                        </p:attrNameLst>
                                      </p:cBhvr>
                                      <p:tavLst>
                                        <p:tav tm="0">
                                          <p:val>
                                            <p:strVal val="ppt_x"/>
                                          </p:val>
                                        </p:tav>
                                        <p:tav tm="100000">
                                          <p:val>
                                            <p:strVal val="1+ppt_w/2"/>
                                          </p:val>
                                        </p:tav>
                                      </p:tavLst>
                                    </p:anim>
                                    <p:anim calcmode="lin" valueType="num">
                                      <p:cBhvr additive="base">
                                        <p:cTn id="94" dur="2000"/>
                                        <p:tgtEl>
                                          <p:spTgt spid="16"/>
                                        </p:tgtEl>
                                        <p:attrNameLst>
                                          <p:attrName>ppt_y</p:attrName>
                                        </p:attrNameLst>
                                      </p:cBhvr>
                                      <p:tavLst>
                                        <p:tav tm="0">
                                          <p:val>
                                            <p:strVal val="ppt_y"/>
                                          </p:val>
                                        </p:tav>
                                        <p:tav tm="100000">
                                          <p:val>
                                            <p:strVal val="1+ppt_h/2"/>
                                          </p:val>
                                        </p:tav>
                                      </p:tavLst>
                                    </p:anim>
                                    <p:set>
                                      <p:cBhvr>
                                        <p:cTn id="95" dur="1" fill="hold">
                                          <p:stCondLst>
                                            <p:cond delay="1999"/>
                                          </p:stCondLst>
                                        </p:cTn>
                                        <p:tgtEl>
                                          <p:spTgt spid="16"/>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18"/>
                                        </p:tgtEl>
                                        <p:attrNameLst>
                                          <p:attrName>ppt_x</p:attrName>
                                        </p:attrNameLst>
                                      </p:cBhvr>
                                      <p:tavLst>
                                        <p:tav tm="0">
                                          <p:val>
                                            <p:strVal val="ppt_x"/>
                                          </p:val>
                                        </p:tav>
                                        <p:tav tm="100000">
                                          <p:val>
                                            <p:strVal val="1+ppt_w/2"/>
                                          </p:val>
                                        </p:tav>
                                      </p:tavLst>
                                    </p:anim>
                                    <p:anim calcmode="lin" valueType="num">
                                      <p:cBhvr additive="base">
                                        <p:cTn id="98" dur="2000"/>
                                        <p:tgtEl>
                                          <p:spTgt spid="18"/>
                                        </p:tgtEl>
                                        <p:attrNameLst>
                                          <p:attrName>ppt_y</p:attrName>
                                        </p:attrNameLst>
                                      </p:cBhvr>
                                      <p:tavLst>
                                        <p:tav tm="0">
                                          <p:val>
                                            <p:strVal val="ppt_y"/>
                                          </p:val>
                                        </p:tav>
                                        <p:tav tm="100000">
                                          <p:val>
                                            <p:strVal val="1+ppt_h/2"/>
                                          </p:val>
                                        </p:tav>
                                      </p:tavLst>
                                    </p:anim>
                                    <p:set>
                                      <p:cBhvr>
                                        <p:cTn id="99" dur="1" fill="hold">
                                          <p:stCondLst>
                                            <p:cond delay="1999"/>
                                          </p:stCondLst>
                                        </p:cTn>
                                        <p:tgtEl>
                                          <p:spTgt spid="18"/>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20"/>
                                        </p:tgtEl>
                                        <p:attrNameLst>
                                          <p:attrName>ppt_x</p:attrName>
                                        </p:attrNameLst>
                                      </p:cBhvr>
                                      <p:tavLst>
                                        <p:tav tm="0">
                                          <p:val>
                                            <p:strVal val="ppt_x"/>
                                          </p:val>
                                        </p:tav>
                                        <p:tav tm="100000">
                                          <p:val>
                                            <p:strVal val="1+ppt_w/2"/>
                                          </p:val>
                                        </p:tav>
                                      </p:tavLst>
                                    </p:anim>
                                    <p:anim calcmode="lin" valueType="num">
                                      <p:cBhvr additive="base">
                                        <p:cTn id="102" dur="2000"/>
                                        <p:tgtEl>
                                          <p:spTgt spid="20"/>
                                        </p:tgtEl>
                                        <p:attrNameLst>
                                          <p:attrName>ppt_y</p:attrName>
                                        </p:attrNameLst>
                                      </p:cBhvr>
                                      <p:tavLst>
                                        <p:tav tm="0">
                                          <p:val>
                                            <p:strVal val="ppt_y"/>
                                          </p:val>
                                        </p:tav>
                                        <p:tav tm="100000">
                                          <p:val>
                                            <p:strVal val="1+ppt_h/2"/>
                                          </p:val>
                                        </p:tav>
                                      </p:tavLst>
                                    </p:anim>
                                    <p:set>
                                      <p:cBhvr>
                                        <p:cTn id="103" dur="1" fill="hold">
                                          <p:stCondLst>
                                            <p:cond delay="1999"/>
                                          </p:stCondLst>
                                        </p:cTn>
                                        <p:tgtEl>
                                          <p:spTgt spid="20"/>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22"/>
                                        </p:tgtEl>
                                        <p:attrNameLst>
                                          <p:attrName>ppt_x</p:attrName>
                                        </p:attrNameLst>
                                      </p:cBhvr>
                                      <p:tavLst>
                                        <p:tav tm="0">
                                          <p:val>
                                            <p:strVal val="ppt_x"/>
                                          </p:val>
                                        </p:tav>
                                        <p:tav tm="100000">
                                          <p:val>
                                            <p:strVal val="1+ppt_w/2"/>
                                          </p:val>
                                        </p:tav>
                                      </p:tavLst>
                                    </p:anim>
                                    <p:anim calcmode="lin" valueType="num">
                                      <p:cBhvr additive="base">
                                        <p:cTn id="106" dur="2000"/>
                                        <p:tgtEl>
                                          <p:spTgt spid="22"/>
                                        </p:tgtEl>
                                        <p:attrNameLst>
                                          <p:attrName>ppt_y</p:attrName>
                                        </p:attrNameLst>
                                      </p:cBhvr>
                                      <p:tavLst>
                                        <p:tav tm="0">
                                          <p:val>
                                            <p:strVal val="ppt_y"/>
                                          </p:val>
                                        </p:tav>
                                        <p:tav tm="100000">
                                          <p:val>
                                            <p:strVal val="1+ppt_h/2"/>
                                          </p:val>
                                        </p:tav>
                                      </p:tavLst>
                                    </p:anim>
                                    <p:set>
                                      <p:cBhvr>
                                        <p:cTn id="107" dur="1" fill="hold">
                                          <p:stCondLst>
                                            <p:cond delay="1999"/>
                                          </p:stCondLst>
                                        </p:cTn>
                                        <p:tgtEl>
                                          <p:spTgt spid="22"/>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24"/>
                                        </p:tgtEl>
                                        <p:attrNameLst>
                                          <p:attrName>ppt_x</p:attrName>
                                        </p:attrNameLst>
                                      </p:cBhvr>
                                      <p:tavLst>
                                        <p:tav tm="0">
                                          <p:val>
                                            <p:strVal val="ppt_x"/>
                                          </p:val>
                                        </p:tav>
                                        <p:tav tm="100000">
                                          <p:val>
                                            <p:strVal val="1+ppt_w/2"/>
                                          </p:val>
                                        </p:tav>
                                      </p:tavLst>
                                    </p:anim>
                                    <p:anim calcmode="lin" valueType="num">
                                      <p:cBhvr additive="base">
                                        <p:cTn id="110" dur="2000"/>
                                        <p:tgtEl>
                                          <p:spTgt spid="24"/>
                                        </p:tgtEl>
                                        <p:attrNameLst>
                                          <p:attrName>ppt_y</p:attrName>
                                        </p:attrNameLst>
                                      </p:cBhvr>
                                      <p:tavLst>
                                        <p:tav tm="0">
                                          <p:val>
                                            <p:strVal val="ppt_y"/>
                                          </p:val>
                                        </p:tav>
                                        <p:tav tm="100000">
                                          <p:val>
                                            <p:strVal val="1+ppt_h/2"/>
                                          </p:val>
                                        </p:tav>
                                      </p:tavLst>
                                    </p:anim>
                                    <p:set>
                                      <p:cBhvr>
                                        <p:cTn id="111" dur="1" fill="hold">
                                          <p:stCondLst>
                                            <p:cond delay="1999"/>
                                          </p:stCondLst>
                                        </p:cTn>
                                        <p:tgtEl>
                                          <p:spTgt spid="24"/>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26"/>
                                        </p:tgtEl>
                                        <p:attrNameLst>
                                          <p:attrName>ppt_x</p:attrName>
                                        </p:attrNameLst>
                                      </p:cBhvr>
                                      <p:tavLst>
                                        <p:tav tm="0">
                                          <p:val>
                                            <p:strVal val="ppt_x"/>
                                          </p:val>
                                        </p:tav>
                                        <p:tav tm="100000">
                                          <p:val>
                                            <p:strVal val="1+ppt_w/2"/>
                                          </p:val>
                                        </p:tav>
                                      </p:tavLst>
                                    </p:anim>
                                    <p:anim calcmode="lin" valueType="num">
                                      <p:cBhvr additive="base">
                                        <p:cTn id="114" dur="2000"/>
                                        <p:tgtEl>
                                          <p:spTgt spid="26"/>
                                        </p:tgtEl>
                                        <p:attrNameLst>
                                          <p:attrName>ppt_y</p:attrName>
                                        </p:attrNameLst>
                                      </p:cBhvr>
                                      <p:tavLst>
                                        <p:tav tm="0">
                                          <p:val>
                                            <p:strVal val="ppt_y"/>
                                          </p:val>
                                        </p:tav>
                                        <p:tav tm="100000">
                                          <p:val>
                                            <p:strVal val="1+ppt_h/2"/>
                                          </p:val>
                                        </p:tav>
                                      </p:tavLst>
                                    </p:anim>
                                    <p:set>
                                      <p:cBhvr>
                                        <p:cTn id="115" dur="1" fill="hold">
                                          <p:stCondLst>
                                            <p:cond delay="1999"/>
                                          </p:stCondLst>
                                        </p:cTn>
                                        <p:tgtEl>
                                          <p:spTgt spid="26"/>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28"/>
                                        </p:tgtEl>
                                        <p:attrNameLst>
                                          <p:attrName>ppt_x</p:attrName>
                                        </p:attrNameLst>
                                      </p:cBhvr>
                                      <p:tavLst>
                                        <p:tav tm="0">
                                          <p:val>
                                            <p:strVal val="ppt_x"/>
                                          </p:val>
                                        </p:tav>
                                        <p:tav tm="100000">
                                          <p:val>
                                            <p:strVal val="1+ppt_w/2"/>
                                          </p:val>
                                        </p:tav>
                                      </p:tavLst>
                                    </p:anim>
                                    <p:anim calcmode="lin" valueType="num">
                                      <p:cBhvr additive="base">
                                        <p:cTn id="118" dur="2000"/>
                                        <p:tgtEl>
                                          <p:spTgt spid="28"/>
                                        </p:tgtEl>
                                        <p:attrNameLst>
                                          <p:attrName>ppt_y</p:attrName>
                                        </p:attrNameLst>
                                      </p:cBhvr>
                                      <p:tavLst>
                                        <p:tav tm="0">
                                          <p:val>
                                            <p:strVal val="ppt_y"/>
                                          </p:val>
                                        </p:tav>
                                        <p:tav tm="100000">
                                          <p:val>
                                            <p:strVal val="1+ppt_h/2"/>
                                          </p:val>
                                        </p:tav>
                                      </p:tavLst>
                                    </p:anim>
                                    <p:set>
                                      <p:cBhvr>
                                        <p:cTn id="119" dur="1" fill="hold">
                                          <p:stCondLst>
                                            <p:cond delay="1999"/>
                                          </p:stCondLst>
                                        </p:cTn>
                                        <p:tgtEl>
                                          <p:spTgt spid="28"/>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7"/>
                                        </p:tgtEl>
                                        <p:attrNameLst>
                                          <p:attrName>ppt_x</p:attrName>
                                        </p:attrNameLst>
                                      </p:cBhvr>
                                      <p:tavLst>
                                        <p:tav tm="0">
                                          <p:val>
                                            <p:strVal val="ppt_x"/>
                                          </p:val>
                                        </p:tav>
                                        <p:tav tm="100000">
                                          <p:val>
                                            <p:strVal val="0-ppt_w/2"/>
                                          </p:val>
                                        </p:tav>
                                      </p:tavLst>
                                    </p:anim>
                                    <p:anim calcmode="lin" valueType="num">
                                      <p:cBhvr additive="base">
                                        <p:cTn id="122" dur="2000"/>
                                        <p:tgtEl>
                                          <p:spTgt spid="17"/>
                                        </p:tgtEl>
                                        <p:attrNameLst>
                                          <p:attrName>ppt_y</p:attrName>
                                        </p:attrNameLst>
                                      </p:cBhvr>
                                      <p:tavLst>
                                        <p:tav tm="0">
                                          <p:val>
                                            <p:strVal val="ppt_y"/>
                                          </p:val>
                                        </p:tav>
                                        <p:tav tm="100000">
                                          <p:val>
                                            <p:strVal val="1+ppt_h/2"/>
                                          </p:val>
                                        </p:tav>
                                      </p:tavLst>
                                    </p:anim>
                                    <p:set>
                                      <p:cBhvr>
                                        <p:cTn id="123" dur="1" fill="hold">
                                          <p:stCondLst>
                                            <p:cond delay="1999"/>
                                          </p:stCondLst>
                                        </p:cTn>
                                        <p:tgtEl>
                                          <p:spTgt spid="17"/>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9"/>
                                        </p:tgtEl>
                                        <p:attrNameLst>
                                          <p:attrName>ppt_x</p:attrName>
                                        </p:attrNameLst>
                                      </p:cBhvr>
                                      <p:tavLst>
                                        <p:tav tm="0">
                                          <p:val>
                                            <p:strVal val="ppt_x"/>
                                          </p:val>
                                        </p:tav>
                                        <p:tav tm="100000">
                                          <p:val>
                                            <p:strVal val="0-ppt_w/2"/>
                                          </p:val>
                                        </p:tav>
                                      </p:tavLst>
                                    </p:anim>
                                    <p:anim calcmode="lin" valueType="num">
                                      <p:cBhvr additive="base">
                                        <p:cTn id="126" dur="2000"/>
                                        <p:tgtEl>
                                          <p:spTgt spid="19"/>
                                        </p:tgtEl>
                                        <p:attrNameLst>
                                          <p:attrName>ppt_y</p:attrName>
                                        </p:attrNameLst>
                                      </p:cBhvr>
                                      <p:tavLst>
                                        <p:tav tm="0">
                                          <p:val>
                                            <p:strVal val="ppt_y"/>
                                          </p:val>
                                        </p:tav>
                                        <p:tav tm="100000">
                                          <p:val>
                                            <p:strVal val="1+ppt_h/2"/>
                                          </p:val>
                                        </p:tav>
                                      </p:tavLst>
                                    </p:anim>
                                    <p:set>
                                      <p:cBhvr>
                                        <p:cTn id="127" dur="1" fill="hold">
                                          <p:stCondLst>
                                            <p:cond delay="1999"/>
                                          </p:stCondLst>
                                        </p:cTn>
                                        <p:tgtEl>
                                          <p:spTgt spid="19"/>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21"/>
                                        </p:tgtEl>
                                        <p:attrNameLst>
                                          <p:attrName>ppt_x</p:attrName>
                                        </p:attrNameLst>
                                      </p:cBhvr>
                                      <p:tavLst>
                                        <p:tav tm="0">
                                          <p:val>
                                            <p:strVal val="ppt_x"/>
                                          </p:val>
                                        </p:tav>
                                        <p:tav tm="100000">
                                          <p:val>
                                            <p:strVal val="0-ppt_w/2"/>
                                          </p:val>
                                        </p:tav>
                                      </p:tavLst>
                                    </p:anim>
                                    <p:anim calcmode="lin" valueType="num">
                                      <p:cBhvr additive="base">
                                        <p:cTn id="130" dur="2000"/>
                                        <p:tgtEl>
                                          <p:spTgt spid="21"/>
                                        </p:tgtEl>
                                        <p:attrNameLst>
                                          <p:attrName>ppt_y</p:attrName>
                                        </p:attrNameLst>
                                      </p:cBhvr>
                                      <p:tavLst>
                                        <p:tav tm="0">
                                          <p:val>
                                            <p:strVal val="ppt_y"/>
                                          </p:val>
                                        </p:tav>
                                        <p:tav tm="100000">
                                          <p:val>
                                            <p:strVal val="1+ppt_h/2"/>
                                          </p:val>
                                        </p:tav>
                                      </p:tavLst>
                                    </p:anim>
                                    <p:set>
                                      <p:cBhvr>
                                        <p:cTn id="131" dur="1" fill="hold">
                                          <p:stCondLst>
                                            <p:cond delay="1999"/>
                                          </p:stCondLst>
                                        </p:cTn>
                                        <p:tgtEl>
                                          <p:spTgt spid="21"/>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23"/>
                                        </p:tgtEl>
                                        <p:attrNameLst>
                                          <p:attrName>ppt_x</p:attrName>
                                        </p:attrNameLst>
                                      </p:cBhvr>
                                      <p:tavLst>
                                        <p:tav tm="0">
                                          <p:val>
                                            <p:strVal val="ppt_x"/>
                                          </p:val>
                                        </p:tav>
                                        <p:tav tm="100000">
                                          <p:val>
                                            <p:strVal val="0-ppt_w/2"/>
                                          </p:val>
                                        </p:tav>
                                      </p:tavLst>
                                    </p:anim>
                                    <p:anim calcmode="lin" valueType="num">
                                      <p:cBhvr additive="base">
                                        <p:cTn id="134" dur="2000"/>
                                        <p:tgtEl>
                                          <p:spTgt spid="23"/>
                                        </p:tgtEl>
                                        <p:attrNameLst>
                                          <p:attrName>ppt_y</p:attrName>
                                        </p:attrNameLst>
                                      </p:cBhvr>
                                      <p:tavLst>
                                        <p:tav tm="0">
                                          <p:val>
                                            <p:strVal val="ppt_y"/>
                                          </p:val>
                                        </p:tav>
                                        <p:tav tm="100000">
                                          <p:val>
                                            <p:strVal val="1+ppt_h/2"/>
                                          </p:val>
                                        </p:tav>
                                      </p:tavLst>
                                    </p:anim>
                                    <p:set>
                                      <p:cBhvr>
                                        <p:cTn id="135" dur="1" fill="hold">
                                          <p:stCondLst>
                                            <p:cond delay="1999"/>
                                          </p:stCondLst>
                                        </p:cTn>
                                        <p:tgtEl>
                                          <p:spTgt spid="23"/>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25"/>
                                        </p:tgtEl>
                                        <p:attrNameLst>
                                          <p:attrName>ppt_x</p:attrName>
                                        </p:attrNameLst>
                                      </p:cBhvr>
                                      <p:tavLst>
                                        <p:tav tm="0">
                                          <p:val>
                                            <p:strVal val="ppt_x"/>
                                          </p:val>
                                        </p:tav>
                                        <p:tav tm="100000">
                                          <p:val>
                                            <p:strVal val="0-ppt_w/2"/>
                                          </p:val>
                                        </p:tav>
                                      </p:tavLst>
                                    </p:anim>
                                    <p:anim calcmode="lin" valueType="num">
                                      <p:cBhvr additive="base">
                                        <p:cTn id="138" dur="2000"/>
                                        <p:tgtEl>
                                          <p:spTgt spid="25"/>
                                        </p:tgtEl>
                                        <p:attrNameLst>
                                          <p:attrName>ppt_y</p:attrName>
                                        </p:attrNameLst>
                                      </p:cBhvr>
                                      <p:tavLst>
                                        <p:tav tm="0">
                                          <p:val>
                                            <p:strVal val="ppt_y"/>
                                          </p:val>
                                        </p:tav>
                                        <p:tav tm="100000">
                                          <p:val>
                                            <p:strVal val="1+ppt_h/2"/>
                                          </p:val>
                                        </p:tav>
                                      </p:tavLst>
                                    </p:anim>
                                    <p:set>
                                      <p:cBhvr>
                                        <p:cTn id="139" dur="1" fill="hold">
                                          <p:stCondLst>
                                            <p:cond delay="1999"/>
                                          </p:stCondLst>
                                        </p:cTn>
                                        <p:tgtEl>
                                          <p:spTgt spid="25"/>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27"/>
                                        </p:tgtEl>
                                        <p:attrNameLst>
                                          <p:attrName>ppt_x</p:attrName>
                                        </p:attrNameLst>
                                      </p:cBhvr>
                                      <p:tavLst>
                                        <p:tav tm="0">
                                          <p:val>
                                            <p:strVal val="ppt_x"/>
                                          </p:val>
                                        </p:tav>
                                        <p:tav tm="100000">
                                          <p:val>
                                            <p:strVal val="0-ppt_w/2"/>
                                          </p:val>
                                        </p:tav>
                                      </p:tavLst>
                                    </p:anim>
                                    <p:anim calcmode="lin" valueType="num">
                                      <p:cBhvr additive="base">
                                        <p:cTn id="142" dur="2000"/>
                                        <p:tgtEl>
                                          <p:spTgt spid="27"/>
                                        </p:tgtEl>
                                        <p:attrNameLst>
                                          <p:attrName>ppt_y</p:attrName>
                                        </p:attrNameLst>
                                      </p:cBhvr>
                                      <p:tavLst>
                                        <p:tav tm="0">
                                          <p:val>
                                            <p:strVal val="ppt_y"/>
                                          </p:val>
                                        </p:tav>
                                        <p:tav tm="100000">
                                          <p:val>
                                            <p:strVal val="1+ppt_h/2"/>
                                          </p:val>
                                        </p:tav>
                                      </p:tavLst>
                                    </p:anim>
                                    <p:set>
                                      <p:cBhvr>
                                        <p:cTn id="143" dur="1" fill="hold">
                                          <p:stCondLst>
                                            <p:cond delay="1999"/>
                                          </p:stCondLst>
                                        </p:cTn>
                                        <p:tgtEl>
                                          <p:spTgt spid="27"/>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29"/>
                                        </p:tgtEl>
                                        <p:attrNameLst>
                                          <p:attrName>ppt_x</p:attrName>
                                        </p:attrNameLst>
                                      </p:cBhvr>
                                      <p:tavLst>
                                        <p:tav tm="0">
                                          <p:val>
                                            <p:strVal val="ppt_x"/>
                                          </p:val>
                                        </p:tav>
                                        <p:tav tm="100000">
                                          <p:val>
                                            <p:strVal val="0-ppt_w/2"/>
                                          </p:val>
                                        </p:tav>
                                      </p:tavLst>
                                    </p:anim>
                                    <p:anim calcmode="lin" valueType="num">
                                      <p:cBhvr additive="base">
                                        <p:cTn id="146" dur="2000"/>
                                        <p:tgtEl>
                                          <p:spTgt spid="29"/>
                                        </p:tgtEl>
                                        <p:attrNameLst>
                                          <p:attrName>ppt_y</p:attrName>
                                        </p:attrNameLst>
                                      </p:cBhvr>
                                      <p:tavLst>
                                        <p:tav tm="0">
                                          <p:val>
                                            <p:strVal val="ppt_y"/>
                                          </p:val>
                                        </p:tav>
                                        <p:tav tm="100000">
                                          <p:val>
                                            <p:strVal val="1+ppt_h/2"/>
                                          </p:val>
                                        </p:tav>
                                      </p:tavLst>
                                    </p:anim>
                                    <p:set>
                                      <p:cBhvr>
                                        <p:cTn id="147" dur="1" fill="hold">
                                          <p:stCondLst>
                                            <p:cond delay="1999"/>
                                          </p:stCondLst>
                                        </p:cTn>
                                        <p:tgtEl>
                                          <p:spTgt spid="29"/>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17"/>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9"/>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21"/>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23"/>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25"/>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27"/>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29"/>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16"/>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18"/>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20"/>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22"/>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24"/>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26"/>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28"/>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a:gsLst>
            <a:gs pos="0">
              <a:srgbClr val="FF6600"/>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stock-photo-2583629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0" y="1857370"/>
            <a:ext cx="714380" cy="714380"/>
          </a:xfrm>
          <a:prstGeom prst="rect">
            <a:avLst/>
          </a:prstGeom>
        </p:spPr>
      </p:pic>
      <p:pic>
        <p:nvPicPr>
          <p:cNvPr id="5" name="4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3857620" y="0"/>
            <a:ext cx="714380" cy="714380"/>
          </a:xfrm>
          <a:prstGeom prst="rect">
            <a:avLst/>
          </a:prstGeom>
        </p:spPr>
      </p:pic>
      <p:pic>
        <p:nvPicPr>
          <p:cNvPr id="6" name="5 Imagen" descr="1211811437.png"/>
          <p:cNvPicPr>
            <a:picLocks noChangeAspect="1"/>
          </p:cNvPicPr>
          <p:nvPr/>
        </p:nvPicPr>
        <p:blipFill>
          <a:blip r:embed="rId3">
            <a:duotone>
              <a:prstClr val="black"/>
              <a:srgbClr val="D9C3A5">
                <a:tint val="50000"/>
                <a:satMod val="180000"/>
              </a:srgbClr>
            </a:duotone>
            <a:lum contrast="40000"/>
          </a:blip>
          <a:srcRect l="14843" t="17773" r="20703" b="17773"/>
          <a:stretch>
            <a:fillRect/>
          </a:stretch>
        </p:blipFill>
        <p:spPr>
          <a:xfrm>
            <a:off x="571472" y="1428742"/>
            <a:ext cx="714380" cy="714380"/>
          </a:xfrm>
          <a:prstGeom prst="rect">
            <a:avLst/>
          </a:prstGeom>
        </p:spPr>
      </p:pic>
      <p:pic>
        <p:nvPicPr>
          <p:cNvPr id="7" name="6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1214414" y="1071552"/>
            <a:ext cx="714380" cy="714380"/>
          </a:xfrm>
          <a:prstGeom prst="rect">
            <a:avLst/>
          </a:prstGeom>
        </p:spPr>
      </p:pic>
      <p:pic>
        <p:nvPicPr>
          <p:cNvPr id="8" name="7 Imagen" descr="1211811437.png"/>
          <p:cNvPicPr>
            <a:picLocks noChangeAspect="1"/>
          </p:cNvPicPr>
          <p:nvPr/>
        </p:nvPicPr>
        <p:blipFill>
          <a:blip r:embed="rId3">
            <a:duotone>
              <a:prstClr val="black"/>
              <a:srgbClr val="D9C3A5">
                <a:tint val="50000"/>
                <a:satMod val="180000"/>
              </a:srgbClr>
            </a:duotone>
            <a:lum contrast="40000"/>
          </a:blip>
          <a:srcRect l="14843" t="17773" r="20703" b="17773"/>
          <a:stretch>
            <a:fillRect/>
          </a:stretch>
        </p:blipFill>
        <p:spPr>
          <a:xfrm>
            <a:off x="1785918" y="642924"/>
            <a:ext cx="714380" cy="714380"/>
          </a:xfrm>
          <a:prstGeom prst="rect">
            <a:avLst/>
          </a:prstGeom>
        </p:spPr>
      </p:pic>
      <p:pic>
        <p:nvPicPr>
          <p:cNvPr id="9" name="8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2428860" y="285734"/>
            <a:ext cx="714380" cy="714380"/>
          </a:xfrm>
          <a:prstGeom prst="rect">
            <a:avLst/>
          </a:prstGeom>
        </p:spPr>
      </p:pic>
      <p:pic>
        <p:nvPicPr>
          <p:cNvPr id="10" name="9 Imagen" descr="1211811437.png"/>
          <p:cNvPicPr>
            <a:picLocks noChangeAspect="1"/>
          </p:cNvPicPr>
          <p:nvPr/>
        </p:nvPicPr>
        <p:blipFill>
          <a:blip r:embed="rId3">
            <a:duotone>
              <a:prstClr val="black"/>
              <a:srgbClr val="D9C3A5">
                <a:tint val="50000"/>
                <a:satMod val="180000"/>
              </a:srgbClr>
            </a:duotone>
            <a:lum contrast="40000"/>
          </a:blip>
          <a:srcRect l="14843" t="17773" r="20703" b="17773"/>
          <a:stretch>
            <a:fillRect/>
          </a:stretch>
        </p:blipFill>
        <p:spPr>
          <a:xfrm>
            <a:off x="3071802" y="0"/>
            <a:ext cx="714380" cy="714380"/>
          </a:xfrm>
          <a:prstGeom prst="rect">
            <a:avLst/>
          </a:prstGeom>
        </p:spPr>
      </p:pic>
      <p:pic>
        <p:nvPicPr>
          <p:cNvPr id="11" name="10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8429620" y="1857370"/>
            <a:ext cx="714380" cy="714380"/>
          </a:xfrm>
          <a:prstGeom prst="rect">
            <a:avLst/>
          </a:prstGeom>
        </p:spPr>
      </p:pic>
      <p:pic>
        <p:nvPicPr>
          <p:cNvPr id="12" name="11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4572000" y="0"/>
            <a:ext cx="714380" cy="714380"/>
          </a:xfrm>
          <a:prstGeom prst="rect">
            <a:avLst/>
          </a:prstGeom>
        </p:spPr>
      </p:pic>
      <p:pic>
        <p:nvPicPr>
          <p:cNvPr id="13" name="12 Imagen" descr="1211811437.png"/>
          <p:cNvPicPr>
            <a:picLocks noChangeAspect="1"/>
          </p:cNvPicPr>
          <p:nvPr/>
        </p:nvPicPr>
        <p:blipFill>
          <a:blip r:embed="rId3">
            <a:duotone>
              <a:prstClr val="black"/>
              <a:srgbClr val="D9C3A5">
                <a:tint val="50000"/>
                <a:satMod val="180000"/>
              </a:srgbClr>
            </a:duotone>
            <a:lum contrast="40000"/>
          </a:blip>
          <a:srcRect l="14843" t="17773" r="20703" b="17773"/>
          <a:stretch>
            <a:fillRect/>
          </a:stretch>
        </p:blipFill>
        <p:spPr>
          <a:xfrm>
            <a:off x="5286380" y="214296"/>
            <a:ext cx="714380" cy="714380"/>
          </a:xfrm>
          <a:prstGeom prst="rect">
            <a:avLst/>
          </a:prstGeom>
        </p:spPr>
      </p:pic>
      <p:pic>
        <p:nvPicPr>
          <p:cNvPr id="14" name="13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5929322" y="500048"/>
            <a:ext cx="714380" cy="714380"/>
          </a:xfrm>
          <a:prstGeom prst="rect">
            <a:avLst/>
          </a:prstGeom>
        </p:spPr>
      </p:pic>
      <p:pic>
        <p:nvPicPr>
          <p:cNvPr id="15" name="14 Imagen" descr="1211811437.png"/>
          <p:cNvPicPr>
            <a:picLocks noChangeAspect="1"/>
          </p:cNvPicPr>
          <p:nvPr/>
        </p:nvPicPr>
        <p:blipFill>
          <a:blip r:embed="rId3">
            <a:duotone>
              <a:prstClr val="black"/>
              <a:srgbClr val="D9C3A5">
                <a:tint val="50000"/>
                <a:satMod val="180000"/>
              </a:srgbClr>
            </a:duotone>
            <a:lum contrast="40000"/>
          </a:blip>
          <a:srcRect l="14843" t="17773" r="20703" b="17773"/>
          <a:stretch>
            <a:fillRect/>
          </a:stretch>
        </p:blipFill>
        <p:spPr>
          <a:xfrm>
            <a:off x="6572264" y="785800"/>
            <a:ext cx="714380" cy="714380"/>
          </a:xfrm>
          <a:prstGeom prst="rect">
            <a:avLst/>
          </a:prstGeom>
        </p:spPr>
      </p:pic>
      <p:pic>
        <p:nvPicPr>
          <p:cNvPr id="16" name="15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7215206" y="1071552"/>
            <a:ext cx="714380" cy="714380"/>
          </a:xfrm>
          <a:prstGeom prst="rect">
            <a:avLst/>
          </a:prstGeom>
        </p:spPr>
      </p:pic>
      <p:pic>
        <p:nvPicPr>
          <p:cNvPr id="17" name="16 Imagen" descr="1211811437.png"/>
          <p:cNvPicPr>
            <a:picLocks noChangeAspect="1"/>
          </p:cNvPicPr>
          <p:nvPr/>
        </p:nvPicPr>
        <p:blipFill>
          <a:blip r:embed="rId3">
            <a:duotone>
              <a:prstClr val="black"/>
              <a:srgbClr val="D9C3A5">
                <a:tint val="50000"/>
                <a:satMod val="180000"/>
              </a:srgbClr>
            </a:duotone>
            <a:lum contrast="40000"/>
          </a:blip>
          <a:srcRect l="14843" t="17773" r="20703" b="17773"/>
          <a:stretch>
            <a:fillRect/>
          </a:stretch>
        </p:blipFill>
        <p:spPr>
          <a:xfrm>
            <a:off x="7858148" y="1428742"/>
            <a:ext cx="714380" cy="714380"/>
          </a:xfrm>
          <a:prstGeom prst="rect">
            <a:avLst/>
          </a:prstGeom>
        </p:spPr>
      </p:pic>
      <p:pic>
        <p:nvPicPr>
          <p:cNvPr id="18" name="17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0" y="2500312"/>
            <a:ext cx="714380" cy="714380"/>
          </a:xfrm>
          <a:prstGeom prst="rect">
            <a:avLst/>
          </a:prstGeom>
        </p:spPr>
      </p:pic>
      <p:pic>
        <p:nvPicPr>
          <p:cNvPr id="19" name="18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8429620" y="2571750"/>
            <a:ext cx="714380" cy="714380"/>
          </a:xfrm>
          <a:prstGeom prst="rect">
            <a:avLst/>
          </a:prstGeom>
        </p:spPr>
      </p:pic>
      <p:pic>
        <p:nvPicPr>
          <p:cNvPr id="20" name="19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3786182" y="4429120"/>
            <a:ext cx="714380" cy="714380"/>
          </a:xfrm>
          <a:prstGeom prst="rect">
            <a:avLst/>
          </a:prstGeom>
        </p:spPr>
      </p:pic>
      <p:pic>
        <p:nvPicPr>
          <p:cNvPr id="21" name="20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4500562" y="4429120"/>
            <a:ext cx="714380" cy="714380"/>
          </a:xfrm>
          <a:prstGeom prst="rect">
            <a:avLst/>
          </a:prstGeom>
        </p:spPr>
      </p:pic>
      <p:pic>
        <p:nvPicPr>
          <p:cNvPr id="22" name="21 Imagen" descr="1211811437.png"/>
          <p:cNvPicPr>
            <a:picLocks noChangeAspect="1"/>
          </p:cNvPicPr>
          <p:nvPr/>
        </p:nvPicPr>
        <p:blipFill>
          <a:blip r:embed="rId3">
            <a:duotone>
              <a:prstClr val="black"/>
              <a:srgbClr val="D9C3A5">
                <a:tint val="50000"/>
                <a:satMod val="180000"/>
              </a:srgbClr>
            </a:duotone>
            <a:lum contrast="40000"/>
          </a:blip>
          <a:srcRect l="14843" t="17773" r="20703" b="17773"/>
          <a:stretch>
            <a:fillRect/>
          </a:stretch>
        </p:blipFill>
        <p:spPr>
          <a:xfrm>
            <a:off x="571472" y="2786064"/>
            <a:ext cx="714380" cy="714380"/>
          </a:xfrm>
          <a:prstGeom prst="rect">
            <a:avLst/>
          </a:prstGeom>
        </p:spPr>
      </p:pic>
      <p:pic>
        <p:nvPicPr>
          <p:cNvPr id="23" name="22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1142976" y="3214692"/>
            <a:ext cx="714380" cy="714380"/>
          </a:xfrm>
          <a:prstGeom prst="rect">
            <a:avLst/>
          </a:prstGeom>
        </p:spPr>
      </p:pic>
      <p:pic>
        <p:nvPicPr>
          <p:cNvPr id="24" name="23 Imagen" descr="1211811437.png"/>
          <p:cNvPicPr>
            <a:picLocks noChangeAspect="1"/>
          </p:cNvPicPr>
          <p:nvPr/>
        </p:nvPicPr>
        <p:blipFill>
          <a:blip r:embed="rId3">
            <a:duotone>
              <a:prstClr val="black"/>
              <a:srgbClr val="D9C3A5">
                <a:tint val="50000"/>
                <a:satMod val="180000"/>
              </a:srgbClr>
            </a:duotone>
            <a:lum contrast="40000"/>
          </a:blip>
          <a:srcRect l="14843" t="17773" r="20703" b="17773"/>
          <a:stretch>
            <a:fillRect/>
          </a:stretch>
        </p:blipFill>
        <p:spPr>
          <a:xfrm>
            <a:off x="1714480" y="3571882"/>
            <a:ext cx="714380" cy="714380"/>
          </a:xfrm>
          <a:prstGeom prst="rect">
            <a:avLst/>
          </a:prstGeom>
        </p:spPr>
      </p:pic>
      <p:pic>
        <p:nvPicPr>
          <p:cNvPr id="25" name="24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2357422" y="3929072"/>
            <a:ext cx="714380" cy="714380"/>
          </a:xfrm>
          <a:prstGeom prst="rect">
            <a:avLst/>
          </a:prstGeom>
        </p:spPr>
      </p:pic>
      <p:pic>
        <p:nvPicPr>
          <p:cNvPr id="26" name="25 Imagen" descr="1211811437.png"/>
          <p:cNvPicPr>
            <a:picLocks noChangeAspect="1"/>
          </p:cNvPicPr>
          <p:nvPr/>
        </p:nvPicPr>
        <p:blipFill>
          <a:blip r:embed="rId3">
            <a:duotone>
              <a:prstClr val="black"/>
              <a:srgbClr val="D9C3A5">
                <a:tint val="50000"/>
                <a:satMod val="180000"/>
              </a:srgbClr>
            </a:duotone>
            <a:lum contrast="40000"/>
          </a:blip>
          <a:srcRect l="14843" t="17773" r="20703" b="17773"/>
          <a:stretch>
            <a:fillRect/>
          </a:stretch>
        </p:blipFill>
        <p:spPr>
          <a:xfrm>
            <a:off x="3071802" y="4214824"/>
            <a:ext cx="714380" cy="714380"/>
          </a:xfrm>
          <a:prstGeom prst="rect">
            <a:avLst/>
          </a:prstGeom>
        </p:spPr>
      </p:pic>
      <p:pic>
        <p:nvPicPr>
          <p:cNvPr id="27" name="26 Imagen" descr="1211811437.png"/>
          <p:cNvPicPr>
            <a:picLocks noChangeAspect="1"/>
          </p:cNvPicPr>
          <p:nvPr/>
        </p:nvPicPr>
        <p:blipFill>
          <a:blip r:embed="rId3">
            <a:duotone>
              <a:prstClr val="black"/>
              <a:srgbClr val="D9C3A5">
                <a:tint val="50000"/>
                <a:satMod val="180000"/>
              </a:srgbClr>
            </a:duotone>
            <a:lum contrast="40000"/>
          </a:blip>
          <a:srcRect l="14843" t="17773" r="20703" b="17773"/>
          <a:stretch>
            <a:fillRect/>
          </a:stretch>
        </p:blipFill>
        <p:spPr>
          <a:xfrm>
            <a:off x="5214942" y="4214824"/>
            <a:ext cx="714380" cy="714380"/>
          </a:xfrm>
          <a:prstGeom prst="rect">
            <a:avLst/>
          </a:prstGeom>
        </p:spPr>
      </p:pic>
      <p:pic>
        <p:nvPicPr>
          <p:cNvPr id="28" name="27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5857884" y="3929072"/>
            <a:ext cx="714380" cy="714380"/>
          </a:xfrm>
          <a:prstGeom prst="rect">
            <a:avLst/>
          </a:prstGeom>
        </p:spPr>
      </p:pic>
      <p:pic>
        <p:nvPicPr>
          <p:cNvPr id="29" name="28 Imagen" descr="1211811437.png"/>
          <p:cNvPicPr>
            <a:picLocks noChangeAspect="1"/>
          </p:cNvPicPr>
          <p:nvPr/>
        </p:nvPicPr>
        <p:blipFill>
          <a:blip r:embed="rId3">
            <a:duotone>
              <a:prstClr val="black"/>
              <a:srgbClr val="D9C3A5">
                <a:tint val="50000"/>
                <a:satMod val="180000"/>
              </a:srgbClr>
            </a:duotone>
            <a:lum contrast="40000"/>
          </a:blip>
          <a:srcRect l="14843" t="17773" r="20703" b="17773"/>
          <a:stretch>
            <a:fillRect/>
          </a:stretch>
        </p:blipFill>
        <p:spPr>
          <a:xfrm>
            <a:off x="6500826" y="3643320"/>
            <a:ext cx="714380" cy="714380"/>
          </a:xfrm>
          <a:prstGeom prst="rect">
            <a:avLst/>
          </a:prstGeom>
        </p:spPr>
      </p:pic>
      <p:pic>
        <p:nvPicPr>
          <p:cNvPr id="30" name="29 Imagen" descr="1211811437.png"/>
          <p:cNvPicPr>
            <a:picLocks noChangeAspect="1"/>
          </p:cNvPicPr>
          <p:nvPr/>
        </p:nvPicPr>
        <p:blipFill>
          <a:blip r:embed="rId3">
            <a:duotone>
              <a:prstClr val="black"/>
              <a:srgbClr val="FF0000">
                <a:tint val="45000"/>
                <a:satMod val="400000"/>
              </a:srgbClr>
            </a:duotone>
            <a:lum contrast="40000"/>
          </a:blip>
          <a:srcRect l="14843" t="17773" r="20703" b="17773"/>
          <a:stretch>
            <a:fillRect/>
          </a:stretch>
        </p:blipFill>
        <p:spPr>
          <a:xfrm>
            <a:off x="7143768" y="3357568"/>
            <a:ext cx="714380" cy="714380"/>
          </a:xfrm>
          <a:prstGeom prst="rect">
            <a:avLst/>
          </a:prstGeom>
        </p:spPr>
      </p:pic>
      <p:pic>
        <p:nvPicPr>
          <p:cNvPr id="31" name="30 Imagen" descr="1211811437.png"/>
          <p:cNvPicPr>
            <a:picLocks noChangeAspect="1"/>
          </p:cNvPicPr>
          <p:nvPr/>
        </p:nvPicPr>
        <p:blipFill>
          <a:blip r:embed="rId3">
            <a:duotone>
              <a:prstClr val="black"/>
              <a:srgbClr val="D9C3A5">
                <a:tint val="50000"/>
                <a:satMod val="180000"/>
              </a:srgbClr>
            </a:duotone>
            <a:lum contrast="40000"/>
          </a:blip>
          <a:srcRect l="14843" t="17773" r="20703" b="17773"/>
          <a:stretch>
            <a:fillRect/>
          </a:stretch>
        </p:blipFill>
        <p:spPr>
          <a:xfrm>
            <a:off x="7786710" y="2928940"/>
            <a:ext cx="714380" cy="714380"/>
          </a:xfrm>
          <a:prstGeom prst="rect">
            <a:avLst/>
          </a:prstGeom>
        </p:spPr>
      </p:pic>
      <p:sp>
        <p:nvSpPr>
          <p:cNvPr id="32" name="31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0"/>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1"/>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2"/>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4"/>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5"/>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7"/>
                                        </p:tgtEl>
                                        <p:attrNameLst>
                                          <p:attrName>r</p:attrName>
                                        </p:attrNameLst>
                                      </p:cBhvr>
                                    </p:animRot>
                                  </p:childTnLst>
                                </p:cTn>
                              </p:par>
                              <p:par>
                                <p:cTn id="91" presetID="2" presetClass="entr" presetSubtype="1"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2000" fill="hold"/>
                                        <p:tgtEl>
                                          <p:spTgt spid="18"/>
                                        </p:tgtEl>
                                        <p:attrNameLst>
                                          <p:attrName>ppt_x</p:attrName>
                                        </p:attrNameLst>
                                      </p:cBhvr>
                                      <p:tavLst>
                                        <p:tav tm="0">
                                          <p:val>
                                            <p:strVal val="#ppt_x"/>
                                          </p:val>
                                        </p:tav>
                                        <p:tav tm="100000">
                                          <p:val>
                                            <p:strVal val="#ppt_x"/>
                                          </p:val>
                                        </p:tav>
                                      </p:tavLst>
                                    </p:anim>
                                    <p:anim calcmode="lin" valueType="num">
                                      <p:cBhvr additive="base">
                                        <p:cTn id="94" dur="2000" fill="hold"/>
                                        <p:tgtEl>
                                          <p:spTgt spid="18"/>
                                        </p:tgtEl>
                                        <p:attrNameLst>
                                          <p:attrName>ppt_y</p:attrName>
                                        </p:attrNameLst>
                                      </p:cBhvr>
                                      <p:tavLst>
                                        <p:tav tm="0">
                                          <p:val>
                                            <p:strVal val="0-#ppt_h/2"/>
                                          </p:val>
                                        </p:tav>
                                        <p:tav tm="100000">
                                          <p:val>
                                            <p:strVal val="#ppt_y"/>
                                          </p:val>
                                        </p:tav>
                                      </p:tavLst>
                                    </p:anim>
                                  </p:childTnLst>
                                </p:cTn>
                              </p:par>
                              <p:par>
                                <p:cTn id="95" presetID="2" presetClass="entr" presetSubtype="1" fill="hold"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2000" fill="hold"/>
                                        <p:tgtEl>
                                          <p:spTgt spid="19"/>
                                        </p:tgtEl>
                                        <p:attrNameLst>
                                          <p:attrName>ppt_x</p:attrName>
                                        </p:attrNameLst>
                                      </p:cBhvr>
                                      <p:tavLst>
                                        <p:tav tm="0">
                                          <p:val>
                                            <p:strVal val="#ppt_x"/>
                                          </p:val>
                                        </p:tav>
                                        <p:tav tm="100000">
                                          <p:val>
                                            <p:strVal val="#ppt_x"/>
                                          </p:val>
                                        </p:tav>
                                      </p:tavLst>
                                    </p:anim>
                                    <p:anim calcmode="lin" valueType="num">
                                      <p:cBhvr additive="base">
                                        <p:cTn id="98" dur="2000" fill="hold"/>
                                        <p:tgtEl>
                                          <p:spTgt spid="19"/>
                                        </p:tgtEl>
                                        <p:attrNameLst>
                                          <p:attrName>ppt_y</p:attrName>
                                        </p:attrNameLst>
                                      </p:cBhvr>
                                      <p:tavLst>
                                        <p:tav tm="0">
                                          <p:val>
                                            <p:strVal val="0-#ppt_h/2"/>
                                          </p:val>
                                        </p:tav>
                                        <p:tav tm="100000">
                                          <p:val>
                                            <p:strVal val="#ppt_y"/>
                                          </p:val>
                                        </p:tav>
                                      </p:tavLst>
                                    </p:anim>
                                  </p:childTnLst>
                                </p:cTn>
                              </p:par>
                              <p:par>
                                <p:cTn id="99" presetID="2" presetClass="entr" presetSubtype="1" fill="hold" nodeType="withEffect">
                                  <p:stCondLst>
                                    <p:cond delay="0"/>
                                  </p:stCondLst>
                                  <p:childTnLst>
                                    <p:set>
                                      <p:cBhvr>
                                        <p:cTn id="100" dur="1" fill="hold">
                                          <p:stCondLst>
                                            <p:cond delay="0"/>
                                          </p:stCondLst>
                                        </p:cTn>
                                        <p:tgtEl>
                                          <p:spTgt spid="20"/>
                                        </p:tgtEl>
                                        <p:attrNameLst>
                                          <p:attrName>style.visibility</p:attrName>
                                        </p:attrNameLst>
                                      </p:cBhvr>
                                      <p:to>
                                        <p:strVal val="visible"/>
                                      </p:to>
                                    </p:set>
                                    <p:anim calcmode="lin" valueType="num">
                                      <p:cBhvr additive="base">
                                        <p:cTn id="101" dur="2000" fill="hold"/>
                                        <p:tgtEl>
                                          <p:spTgt spid="20"/>
                                        </p:tgtEl>
                                        <p:attrNameLst>
                                          <p:attrName>ppt_x</p:attrName>
                                        </p:attrNameLst>
                                      </p:cBhvr>
                                      <p:tavLst>
                                        <p:tav tm="0">
                                          <p:val>
                                            <p:strVal val="#ppt_x"/>
                                          </p:val>
                                        </p:tav>
                                        <p:tav tm="100000">
                                          <p:val>
                                            <p:strVal val="#ppt_x"/>
                                          </p:val>
                                        </p:tav>
                                      </p:tavLst>
                                    </p:anim>
                                    <p:anim calcmode="lin" valueType="num">
                                      <p:cBhvr additive="base">
                                        <p:cTn id="102" dur="2000" fill="hold"/>
                                        <p:tgtEl>
                                          <p:spTgt spid="20"/>
                                        </p:tgtEl>
                                        <p:attrNameLst>
                                          <p:attrName>ppt_y</p:attrName>
                                        </p:attrNameLst>
                                      </p:cBhvr>
                                      <p:tavLst>
                                        <p:tav tm="0">
                                          <p:val>
                                            <p:strVal val="0-#ppt_h/2"/>
                                          </p:val>
                                        </p:tav>
                                        <p:tav tm="100000">
                                          <p:val>
                                            <p:strVal val="#ppt_y"/>
                                          </p:val>
                                        </p:tav>
                                      </p:tavLst>
                                    </p:anim>
                                  </p:childTnLst>
                                </p:cTn>
                              </p:par>
                              <p:par>
                                <p:cTn id="103" presetID="2" presetClass="entr" presetSubtype="1" fill="hold" nodeType="withEffect">
                                  <p:stCondLst>
                                    <p:cond delay="0"/>
                                  </p:stCondLst>
                                  <p:childTnLst>
                                    <p:set>
                                      <p:cBhvr>
                                        <p:cTn id="104" dur="1" fill="hold">
                                          <p:stCondLst>
                                            <p:cond delay="0"/>
                                          </p:stCondLst>
                                        </p:cTn>
                                        <p:tgtEl>
                                          <p:spTgt spid="21"/>
                                        </p:tgtEl>
                                        <p:attrNameLst>
                                          <p:attrName>style.visibility</p:attrName>
                                        </p:attrNameLst>
                                      </p:cBhvr>
                                      <p:to>
                                        <p:strVal val="visible"/>
                                      </p:to>
                                    </p:set>
                                    <p:anim calcmode="lin" valueType="num">
                                      <p:cBhvr additive="base">
                                        <p:cTn id="105" dur="2000" fill="hold"/>
                                        <p:tgtEl>
                                          <p:spTgt spid="21"/>
                                        </p:tgtEl>
                                        <p:attrNameLst>
                                          <p:attrName>ppt_x</p:attrName>
                                        </p:attrNameLst>
                                      </p:cBhvr>
                                      <p:tavLst>
                                        <p:tav tm="0">
                                          <p:val>
                                            <p:strVal val="#ppt_x"/>
                                          </p:val>
                                        </p:tav>
                                        <p:tav tm="100000">
                                          <p:val>
                                            <p:strVal val="#ppt_x"/>
                                          </p:val>
                                        </p:tav>
                                      </p:tavLst>
                                    </p:anim>
                                    <p:anim calcmode="lin" valueType="num">
                                      <p:cBhvr additive="base">
                                        <p:cTn id="106" dur="2000" fill="hold"/>
                                        <p:tgtEl>
                                          <p:spTgt spid="21"/>
                                        </p:tgtEl>
                                        <p:attrNameLst>
                                          <p:attrName>ppt_y</p:attrName>
                                        </p:attrNameLst>
                                      </p:cBhvr>
                                      <p:tavLst>
                                        <p:tav tm="0">
                                          <p:val>
                                            <p:strVal val="0-#ppt_h/2"/>
                                          </p:val>
                                        </p:tav>
                                        <p:tav tm="100000">
                                          <p:val>
                                            <p:strVal val="#ppt_y"/>
                                          </p:val>
                                        </p:tav>
                                      </p:tavLst>
                                    </p:anim>
                                  </p:childTnLst>
                                </p:cTn>
                              </p:par>
                              <p:par>
                                <p:cTn id="107" presetID="2" presetClass="entr" presetSubtype="1" fill="hold"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additive="base">
                                        <p:cTn id="109" dur="2000" fill="hold"/>
                                        <p:tgtEl>
                                          <p:spTgt spid="22"/>
                                        </p:tgtEl>
                                        <p:attrNameLst>
                                          <p:attrName>ppt_x</p:attrName>
                                        </p:attrNameLst>
                                      </p:cBhvr>
                                      <p:tavLst>
                                        <p:tav tm="0">
                                          <p:val>
                                            <p:strVal val="#ppt_x"/>
                                          </p:val>
                                        </p:tav>
                                        <p:tav tm="100000">
                                          <p:val>
                                            <p:strVal val="#ppt_x"/>
                                          </p:val>
                                        </p:tav>
                                      </p:tavLst>
                                    </p:anim>
                                    <p:anim calcmode="lin" valueType="num">
                                      <p:cBhvr additive="base">
                                        <p:cTn id="110" dur="2000" fill="hold"/>
                                        <p:tgtEl>
                                          <p:spTgt spid="22"/>
                                        </p:tgtEl>
                                        <p:attrNameLst>
                                          <p:attrName>ppt_y</p:attrName>
                                        </p:attrNameLst>
                                      </p:cBhvr>
                                      <p:tavLst>
                                        <p:tav tm="0">
                                          <p:val>
                                            <p:strVal val="0-#ppt_h/2"/>
                                          </p:val>
                                        </p:tav>
                                        <p:tav tm="100000">
                                          <p:val>
                                            <p:strVal val="#ppt_y"/>
                                          </p:val>
                                        </p:tav>
                                      </p:tavLst>
                                    </p:anim>
                                  </p:childTnLst>
                                </p:cTn>
                              </p:par>
                              <p:par>
                                <p:cTn id="111" presetID="2" presetClass="entr" presetSubtype="1" fill="hold" nodeType="withEffect">
                                  <p:stCondLst>
                                    <p:cond delay="0"/>
                                  </p:stCondLst>
                                  <p:childTnLst>
                                    <p:set>
                                      <p:cBhvr>
                                        <p:cTn id="112" dur="1" fill="hold">
                                          <p:stCondLst>
                                            <p:cond delay="0"/>
                                          </p:stCondLst>
                                        </p:cTn>
                                        <p:tgtEl>
                                          <p:spTgt spid="23"/>
                                        </p:tgtEl>
                                        <p:attrNameLst>
                                          <p:attrName>style.visibility</p:attrName>
                                        </p:attrNameLst>
                                      </p:cBhvr>
                                      <p:to>
                                        <p:strVal val="visible"/>
                                      </p:to>
                                    </p:set>
                                    <p:anim calcmode="lin" valueType="num">
                                      <p:cBhvr additive="base">
                                        <p:cTn id="113" dur="2000" fill="hold"/>
                                        <p:tgtEl>
                                          <p:spTgt spid="23"/>
                                        </p:tgtEl>
                                        <p:attrNameLst>
                                          <p:attrName>ppt_x</p:attrName>
                                        </p:attrNameLst>
                                      </p:cBhvr>
                                      <p:tavLst>
                                        <p:tav tm="0">
                                          <p:val>
                                            <p:strVal val="#ppt_x"/>
                                          </p:val>
                                        </p:tav>
                                        <p:tav tm="100000">
                                          <p:val>
                                            <p:strVal val="#ppt_x"/>
                                          </p:val>
                                        </p:tav>
                                      </p:tavLst>
                                    </p:anim>
                                    <p:anim calcmode="lin" valueType="num">
                                      <p:cBhvr additive="base">
                                        <p:cTn id="114" dur="2000" fill="hold"/>
                                        <p:tgtEl>
                                          <p:spTgt spid="23"/>
                                        </p:tgtEl>
                                        <p:attrNameLst>
                                          <p:attrName>ppt_y</p:attrName>
                                        </p:attrNameLst>
                                      </p:cBhvr>
                                      <p:tavLst>
                                        <p:tav tm="0">
                                          <p:val>
                                            <p:strVal val="0-#ppt_h/2"/>
                                          </p:val>
                                        </p:tav>
                                        <p:tav tm="100000">
                                          <p:val>
                                            <p:strVal val="#ppt_y"/>
                                          </p:val>
                                        </p:tav>
                                      </p:tavLst>
                                    </p:anim>
                                  </p:childTnLst>
                                </p:cTn>
                              </p:par>
                              <p:par>
                                <p:cTn id="115" presetID="2" presetClass="entr" presetSubtype="1" fill="hold" nodeType="withEffect">
                                  <p:stCondLst>
                                    <p:cond delay="0"/>
                                  </p:stCondLst>
                                  <p:childTnLst>
                                    <p:set>
                                      <p:cBhvr>
                                        <p:cTn id="116" dur="1" fill="hold">
                                          <p:stCondLst>
                                            <p:cond delay="0"/>
                                          </p:stCondLst>
                                        </p:cTn>
                                        <p:tgtEl>
                                          <p:spTgt spid="24"/>
                                        </p:tgtEl>
                                        <p:attrNameLst>
                                          <p:attrName>style.visibility</p:attrName>
                                        </p:attrNameLst>
                                      </p:cBhvr>
                                      <p:to>
                                        <p:strVal val="visible"/>
                                      </p:to>
                                    </p:set>
                                    <p:anim calcmode="lin" valueType="num">
                                      <p:cBhvr additive="base">
                                        <p:cTn id="117" dur="2000" fill="hold"/>
                                        <p:tgtEl>
                                          <p:spTgt spid="24"/>
                                        </p:tgtEl>
                                        <p:attrNameLst>
                                          <p:attrName>ppt_x</p:attrName>
                                        </p:attrNameLst>
                                      </p:cBhvr>
                                      <p:tavLst>
                                        <p:tav tm="0">
                                          <p:val>
                                            <p:strVal val="#ppt_x"/>
                                          </p:val>
                                        </p:tav>
                                        <p:tav tm="100000">
                                          <p:val>
                                            <p:strVal val="#ppt_x"/>
                                          </p:val>
                                        </p:tav>
                                      </p:tavLst>
                                    </p:anim>
                                    <p:anim calcmode="lin" valueType="num">
                                      <p:cBhvr additive="base">
                                        <p:cTn id="118" dur="2000" fill="hold"/>
                                        <p:tgtEl>
                                          <p:spTgt spid="24"/>
                                        </p:tgtEl>
                                        <p:attrNameLst>
                                          <p:attrName>ppt_y</p:attrName>
                                        </p:attrNameLst>
                                      </p:cBhvr>
                                      <p:tavLst>
                                        <p:tav tm="0">
                                          <p:val>
                                            <p:strVal val="0-#ppt_h/2"/>
                                          </p:val>
                                        </p:tav>
                                        <p:tav tm="100000">
                                          <p:val>
                                            <p:strVal val="#ppt_y"/>
                                          </p:val>
                                        </p:tav>
                                      </p:tavLst>
                                    </p:anim>
                                  </p:childTnLst>
                                </p:cTn>
                              </p:par>
                              <p:par>
                                <p:cTn id="119" presetID="2" presetClass="entr" presetSubtype="1" fill="hold" nodeType="withEffect">
                                  <p:stCondLst>
                                    <p:cond delay="0"/>
                                  </p:stCondLst>
                                  <p:childTnLst>
                                    <p:set>
                                      <p:cBhvr>
                                        <p:cTn id="120" dur="1" fill="hold">
                                          <p:stCondLst>
                                            <p:cond delay="0"/>
                                          </p:stCondLst>
                                        </p:cTn>
                                        <p:tgtEl>
                                          <p:spTgt spid="25"/>
                                        </p:tgtEl>
                                        <p:attrNameLst>
                                          <p:attrName>style.visibility</p:attrName>
                                        </p:attrNameLst>
                                      </p:cBhvr>
                                      <p:to>
                                        <p:strVal val="visible"/>
                                      </p:to>
                                    </p:set>
                                    <p:anim calcmode="lin" valueType="num">
                                      <p:cBhvr additive="base">
                                        <p:cTn id="121" dur="2000" fill="hold"/>
                                        <p:tgtEl>
                                          <p:spTgt spid="25"/>
                                        </p:tgtEl>
                                        <p:attrNameLst>
                                          <p:attrName>ppt_x</p:attrName>
                                        </p:attrNameLst>
                                      </p:cBhvr>
                                      <p:tavLst>
                                        <p:tav tm="0">
                                          <p:val>
                                            <p:strVal val="#ppt_x"/>
                                          </p:val>
                                        </p:tav>
                                        <p:tav tm="100000">
                                          <p:val>
                                            <p:strVal val="#ppt_x"/>
                                          </p:val>
                                        </p:tav>
                                      </p:tavLst>
                                    </p:anim>
                                    <p:anim calcmode="lin" valueType="num">
                                      <p:cBhvr additive="base">
                                        <p:cTn id="122" dur="2000" fill="hold"/>
                                        <p:tgtEl>
                                          <p:spTgt spid="25"/>
                                        </p:tgtEl>
                                        <p:attrNameLst>
                                          <p:attrName>ppt_y</p:attrName>
                                        </p:attrNameLst>
                                      </p:cBhvr>
                                      <p:tavLst>
                                        <p:tav tm="0">
                                          <p:val>
                                            <p:strVal val="0-#ppt_h/2"/>
                                          </p:val>
                                        </p:tav>
                                        <p:tav tm="100000">
                                          <p:val>
                                            <p:strVal val="#ppt_y"/>
                                          </p:val>
                                        </p:tav>
                                      </p:tavLst>
                                    </p:anim>
                                  </p:childTnLst>
                                </p:cTn>
                              </p:par>
                              <p:par>
                                <p:cTn id="123" presetID="2" presetClass="entr" presetSubtype="1" fill="hold" nodeType="withEffect">
                                  <p:stCondLst>
                                    <p:cond delay="0"/>
                                  </p:stCondLst>
                                  <p:childTnLst>
                                    <p:set>
                                      <p:cBhvr>
                                        <p:cTn id="124" dur="1" fill="hold">
                                          <p:stCondLst>
                                            <p:cond delay="0"/>
                                          </p:stCondLst>
                                        </p:cTn>
                                        <p:tgtEl>
                                          <p:spTgt spid="26"/>
                                        </p:tgtEl>
                                        <p:attrNameLst>
                                          <p:attrName>style.visibility</p:attrName>
                                        </p:attrNameLst>
                                      </p:cBhvr>
                                      <p:to>
                                        <p:strVal val="visible"/>
                                      </p:to>
                                    </p:set>
                                    <p:anim calcmode="lin" valueType="num">
                                      <p:cBhvr additive="base">
                                        <p:cTn id="125" dur="2000" fill="hold"/>
                                        <p:tgtEl>
                                          <p:spTgt spid="26"/>
                                        </p:tgtEl>
                                        <p:attrNameLst>
                                          <p:attrName>ppt_x</p:attrName>
                                        </p:attrNameLst>
                                      </p:cBhvr>
                                      <p:tavLst>
                                        <p:tav tm="0">
                                          <p:val>
                                            <p:strVal val="#ppt_x"/>
                                          </p:val>
                                        </p:tav>
                                        <p:tav tm="100000">
                                          <p:val>
                                            <p:strVal val="#ppt_x"/>
                                          </p:val>
                                        </p:tav>
                                      </p:tavLst>
                                    </p:anim>
                                    <p:anim calcmode="lin" valueType="num">
                                      <p:cBhvr additive="base">
                                        <p:cTn id="126" dur="2000" fill="hold"/>
                                        <p:tgtEl>
                                          <p:spTgt spid="26"/>
                                        </p:tgtEl>
                                        <p:attrNameLst>
                                          <p:attrName>ppt_y</p:attrName>
                                        </p:attrNameLst>
                                      </p:cBhvr>
                                      <p:tavLst>
                                        <p:tav tm="0">
                                          <p:val>
                                            <p:strVal val="0-#ppt_h/2"/>
                                          </p:val>
                                        </p:tav>
                                        <p:tav tm="100000">
                                          <p:val>
                                            <p:strVal val="#ppt_y"/>
                                          </p:val>
                                        </p:tav>
                                      </p:tavLst>
                                    </p:anim>
                                  </p:childTnLst>
                                </p:cTn>
                              </p:par>
                              <p:par>
                                <p:cTn id="127" presetID="2" presetClass="entr" presetSubtype="1" fill="hold" nodeType="withEffect">
                                  <p:stCondLst>
                                    <p:cond delay="0"/>
                                  </p:stCondLst>
                                  <p:childTnLst>
                                    <p:set>
                                      <p:cBhvr>
                                        <p:cTn id="128" dur="1" fill="hold">
                                          <p:stCondLst>
                                            <p:cond delay="0"/>
                                          </p:stCondLst>
                                        </p:cTn>
                                        <p:tgtEl>
                                          <p:spTgt spid="27"/>
                                        </p:tgtEl>
                                        <p:attrNameLst>
                                          <p:attrName>style.visibility</p:attrName>
                                        </p:attrNameLst>
                                      </p:cBhvr>
                                      <p:to>
                                        <p:strVal val="visible"/>
                                      </p:to>
                                    </p:set>
                                    <p:anim calcmode="lin" valueType="num">
                                      <p:cBhvr additive="base">
                                        <p:cTn id="129" dur="2000" fill="hold"/>
                                        <p:tgtEl>
                                          <p:spTgt spid="27"/>
                                        </p:tgtEl>
                                        <p:attrNameLst>
                                          <p:attrName>ppt_x</p:attrName>
                                        </p:attrNameLst>
                                      </p:cBhvr>
                                      <p:tavLst>
                                        <p:tav tm="0">
                                          <p:val>
                                            <p:strVal val="#ppt_x"/>
                                          </p:val>
                                        </p:tav>
                                        <p:tav tm="100000">
                                          <p:val>
                                            <p:strVal val="#ppt_x"/>
                                          </p:val>
                                        </p:tav>
                                      </p:tavLst>
                                    </p:anim>
                                    <p:anim calcmode="lin" valueType="num">
                                      <p:cBhvr additive="base">
                                        <p:cTn id="130" dur="2000" fill="hold"/>
                                        <p:tgtEl>
                                          <p:spTgt spid="27"/>
                                        </p:tgtEl>
                                        <p:attrNameLst>
                                          <p:attrName>ppt_y</p:attrName>
                                        </p:attrNameLst>
                                      </p:cBhvr>
                                      <p:tavLst>
                                        <p:tav tm="0">
                                          <p:val>
                                            <p:strVal val="0-#ppt_h/2"/>
                                          </p:val>
                                        </p:tav>
                                        <p:tav tm="100000">
                                          <p:val>
                                            <p:strVal val="#ppt_y"/>
                                          </p:val>
                                        </p:tav>
                                      </p:tavLst>
                                    </p:anim>
                                  </p:childTnLst>
                                </p:cTn>
                              </p:par>
                              <p:par>
                                <p:cTn id="131" presetID="2" presetClass="entr" presetSubtype="1" fill="hold" nodeType="withEffect">
                                  <p:stCondLst>
                                    <p:cond delay="0"/>
                                  </p:stCondLst>
                                  <p:childTnLst>
                                    <p:set>
                                      <p:cBhvr>
                                        <p:cTn id="132" dur="1" fill="hold">
                                          <p:stCondLst>
                                            <p:cond delay="0"/>
                                          </p:stCondLst>
                                        </p:cTn>
                                        <p:tgtEl>
                                          <p:spTgt spid="28"/>
                                        </p:tgtEl>
                                        <p:attrNameLst>
                                          <p:attrName>style.visibility</p:attrName>
                                        </p:attrNameLst>
                                      </p:cBhvr>
                                      <p:to>
                                        <p:strVal val="visible"/>
                                      </p:to>
                                    </p:set>
                                    <p:anim calcmode="lin" valueType="num">
                                      <p:cBhvr additive="base">
                                        <p:cTn id="133" dur="2000" fill="hold"/>
                                        <p:tgtEl>
                                          <p:spTgt spid="28"/>
                                        </p:tgtEl>
                                        <p:attrNameLst>
                                          <p:attrName>ppt_x</p:attrName>
                                        </p:attrNameLst>
                                      </p:cBhvr>
                                      <p:tavLst>
                                        <p:tav tm="0">
                                          <p:val>
                                            <p:strVal val="#ppt_x"/>
                                          </p:val>
                                        </p:tav>
                                        <p:tav tm="100000">
                                          <p:val>
                                            <p:strVal val="#ppt_x"/>
                                          </p:val>
                                        </p:tav>
                                      </p:tavLst>
                                    </p:anim>
                                    <p:anim calcmode="lin" valueType="num">
                                      <p:cBhvr additive="base">
                                        <p:cTn id="134" dur="2000" fill="hold"/>
                                        <p:tgtEl>
                                          <p:spTgt spid="28"/>
                                        </p:tgtEl>
                                        <p:attrNameLst>
                                          <p:attrName>ppt_y</p:attrName>
                                        </p:attrNameLst>
                                      </p:cBhvr>
                                      <p:tavLst>
                                        <p:tav tm="0">
                                          <p:val>
                                            <p:strVal val="0-#ppt_h/2"/>
                                          </p:val>
                                        </p:tav>
                                        <p:tav tm="100000">
                                          <p:val>
                                            <p:strVal val="#ppt_y"/>
                                          </p:val>
                                        </p:tav>
                                      </p:tavLst>
                                    </p:anim>
                                  </p:childTnLst>
                                </p:cTn>
                              </p:par>
                              <p:par>
                                <p:cTn id="135" presetID="2" presetClass="entr" presetSubtype="1" fill="hold" nodeType="withEffect">
                                  <p:stCondLst>
                                    <p:cond delay="0"/>
                                  </p:stCondLst>
                                  <p:childTnLst>
                                    <p:set>
                                      <p:cBhvr>
                                        <p:cTn id="136" dur="1" fill="hold">
                                          <p:stCondLst>
                                            <p:cond delay="0"/>
                                          </p:stCondLst>
                                        </p:cTn>
                                        <p:tgtEl>
                                          <p:spTgt spid="29"/>
                                        </p:tgtEl>
                                        <p:attrNameLst>
                                          <p:attrName>style.visibility</p:attrName>
                                        </p:attrNameLst>
                                      </p:cBhvr>
                                      <p:to>
                                        <p:strVal val="visible"/>
                                      </p:to>
                                    </p:set>
                                    <p:anim calcmode="lin" valueType="num">
                                      <p:cBhvr additive="base">
                                        <p:cTn id="137" dur="2000" fill="hold"/>
                                        <p:tgtEl>
                                          <p:spTgt spid="29"/>
                                        </p:tgtEl>
                                        <p:attrNameLst>
                                          <p:attrName>ppt_x</p:attrName>
                                        </p:attrNameLst>
                                      </p:cBhvr>
                                      <p:tavLst>
                                        <p:tav tm="0">
                                          <p:val>
                                            <p:strVal val="#ppt_x"/>
                                          </p:val>
                                        </p:tav>
                                        <p:tav tm="100000">
                                          <p:val>
                                            <p:strVal val="#ppt_x"/>
                                          </p:val>
                                        </p:tav>
                                      </p:tavLst>
                                    </p:anim>
                                    <p:anim calcmode="lin" valueType="num">
                                      <p:cBhvr additive="base">
                                        <p:cTn id="138" dur="2000" fill="hold"/>
                                        <p:tgtEl>
                                          <p:spTgt spid="29"/>
                                        </p:tgtEl>
                                        <p:attrNameLst>
                                          <p:attrName>ppt_y</p:attrName>
                                        </p:attrNameLst>
                                      </p:cBhvr>
                                      <p:tavLst>
                                        <p:tav tm="0">
                                          <p:val>
                                            <p:strVal val="0-#ppt_h/2"/>
                                          </p:val>
                                        </p:tav>
                                        <p:tav tm="100000">
                                          <p:val>
                                            <p:strVal val="#ppt_y"/>
                                          </p:val>
                                        </p:tav>
                                      </p:tavLst>
                                    </p:anim>
                                  </p:childTnLst>
                                </p:cTn>
                              </p:par>
                              <p:par>
                                <p:cTn id="139" presetID="2" presetClass="entr" presetSubtype="1" fill="hold" nodeType="withEffect">
                                  <p:stCondLst>
                                    <p:cond delay="0"/>
                                  </p:stCondLst>
                                  <p:childTnLst>
                                    <p:set>
                                      <p:cBhvr>
                                        <p:cTn id="140" dur="1" fill="hold">
                                          <p:stCondLst>
                                            <p:cond delay="0"/>
                                          </p:stCondLst>
                                        </p:cTn>
                                        <p:tgtEl>
                                          <p:spTgt spid="30"/>
                                        </p:tgtEl>
                                        <p:attrNameLst>
                                          <p:attrName>style.visibility</p:attrName>
                                        </p:attrNameLst>
                                      </p:cBhvr>
                                      <p:to>
                                        <p:strVal val="visible"/>
                                      </p:to>
                                    </p:set>
                                    <p:anim calcmode="lin" valueType="num">
                                      <p:cBhvr additive="base">
                                        <p:cTn id="141" dur="2000" fill="hold"/>
                                        <p:tgtEl>
                                          <p:spTgt spid="30"/>
                                        </p:tgtEl>
                                        <p:attrNameLst>
                                          <p:attrName>ppt_x</p:attrName>
                                        </p:attrNameLst>
                                      </p:cBhvr>
                                      <p:tavLst>
                                        <p:tav tm="0">
                                          <p:val>
                                            <p:strVal val="#ppt_x"/>
                                          </p:val>
                                        </p:tav>
                                        <p:tav tm="100000">
                                          <p:val>
                                            <p:strVal val="#ppt_x"/>
                                          </p:val>
                                        </p:tav>
                                      </p:tavLst>
                                    </p:anim>
                                    <p:anim calcmode="lin" valueType="num">
                                      <p:cBhvr additive="base">
                                        <p:cTn id="142" dur="2000" fill="hold"/>
                                        <p:tgtEl>
                                          <p:spTgt spid="30"/>
                                        </p:tgtEl>
                                        <p:attrNameLst>
                                          <p:attrName>ppt_y</p:attrName>
                                        </p:attrNameLst>
                                      </p:cBhvr>
                                      <p:tavLst>
                                        <p:tav tm="0">
                                          <p:val>
                                            <p:strVal val="0-#ppt_h/2"/>
                                          </p:val>
                                        </p:tav>
                                        <p:tav tm="100000">
                                          <p:val>
                                            <p:strVal val="#ppt_y"/>
                                          </p:val>
                                        </p:tav>
                                      </p:tavLst>
                                    </p:anim>
                                  </p:childTnLst>
                                </p:cTn>
                              </p:par>
                              <p:par>
                                <p:cTn id="143" presetID="2" presetClass="entr" presetSubtype="1" fill="hold" nodeType="withEffect">
                                  <p:stCondLst>
                                    <p:cond delay="0"/>
                                  </p:stCondLst>
                                  <p:childTnLst>
                                    <p:set>
                                      <p:cBhvr>
                                        <p:cTn id="144" dur="1" fill="hold">
                                          <p:stCondLst>
                                            <p:cond delay="0"/>
                                          </p:stCondLst>
                                        </p:cTn>
                                        <p:tgtEl>
                                          <p:spTgt spid="31"/>
                                        </p:tgtEl>
                                        <p:attrNameLst>
                                          <p:attrName>style.visibility</p:attrName>
                                        </p:attrNameLst>
                                      </p:cBhvr>
                                      <p:to>
                                        <p:strVal val="visible"/>
                                      </p:to>
                                    </p:set>
                                    <p:anim calcmode="lin" valueType="num">
                                      <p:cBhvr additive="base">
                                        <p:cTn id="145" dur="2000" fill="hold"/>
                                        <p:tgtEl>
                                          <p:spTgt spid="31"/>
                                        </p:tgtEl>
                                        <p:attrNameLst>
                                          <p:attrName>ppt_x</p:attrName>
                                        </p:attrNameLst>
                                      </p:cBhvr>
                                      <p:tavLst>
                                        <p:tav tm="0">
                                          <p:val>
                                            <p:strVal val="#ppt_x"/>
                                          </p:val>
                                        </p:tav>
                                        <p:tav tm="100000">
                                          <p:val>
                                            <p:strVal val="#ppt_x"/>
                                          </p:val>
                                        </p:tav>
                                      </p:tavLst>
                                    </p:anim>
                                    <p:anim calcmode="lin" valueType="num">
                                      <p:cBhvr additive="base">
                                        <p:cTn id="146" dur="2000" fill="hold"/>
                                        <p:tgtEl>
                                          <p:spTgt spid="31"/>
                                        </p:tgtEl>
                                        <p:attrNameLst>
                                          <p:attrName>ppt_y</p:attrName>
                                        </p:attrNameLst>
                                      </p:cBhvr>
                                      <p:tavLst>
                                        <p:tav tm="0">
                                          <p:val>
                                            <p:strVal val="0-#ppt_h/2"/>
                                          </p:val>
                                        </p:tav>
                                        <p:tav tm="100000">
                                          <p:val>
                                            <p:strVal val="#ppt_y"/>
                                          </p:val>
                                        </p:tav>
                                      </p:tavLst>
                                    </p:anim>
                                  </p:childTnLst>
                                </p:cTn>
                              </p:par>
                              <p:par>
                                <p:cTn id="147" presetID="8" presetClass="emph" presetSubtype="0" autoRev="1" fill="hold" nodeType="withEffect">
                                  <p:stCondLst>
                                    <p:cond delay="0"/>
                                  </p:stCondLst>
                                  <p:childTnLst>
                                    <p:animRot by="21600000">
                                      <p:cBhvr>
                                        <p:cTn id="148" dur="2000" fill="hold"/>
                                        <p:tgtEl>
                                          <p:spTgt spid="18"/>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9"/>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0"/>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1"/>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2"/>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3"/>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4"/>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5"/>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6"/>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7"/>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8"/>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9"/>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0"/>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1"/>
                                        </p:tgtEl>
                                        <p:attrNameLst>
                                          <p:attrName>r</p:attrName>
                                        </p:attrNameLst>
                                      </p:cBhvr>
                                    </p:animRot>
                                  </p:childTnLst>
                                </p:cTn>
                              </p:par>
                            </p:childTnLst>
                          </p:cTn>
                        </p:par>
                        <p:par>
                          <p:cTn id="175" fill="hold">
                            <p:stCondLst>
                              <p:cond delay="4000"/>
                            </p:stCondLst>
                            <p:childTnLst>
                              <p:par>
                                <p:cTn id="176" presetID="2" presetClass="exit" presetSubtype="6" fill="hold"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1+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5"/>
                                        </p:tgtEl>
                                        <p:attrNameLst>
                                          <p:attrName>ppt_x</p:attrName>
                                        </p:attrNameLst>
                                      </p:cBhvr>
                                      <p:tavLst>
                                        <p:tav tm="0">
                                          <p:val>
                                            <p:strVal val="ppt_x"/>
                                          </p:val>
                                        </p:tav>
                                        <p:tav tm="100000">
                                          <p:val>
                                            <p:strVal val="1+ppt_w/2"/>
                                          </p:val>
                                        </p:tav>
                                      </p:tavLst>
                                    </p:anim>
                                    <p:anim calcmode="lin" valueType="num">
                                      <p:cBhvr additive="base">
                                        <p:cTn id="182" dur="2000"/>
                                        <p:tgtEl>
                                          <p:spTgt spid="5"/>
                                        </p:tgtEl>
                                        <p:attrNameLst>
                                          <p:attrName>ppt_y</p:attrName>
                                        </p:attrNameLst>
                                      </p:cBhvr>
                                      <p:tavLst>
                                        <p:tav tm="0">
                                          <p:val>
                                            <p:strVal val="ppt_y"/>
                                          </p:val>
                                        </p:tav>
                                        <p:tav tm="100000">
                                          <p:val>
                                            <p:strVal val="1+ppt_h/2"/>
                                          </p:val>
                                        </p:tav>
                                      </p:tavLst>
                                    </p:anim>
                                    <p:set>
                                      <p:cBhvr>
                                        <p:cTn id="183" dur="1" fill="hold">
                                          <p:stCondLst>
                                            <p:cond delay="1999"/>
                                          </p:stCondLst>
                                        </p:cTn>
                                        <p:tgtEl>
                                          <p:spTgt spid="5"/>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6"/>
                                        </p:tgtEl>
                                        <p:attrNameLst>
                                          <p:attrName>ppt_x</p:attrName>
                                        </p:attrNameLst>
                                      </p:cBhvr>
                                      <p:tavLst>
                                        <p:tav tm="0">
                                          <p:val>
                                            <p:strVal val="ppt_x"/>
                                          </p:val>
                                        </p:tav>
                                        <p:tav tm="100000">
                                          <p:val>
                                            <p:strVal val="1+ppt_w/2"/>
                                          </p:val>
                                        </p:tav>
                                      </p:tavLst>
                                    </p:anim>
                                    <p:anim calcmode="lin" valueType="num">
                                      <p:cBhvr additive="base">
                                        <p:cTn id="186" dur="2000"/>
                                        <p:tgtEl>
                                          <p:spTgt spid="6"/>
                                        </p:tgtEl>
                                        <p:attrNameLst>
                                          <p:attrName>ppt_y</p:attrName>
                                        </p:attrNameLst>
                                      </p:cBhvr>
                                      <p:tavLst>
                                        <p:tav tm="0">
                                          <p:val>
                                            <p:strVal val="ppt_y"/>
                                          </p:val>
                                        </p:tav>
                                        <p:tav tm="100000">
                                          <p:val>
                                            <p:strVal val="1+ppt_h/2"/>
                                          </p:val>
                                        </p:tav>
                                      </p:tavLst>
                                    </p:anim>
                                    <p:set>
                                      <p:cBhvr>
                                        <p:cTn id="187" dur="1" fill="hold">
                                          <p:stCondLst>
                                            <p:cond delay="1999"/>
                                          </p:stCondLst>
                                        </p:cTn>
                                        <p:tgtEl>
                                          <p:spTgt spid="6"/>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1+ppt_w/2"/>
                                          </p:val>
                                        </p:tav>
                                      </p:tavLst>
                                    </p:anim>
                                    <p:anim calcmode="lin" valueType="num">
                                      <p:cBhvr additive="base">
                                        <p:cTn id="190" dur="2000"/>
                                        <p:tgtEl>
                                          <p:spTgt spid="7"/>
                                        </p:tgtEl>
                                        <p:attrNameLst>
                                          <p:attrName>ppt_y</p:attrName>
                                        </p:attrNameLst>
                                      </p:cBhvr>
                                      <p:tavLst>
                                        <p:tav tm="0">
                                          <p:val>
                                            <p:strVal val="ppt_y"/>
                                          </p:val>
                                        </p:tav>
                                        <p:tav tm="100000">
                                          <p:val>
                                            <p:strVal val="1+ppt_h/2"/>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8"/>
                                        </p:tgtEl>
                                        <p:attrNameLst>
                                          <p:attrName>ppt_x</p:attrName>
                                        </p:attrNameLst>
                                      </p:cBhvr>
                                      <p:tavLst>
                                        <p:tav tm="0">
                                          <p:val>
                                            <p:strVal val="ppt_x"/>
                                          </p:val>
                                        </p:tav>
                                        <p:tav tm="100000">
                                          <p:val>
                                            <p:strVal val="1+ppt_w/2"/>
                                          </p:val>
                                        </p:tav>
                                      </p:tavLst>
                                    </p:anim>
                                    <p:anim calcmode="lin" valueType="num">
                                      <p:cBhvr additive="base">
                                        <p:cTn id="194" dur="2000"/>
                                        <p:tgtEl>
                                          <p:spTgt spid="8"/>
                                        </p:tgtEl>
                                        <p:attrNameLst>
                                          <p:attrName>ppt_y</p:attrName>
                                        </p:attrNameLst>
                                      </p:cBhvr>
                                      <p:tavLst>
                                        <p:tav tm="0">
                                          <p:val>
                                            <p:strVal val="ppt_y"/>
                                          </p:val>
                                        </p:tav>
                                        <p:tav tm="100000">
                                          <p:val>
                                            <p:strVal val="1+ppt_h/2"/>
                                          </p:val>
                                        </p:tav>
                                      </p:tavLst>
                                    </p:anim>
                                    <p:set>
                                      <p:cBhvr>
                                        <p:cTn id="195" dur="1" fill="hold">
                                          <p:stCondLst>
                                            <p:cond delay="1999"/>
                                          </p:stCondLst>
                                        </p:cTn>
                                        <p:tgtEl>
                                          <p:spTgt spid="8"/>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9"/>
                                        </p:tgtEl>
                                        <p:attrNameLst>
                                          <p:attrName>ppt_x</p:attrName>
                                        </p:attrNameLst>
                                      </p:cBhvr>
                                      <p:tavLst>
                                        <p:tav tm="0">
                                          <p:val>
                                            <p:strVal val="ppt_x"/>
                                          </p:val>
                                        </p:tav>
                                        <p:tav tm="100000">
                                          <p:val>
                                            <p:strVal val="1+ppt_w/2"/>
                                          </p:val>
                                        </p:tav>
                                      </p:tavLst>
                                    </p:anim>
                                    <p:anim calcmode="lin" valueType="num">
                                      <p:cBhvr additive="base">
                                        <p:cTn id="198" dur="2000"/>
                                        <p:tgtEl>
                                          <p:spTgt spid="9"/>
                                        </p:tgtEl>
                                        <p:attrNameLst>
                                          <p:attrName>ppt_y</p:attrName>
                                        </p:attrNameLst>
                                      </p:cBhvr>
                                      <p:tavLst>
                                        <p:tav tm="0">
                                          <p:val>
                                            <p:strVal val="ppt_y"/>
                                          </p:val>
                                        </p:tav>
                                        <p:tav tm="100000">
                                          <p:val>
                                            <p:strVal val="1+ppt_h/2"/>
                                          </p:val>
                                        </p:tav>
                                      </p:tavLst>
                                    </p:anim>
                                    <p:set>
                                      <p:cBhvr>
                                        <p:cTn id="199" dur="1" fill="hold">
                                          <p:stCondLst>
                                            <p:cond delay="1999"/>
                                          </p:stCondLst>
                                        </p:cTn>
                                        <p:tgtEl>
                                          <p:spTgt spid="9"/>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10"/>
                                        </p:tgtEl>
                                        <p:attrNameLst>
                                          <p:attrName>ppt_x</p:attrName>
                                        </p:attrNameLst>
                                      </p:cBhvr>
                                      <p:tavLst>
                                        <p:tav tm="0">
                                          <p:val>
                                            <p:strVal val="ppt_x"/>
                                          </p:val>
                                        </p:tav>
                                        <p:tav tm="100000">
                                          <p:val>
                                            <p:strVal val="1+ppt_w/2"/>
                                          </p:val>
                                        </p:tav>
                                      </p:tavLst>
                                    </p:anim>
                                    <p:anim calcmode="lin" valueType="num">
                                      <p:cBhvr additive="base">
                                        <p:cTn id="202" dur="2000"/>
                                        <p:tgtEl>
                                          <p:spTgt spid="10"/>
                                        </p:tgtEl>
                                        <p:attrNameLst>
                                          <p:attrName>ppt_y</p:attrName>
                                        </p:attrNameLst>
                                      </p:cBhvr>
                                      <p:tavLst>
                                        <p:tav tm="0">
                                          <p:val>
                                            <p:strVal val="ppt_y"/>
                                          </p:val>
                                        </p:tav>
                                        <p:tav tm="100000">
                                          <p:val>
                                            <p:strVal val="1+ppt_h/2"/>
                                          </p:val>
                                        </p:tav>
                                      </p:tavLst>
                                    </p:anim>
                                    <p:set>
                                      <p:cBhvr>
                                        <p:cTn id="203" dur="1" fill="hold">
                                          <p:stCondLst>
                                            <p:cond delay="1999"/>
                                          </p:stCondLst>
                                        </p:cTn>
                                        <p:tgtEl>
                                          <p:spTgt spid="10"/>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11"/>
                                        </p:tgtEl>
                                        <p:attrNameLst>
                                          <p:attrName>ppt_x</p:attrName>
                                        </p:attrNameLst>
                                      </p:cBhvr>
                                      <p:tavLst>
                                        <p:tav tm="0">
                                          <p:val>
                                            <p:strVal val="ppt_x"/>
                                          </p:val>
                                        </p:tav>
                                        <p:tav tm="100000">
                                          <p:val>
                                            <p:strVal val="0-ppt_w/2"/>
                                          </p:val>
                                        </p:tav>
                                      </p:tavLst>
                                    </p:anim>
                                    <p:anim calcmode="lin" valueType="num">
                                      <p:cBhvr additive="base">
                                        <p:cTn id="206" dur="2000"/>
                                        <p:tgtEl>
                                          <p:spTgt spid="11"/>
                                        </p:tgtEl>
                                        <p:attrNameLst>
                                          <p:attrName>ppt_y</p:attrName>
                                        </p:attrNameLst>
                                      </p:cBhvr>
                                      <p:tavLst>
                                        <p:tav tm="0">
                                          <p:val>
                                            <p:strVal val="ppt_y"/>
                                          </p:val>
                                        </p:tav>
                                        <p:tav tm="100000">
                                          <p:val>
                                            <p:strVal val="1+ppt_h/2"/>
                                          </p:val>
                                        </p:tav>
                                      </p:tavLst>
                                    </p:anim>
                                    <p:set>
                                      <p:cBhvr>
                                        <p:cTn id="207" dur="1" fill="hold">
                                          <p:stCondLst>
                                            <p:cond delay="1999"/>
                                          </p:stCondLst>
                                        </p:cTn>
                                        <p:tgtEl>
                                          <p:spTgt spid="11"/>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12"/>
                                        </p:tgtEl>
                                        <p:attrNameLst>
                                          <p:attrName>ppt_x</p:attrName>
                                        </p:attrNameLst>
                                      </p:cBhvr>
                                      <p:tavLst>
                                        <p:tav tm="0">
                                          <p:val>
                                            <p:strVal val="ppt_x"/>
                                          </p:val>
                                        </p:tav>
                                        <p:tav tm="100000">
                                          <p:val>
                                            <p:strVal val="0-ppt_w/2"/>
                                          </p:val>
                                        </p:tav>
                                      </p:tavLst>
                                    </p:anim>
                                    <p:anim calcmode="lin" valueType="num">
                                      <p:cBhvr additive="base">
                                        <p:cTn id="210" dur="2000"/>
                                        <p:tgtEl>
                                          <p:spTgt spid="12"/>
                                        </p:tgtEl>
                                        <p:attrNameLst>
                                          <p:attrName>ppt_y</p:attrName>
                                        </p:attrNameLst>
                                      </p:cBhvr>
                                      <p:tavLst>
                                        <p:tav tm="0">
                                          <p:val>
                                            <p:strVal val="ppt_y"/>
                                          </p:val>
                                        </p:tav>
                                        <p:tav tm="100000">
                                          <p:val>
                                            <p:strVal val="1+ppt_h/2"/>
                                          </p:val>
                                        </p:tav>
                                      </p:tavLst>
                                    </p:anim>
                                    <p:set>
                                      <p:cBhvr>
                                        <p:cTn id="211" dur="1" fill="hold">
                                          <p:stCondLst>
                                            <p:cond delay="1999"/>
                                          </p:stCondLst>
                                        </p:cTn>
                                        <p:tgtEl>
                                          <p:spTgt spid="12"/>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13"/>
                                        </p:tgtEl>
                                        <p:attrNameLst>
                                          <p:attrName>ppt_x</p:attrName>
                                        </p:attrNameLst>
                                      </p:cBhvr>
                                      <p:tavLst>
                                        <p:tav tm="0">
                                          <p:val>
                                            <p:strVal val="ppt_x"/>
                                          </p:val>
                                        </p:tav>
                                        <p:tav tm="100000">
                                          <p:val>
                                            <p:strVal val="0-ppt_w/2"/>
                                          </p:val>
                                        </p:tav>
                                      </p:tavLst>
                                    </p:anim>
                                    <p:anim calcmode="lin" valueType="num">
                                      <p:cBhvr additive="base">
                                        <p:cTn id="214" dur="2000"/>
                                        <p:tgtEl>
                                          <p:spTgt spid="13"/>
                                        </p:tgtEl>
                                        <p:attrNameLst>
                                          <p:attrName>ppt_y</p:attrName>
                                        </p:attrNameLst>
                                      </p:cBhvr>
                                      <p:tavLst>
                                        <p:tav tm="0">
                                          <p:val>
                                            <p:strVal val="ppt_y"/>
                                          </p:val>
                                        </p:tav>
                                        <p:tav tm="100000">
                                          <p:val>
                                            <p:strVal val="1+ppt_h/2"/>
                                          </p:val>
                                        </p:tav>
                                      </p:tavLst>
                                    </p:anim>
                                    <p:set>
                                      <p:cBhvr>
                                        <p:cTn id="215" dur="1" fill="hold">
                                          <p:stCondLst>
                                            <p:cond delay="1999"/>
                                          </p:stCondLst>
                                        </p:cTn>
                                        <p:tgtEl>
                                          <p:spTgt spid="13"/>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14"/>
                                        </p:tgtEl>
                                        <p:attrNameLst>
                                          <p:attrName>ppt_x</p:attrName>
                                        </p:attrNameLst>
                                      </p:cBhvr>
                                      <p:tavLst>
                                        <p:tav tm="0">
                                          <p:val>
                                            <p:strVal val="ppt_x"/>
                                          </p:val>
                                        </p:tav>
                                        <p:tav tm="100000">
                                          <p:val>
                                            <p:strVal val="0-ppt_w/2"/>
                                          </p:val>
                                        </p:tav>
                                      </p:tavLst>
                                    </p:anim>
                                    <p:anim calcmode="lin" valueType="num">
                                      <p:cBhvr additive="base">
                                        <p:cTn id="218" dur="2000"/>
                                        <p:tgtEl>
                                          <p:spTgt spid="14"/>
                                        </p:tgtEl>
                                        <p:attrNameLst>
                                          <p:attrName>ppt_y</p:attrName>
                                        </p:attrNameLst>
                                      </p:cBhvr>
                                      <p:tavLst>
                                        <p:tav tm="0">
                                          <p:val>
                                            <p:strVal val="ppt_y"/>
                                          </p:val>
                                        </p:tav>
                                        <p:tav tm="100000">
                                          <p:val>
                                            <p:strVal val="1+ppt_h/2"/>
                                          </p:val>
                                        </p:tav>
                                      </p:tavLst>
                                    </p:anim>
                                    <p:set>
                                      <p:cBhvr>
                                        <p:cTn id="219" dur="1" fill="hold">
                                          <p:stCondLst>
                                            <p:cond delay="1999"/>
                                          </p:stCondLst>
                                        </p:cTn>
                                        <p:tgtEl>
                                          <p:spTgt spid="14"/>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15"/>
                                        </p:tgtEl>
                                        <p:attrNameLst>
                                          <p:attrName>ppt_x</p:attrName>
                                        </p:attrNameLst>
                                      </p:cBhvr>
                                      <p:tavLst>
                                        <p:tav tm="0">
                                          <p:val>
                                            <p:strVal val="ppt_x"/>
                                          </p:val>
                                        </p:tav>
                                        <p:tav tm="100000">
                                          <p:val>
                                            <p:strVal val="0-ppt_w/2"/>
                                          </p:val>
                                        </p:tav>
                                      </p:tavLst>
                                    </p:anim>
                                    <p:anim calcmode="lin" valueType="num">
                                      <p:cBhvr additive="base">
                                        <p:cTn id="222" dur="2000"/>
                                        <p:tgtEl>
                                          <p:spTgt spid="15"/>
                                        </p:tgtEl>
                                        <p:attrNameLst>
                                          <p:attrName>ppt_y</p:attrName>
                                        </p:attrNameLst>
                                      </p:cBhvr>
                                      <p:tavLst>
                                        <p:tav tm="0">
                                          <p:val>
                                            <p:strVal val="ppt_y"/>
                                          </p:val>
                                        </p:tav>
                                        <p:tav tm="100000">
                                          <p:val>
                                            <p:strVal val="1+ppt_h/2"/>
                                          </p:val>
                                        </p:tav>
                                      </p:tavLst>
                                    </p:anim>
                                    <p:set>
                                      <p:cBhvr>
                                        <p:cTn id="223" dur="1" fill="hold">
                                          <p:stCondLst>
                                            <p:cond delay="1999"/>
                                          </p:stCondLst>
                                        </p:cTn>
                                        <p:tgtEl>
                                          <p:spTgt spid="15"/>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0-ppt_w/2"/>
                                          </p:val>
                                        </p:tav>
                                      </p:tavLst>
                                    </p:anim>
                                    <p:anim calcmode="lin" valueType="num">
                                      <p:cBhvr additive="base">
                                        <p:cTn id="226" dur="2000"/>
                                        <p:tgtEl>
                                          <p:spTgt spid="16"/>
                                        </p:tgtEl>
                                        <p:attrNameLst>
                                          <p:attrName>ppt_y</p:attrName>
                                        </p:attrNameLst>
                                      </p:cBhvr>
                                      <p:tavLst>
                                        <p:tav tm="0">
                                          <p:val>
                                            <p:strVal val="ppt_y"/>
                                          </p:val>
                                        </p:tav>
                                        <p:tav tm="100000">
                                          <p:val>
                                            <p:strVal val="1+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17"/>
                                        </p:tgtEl>
                                        <p:attrNameLst>
                                          <p:attrName>ppt_x</p:attrName>
                                        </p:attrNameLst>
                                      </p:cBhvr>
                                      <p:tavLst>
                                        <p:tav tm="0">
                                          <p:val>
                                            <p:strVal val="ppt_x"/>
                                          </p:val>
                                        </p:tav>
                                        <p:tav tm="100000">
                                          <p:val>
                                            <p:strVal val="0-ppt_w/2"/>
                                          </p:val>
                                        </p:tav>
                                      </p:tavLst>
                                    </p:anim>
                                    <p:anim calcmode="lin" valueType="num">
                                      <p:cBhvr additive="base">
                                        <p:cTn id="230" dur="2000"/>
                                        <p:tgtEl>
                                          <p:spTgt spid="17"/>
                                        </p:tgtEl>
                                        <p:attrNameLst>
                                          <p:attrName>ppt_y</p:attrName>
                                        </p:attrNameLst>
                                      </p:cBhvr>
                                      <p:tavLst>
                                        <p:tav tm="0">
                                          <p:val>
                                            <p:strVal val="ppt_y"/>
                                          </p:val>
                                        </p:tav>
                                        <p:tav tm="100000">
                                          <p:val>
                                            <p:strVal val="1+ppt_h/2"/>
                                          </p:val>
                                        </p:tav>
                                      </p:tavLst>
                                    </p:anim>
                                    <p:set>
                                      <p:cBhvr>
                                        <p:cTn id="231" dur="1" fill="hold">
                                          <p:stCondLst>
                                            <p:cond delay="1999"/>
                                          </p:stCondLst>
                                        </p:cTn>
                                        <p:tgtEl>
                                          <p:spTgt spid="17"/>
                                        </p:tgtEl>
                                        <p:attrNameLst>
                                          <p:attrName>style.visibility</p:attrName>
                                        </p:attrNameLst>
                                      </p:cBhvr>
                                      <p:to>
                                        <p:strVal val="hidden"/>
                                      </p:to>
                                    </p:set>
                                  </p:childTnLst>
                                </p:cTn>
                              </p:par>
                              <p:par>
                                <p:cTn id="232" presetID="2" presetClass="exit" presetSubtype="3" fill="hold" nodeType="withEffect">
                                  <p:stCondLst>
                                    <p:cond delay="0"/>
                                  </p:stCondLst>
                                  <p:childTnLst>
                                    <p:anim calcmode="lin" valueType="num">
                                      <p:cBhvr additive="base">
                                        <p:cTn id="233" dur="2000"/>
                                        <p:tgtEl>
                                          <p:spTgt spid="18"/>
                                        </p:tgtEl>
                                        <p:attrNameLst>
                                          <p:attrName>ppt_x</p:attrName>
                                        </p:attrNameLst>
                                      </p:cBhvr>
                                      <p:tavLst>
                                        <p:tav tm="0">
                                          <p:val>
                                            <p:strVal val="ppt_x"/>
                                          </p:val>
                                        </p:tav>
                                        <p:tav tm="100000">
                                          <p:val>
                                            <p:strVal val="1+ppt_w/2"/>
                                          </p:val>
                                        </p:tav>
                                      </p:tavLst>
                                    </p:anim>
                                    <p:anim calcmode="lin" valueType="num">
                                      <p:cBhvr additive="base">
                                        <p:cTn id="234" dur="2000"/>
                                        <p:tgtEl>
                                          <p:spTgt spid="18"/>
                                        </p:tgtEl>
                                        <p:attrNameLst>
                                          <p:attrName>ppt_y</p:attrName>
                                        </p:attrNameLst>
                                      </p:cBhvr>
                                      <p:tavLst>
                                        <p:tav tm="0">
                                          <p:val>
                                            <p:strVal val="ppt_y"/>
                                          </p:val>
                                        </p:tav>
                                        <p:tav tm="100000">
                                          <p:val>
                                            <p:strVal val="0-ppt_h/2"/>
                                          </p:val>
                                        </p:tav>
                                      </p:tavLst>
                                    </p:anim>
                                    <p:set>
                                      <p:cBhvr>
                                        <p:cTn id="235" dur="1" fill="hold">
                                          <p:stCondLst>
                                            <p:cond delay="1999"/>
                                          </p:stCondLst>
                                        </p:cTn>
                                        <p:tgtEl>
                                          <p:spTgt spid="18"/>
                                        </p:tgtEl>
                                        <p:attrNameLst>
                                          <p:attrName>style.visibility</p:attrName>
                                        </p:attrNameLst>
                                      </p:cBhvr>
                                      <p:to>
                                        <p:strVal val="hidden"/>
                                      </p:to>
                                    </p:set>
                                  </p:childTnLst>
                                </p:cTn>
                              </p:par>
                              <p:par>
                                <p:cTn id="236" presetID="2" presetClass="exit" presetSubtype="3" fill="hold" nodeType="withEffect">
                                  <p:stCondLst>
                                    <p:cond delay="0"/>
                                  </p:stCondLst>
                                  <p:childTnLst>
                                    <p:anim calcmode="lin" valueType="num">
                                      <p:cBhvr additive="base">
                                        <p:cTn id="237" dur="2000"/>
                                        <p:tgtEl>
                                          <p:spTgt spid="20"/>
                                        </p:tgtEl>
                                        <p:attrNameLst>
                                          <p:attrName>ppt_x</p:attrName>
                                        </p:attrNameLst>
                                      </p:cBhvr>
                                      <p:tavLst>
                                        <p:tav tm="0">
                                          <p:val>
                                            <p:strVal val="ppt_x"/>
                                          </p:val>
                                        </p:tav>
                                        <p:tav tm="100000">
                                          <p:val>
                                            <p:strVal val="1+ppt_w/2"/>
                                          </p:val>
                                        </p:tav>
                                      </p:tavLst>
                                    </p:anim>
                                    <p:anim calcmode="lin" valueType="num">
                                      <p:cBhvr additive="base">
                                        <p:cTn id="238" dur="2000"/>
                                        <p:tgtEl>
                                          <p:spTgt spid="20"/>
                                        </p:tgtEl>
                                        <p:attrNameLst>
                                          <p:attrName>ppt_y</p:attrName>
                                        </p:attrNameLst>
                                      </p:cBhvr>
                                      <p:tavLst>
                                        <p:tav tm="0">
                                          <p:val>
                                            <p:strVal val="ppt_y"/>
                                          </p:val>
                                        </p:tav>
                                        <p:tav tm="100000">
                                          <p:val>
                                            <p:strVal val="0-ppt_h/2"/>
                                          </p:val>
                                        </p:tav>
                                      </p:tavLst>
                                    </p:anim>
                                    <p:set>
                                      <p:cBhvr>
                                        <p:cTn id="239" dur="1" fill="hold">
                                          <p:stCondLst>
                                            <p:cond delay="1999"/>
                                          </p:stCondLst>
                                        </p:cTn>
                                        <p:tgtEl>
                                          <p:spTgt spid="20"/>
                                        </p:tgtEl>
                                        <p:attrNameLst>
                                          <p:attrName>style.visibility</p:attrName>
                                        </p:attrNameLst>
                                      </p:cBhvr>
                                      <p:to>
                                        <p:strVal val="hidden"/>
                                      </p:to>
                                    </p:set>
                                  </p:childTnLst>
                                </p:cTn>
                              </p:par>
                              <p:par>
                                <p:cTn id="240" presetID="2" presetClass="exit" presetSubtype="3" fill="hold" nodeType="withEffect">
                                  <p:stCondLst>
                                    <p:cond delay="0"/>
                                  </p:stCondLst>
                                  <p:childTnLst>
                                    <p:anim calcmode="lin" valueType="num">
                                      <p:cBhvr additive="base">
                                        <p:cTn id="241" dur="2000"/>
                                        <p:tgtEl>
                                          <p:spTgt spid="22"/>
                                        </p:tgtEl>
                                        <p:attrNameLst>
                                          <p:attrName>ppt_x</p:attrName>
                                        </p:attrNameLst>
                                      </p:cBhvr>
                                      <p:tavLst>
                                        <p:tav tm="0">
                                          <p:val>
                                            <p:strVal val="ppt_x"/>
                                          </p:val>
                                        </p:tav>
                                        <p:tav tm="100000">
                                          <p:val>
                                            <p:strVal val="1+ppt_w/2"/>
                                          </p:val>
                                        </p:tav>
                                      </p:tavLst>
                                    </p:anim>
                                    <p:anim calcmode="lin" valueType="num">
                                      <p:cBhvr additive="base">
                                        <p:cTn id="242" dur="2000"/>
                                        <p:tgtEl>
                                          <p:spTgt spid="22"/>
                                        </p:tgtEl>
                                        <p:attrNameLst>
                                          <p:attrName>ppt_y</p:attrName>
                                        </p:attrNameLst>
                                      </p:cBhvr>
                                      <p:tavLst>
                                        <p:tav tm="0">
                                          <p:val>
                                            <p:strVal val="ppt_y"/>
                                          </p:val>
                                        </p:tav>
                                        <p:tav tm="100000">
                                          <p:val>
                                            <p:strVal val="0-ppt_h/2"/>
                                          </p:val>
                                        </p:tav>
                                      </p:tavLst>
                                    </p:anim>
                                    <p:set>
                                      <p:cBhvr>
                                        <p:cTn id="243" dur="1" fill="hold">
                                          <p:stCondLst>
                                            <p:cond delay="1999"/>
                                          </p:stCondLst>
                                        </p:cTn>
                                        <p:tgtEl>
                                          <p:spTgt spid="22"/>
                                        </p:tgtEl>
                                        <p:attrNameLst>
                                          <p:attrName>style.visibility</p:attrName>
                                        </p:attrNameLst>
                                      </p:cBhvr>
                                      <p:to>
                                        <p:strVal val="hidden"/>
                                      </p:to>
                                    </p:set>
                                  </p:childTnLst>
                                </p:cTn>
                              </p:par>
                              <p:par>
                                <p:cTn id="244" presetID="2" presetClass="exit" presetSubtype="3" fill="hold" nodeType="withEffect">
                                  <p:stCondLst>
                                    <p:cond delay="0"/>
                                  </p:stCondLst>
                                  <p:childTnLst>
                                    <p:anim calcmode="lin" valueType="num">
                                      <p:cBhvr additive="base">
                                        <p:cTn id="245" dur="2000"/>
                                        <p:tgtEl>
                                          <p:spTgt spid="23"/>
                                        </p:tgtEl>
                                        <p:attrNameLst>
                                          <p:attrName>ppt_x</p:attrName>
                                        </p:attrNameLst>
                                      </p:cBhvr>
                                      <p:tavLst>
                                        <p:tav tm="0">
                                          <p:val>
                                            <p:strVal val="ppt_x"/>
                                          </p:val>
                                        </p:tav>
                                        <p:tav tm="100000">
                                          <p:val>
                                            <p:strVal val="1+ppt_w/2"/>
                                          </p:val>
                                        </p:tav>
                                      </p:tavLst>
                                    </p:anim>
                                    <p:anim calcmode="lin" valueType="num">
                                      <p:cBhvr additive="base">
                                        <p:cTn id="246" dur="2000"/>
                                        <p:tgtEl>
                                          <p:spTgt spid="23"/>
                                        </p:tgtEl>
                                        <p:attrNameLst>
                                          <p:attrName>ppt_y</p:attrName>
                                        </p:attrNameLst>
                                      </p:cBhvr>
                                      <p:tavLst>
                                        <p:tav tm="0">
                                          <p:val>
                                            <p:strVal val="ppt_y"/>
                                          </p:val>
                                        </p:tav>
                                        <p:tav tm="100000">
                                          <p:val>
                                            <p:strVal val="0-ppt_h/2"/>
                                          </p:val>
                                        </p:tav>
                                      </p:tavLst>
                                    </p:anim>
                                    <p:set>
                                      <p:cBhvr>
                                        <p:cTn id="247" dur="1" fill="hold">
                                          <p:stCondLst>
                                            <p:cond delay="1999"/>
                                          </p:stCondLst>
                                        </p:cTn>
                                        <p:tgtEl>
                                          <p:spTgt spid="23"/>
                                        </p:tgtEl>
                                        <p:attrNameLst>
                                          <p:attrName>style.visibility</p:attrName>
                                        </p:attrNameLst>
                                      </p:cBhvr>
                                      <p:to>
                                        <p:strVal val="hidden"/>
                                      </p:to>
                                    </p:set>
                                  </p:childTnLst>
                                </p:cTn>
                              </p:par>
                              <p:par>
                                <p:cTn id="248" presetID="2" presetClass="exit" presetSubtype="3" fill="hold" nodeType="withEffect">
                                  <p:stCondLst>
                                    <p:cond delay="0"/>
                                  </p:stCondLst>
                                  <p:childTnLst>
                                    <p:anim calcmode="lin" valueType="num">
                                      <p:cBhvr additive="base">
                                        <p:cTn id="249" dur="2000"/>
                                        <p:tgtEl>
                                          <p:spTgt spid="24"/>
                                        </p:tgtEl>
                                        <p:attrNameLst>
                                          <p:attrName>ppt_x</p:attrName>
                                        </p:attrNameLst>
                                      </p:cBhvr>
                                      <p:tavLst>
                                        <p:tav tm="0">
                                          <p:val>
                                            <p:strVal val="ppt_x"/>
                                          </p:val>
                                        </p:tav>
                                        <p:tav tm="100000">
                                          <p:val>
                                            <p:strVal val="1+ppt_w/2"/>
                                          </p:val>
                                        </p:tav>
                                      </p:tavLst>
                                    </p:anim>
                                    <p:anim calcmode="lin" valueType="num">
                                      <p:cBhvr additive="base">
                                        <p:cTn id="250" dur="2000"/>
                                        <p:tgtEl>
                                          <p:spTgt spid="24"/>
                                        </p:tgtEl>
                                        <p:attrNameLst>
                                          <p:attrName>ppt_y</p:attrName>
                                        </p:attrNameLst>
                                      </p:cBhvr>
                                      <p:tavLst>
                                        <p:tav tm="0">
                                          <p:val>
                                            <p:strVal val="ppt_y"/>
                                          </p:val>
                                        </p:tav>
                                        <p:tav tm="100000">
                                          <p:val>
                                            <p:strVal val="0-ppt_h/2"/>
                                          </p:val>
                                        </p:tav>
                                      </p:tavLst>
                                    </p:anim>
                                    <p:set>
                                      <p:cBhvr>
                                        <p:cTn id="251" dur="1" fill="hold">
                                          <p:stCondLst>
                                            <p:cond delay="1999"/>
                                          </p:stCondLst>
                                        </p:cTn>
                                        <p:tgtEl>
                                          <p:spTgt spid="24"/>
                                        </p:tgtEl>
                                        <p:attrNameLst>
                                          <p:attrName>style.visibility</p:attrName>
                                        </p:attrNameLst>
                                      </p:cBhvr>
                                      <p:to>
                                        <p:strVal val="hidden"/>
                                      </p:to>
                                    </p:set>
                                  </p:childTnLst>
                                </p:cTn>
                              </p:par>
                              <p:par>
                                <p:cTn id="252" presetID="2" presetClass="exit" presetSubtype="3" fill="hold" nodeType="withEffect">
                                  <p:stCondLst>
                                    <p:cond delay="0"/>
                                  </p:stCondLst>
                                  <p:childTnLst>
                                    <p:anim calcmode="lin" valueType="num">
                                      <p:cBhvr additive="base">
                                        <p:cTn id="253" dur="2000"/>
                                        <p:tgtEl>
                                          <p:spTgt spid="25"/>
                                        </p:tgtEl>
                                        <p:attrNameLst>
                                          <p:attrName>ppt_x</p:attrName>
                                        </p:attrNameLst>
                                      </p:cBhvr>
                                      <p:tavLst>
                                        <p:tav tm="0">
                                          <p:val>
                                            <p:strVal val="ppt_x"/>
                                          </p:val>
                                        </p:tav>
                                        <p:tav tm="100000">
                                          <p:val>
                                            <p:strVal val="1+ppt_w/2"/>
                                          </p:val>
                                        </p:tav>
                                      </p:tavLst>
                                    </p:anim>
                                    <p:anim calcmode="lin" valueType="num">
                                      <p:cBhvr additive="base">
                                        <p:cTn id="254" dur="2000"/>
                                        <p:tgtEl>
                                          <p:spTgt spid="25"/>
                                        </p:tgtEl>
                                        <p:attrNameLst>
                                          <p:attrName>ppt_y</p:attrName>
                                        </p:attrNameLst>
                                      </p:cBhvr>
                                      <p:tavLst>
                                        <p:tav tm="0">
                                          <p:val>
                                            <p:strVal val="ppt_y"/>
                                          </p:val>
                                        </p:tav>
                                        <p:tav tm="100000">
                                          <p:val>
                                            <p:strVal val="0-ppt_h/2"/>
                                          </p:val>
                                        </p:tav>
                                      </p:tavLst>
                                    </p:anim>
                                    <p:set>
                                      <p:cBhvr>
                                        <p:cTn id="255" dur="1" fill="hold">
                                          <p:stCondLst>
                                            <p:cond delay="1999"/>
                                          </p:stCondLst>
                                        </p:cTn>
                                        <p:tgtEl>
                                          <p:spTgt spid="25"/>
                                        </p:tgtEl>
                                        <p:attrNameLst>
                                          <p:attrName>style.visibility</p:attrName>
                                        </p:attrNameLst>
                                      </p:cBhvr>
                                      <p:to>
                                        <p:strVal val="hidden"/>
                                      </p:to>
                                    </p:set>
                                  </p:childTnLst>
                                </p:cTn>
                              </p:par>
                              <p:par>
                                <p:cTn id="256" presetID="2" presetClass="exit" presetSubtype="3" fill="hold" nodeType="withEffect">
                                  <p:stCondLst>
                                    <p:cond delay="0"/>
                                  </p:stCondLst>
                                  <p:childTnLst>
                                    <p:anim calcmode="lin" valueType="num">
                                      <p:cBhvr additive="base">
                                        <p:cTn id="257" dur="2000"/>
                                        <p:tgtEl>
                                          <p:spTgt spid="26"/>
                                        </p:tgtEl>
                                        <p:attrNameLst>
                                          <p:attrName>ppt_x</p:attrName>
                                        </p:attrNameLst>
                                      </p:cBhvr>
                                      <p:tavLst>
                                        <p:tav tm="0">
                                          <p:val>
                                            <p:strVal val="ppt_x"/>
                                          </p:val>
                                        </p:tav>
                                        <p:tav tm="100000">
                                          <p:val>
                                            <p:strVal val="1+ppt_w/2"/>
                                          </p:val>
                                        </p:tav>
                                      </p:tavLst>
                                    </p:anim>
                                    <p:anim calcmode="lin" valueType="num">
                                      <p:cBhvr additive="base">
                                        <p:cTn id="258" dur="2000"/>
                                        <p:tgtEl>
                                          <p:spTgt spid="26"/>
                                        </p:tgtEl>
                                        <p:attrNameLst>
                                          <p:attrName>ppt_y</p:attrName>
                                        </p:attrNameLst>
                                      </p:cBhvr>
                                      <p:tavLst>
                                        <p:tav tm="0">
                                          <p:val>
                                            <p:strVal val="ppt_y"/>
                                          </p:val>
                                        </p:tav>
                                        <p:tav tm="100000">
                                          <p:val>
                                            <p:strVal val="0-ppt_h/2"/>
                                          </p:val>
                                        </p:tav>
                                      </p:tavLst>
                                    </p:anim>
                                    <p:set>
                                      <p:cBhvr>
                                        <p:cTn id="259" dur="1" fill="hold">
                                          <p:stCondLst>
                                            <p:cond delay="1999"/>
                                          </p:stCondLst>
                                        </p:cTn>
                                        <p:tgtEl>
                                          <p:spTgt spid="26"/>
                                        </p:tgtEl>
                                        <p:attrNameLst>
                                          <p:attrName>style.visibility</p:attrName>
                                        </p:attrNameLst>
                                      </p:cBhvr>
                                      <p:to>
                                        <p:strVal val="hidden"/>
                                      </p:to>
                                    </p:set>
                                  </p:childTnLst>
                                </p:cTn>
                              </p:par>
                              <p:par>
                                <p:cTn id="260" presetID="2" presetClass="exit" presetSubtype="9" fill="hold" nodeType="withEffect">
                                  <p:stCondLst>
                                    <p:cond delay="0"/>
                                  </p:stCondLst>
                                  <p:childTnLst>
                                    <p:anim calcmode="lin" valueType="num">
                                      <p:cBhvr additive="base">
                                        <p:cTn id="261" dur="2000"/>
                                        <p:tgtEl>
                                          <p:spTgt spid="19"/>
                                        </p:tgtEl>
                                        <p:attrNameLst>
                                          <p:attrName>ppt_x</p:attrName>
                                        </p:attrNameLst>
                                      </p:cBhvr>
                                      <p:tavLst>
                                        <p:tav tm="0">
                                          <p:val>
                                            <p:strVal val="ppt_x"/>
                                          </p:val>
                                        </p:tav>
                                        <p:tav tm="100000">
                                          <p:val>
                                            <p:strVal val="0-ppt_w/2"/>
                                          </p:val>
                                        </p:tav>
                                      </p:tavLst>
                                    </p:anim>
                                    <p:anim calcmode="lin" valueType="num">
                                      <p:cBhvr additive="base">
                                        <p:cTn id="262" dur="2000"/>
                                        <p:tgtEl>
                                          <p:spTgt spid="19"/>
                                        </p:tgtEl>
                                        <p:attrNameLst>
                                          <p:attrName>ppt_y</p:attrName>
                                        </p:attrNameLst>
                                      </p:cBhvr>
                                      <p:tavLst>
                                        <p:tav tm="0">
                                          <p:val>
                                            <p:strVal val="ppt_y"/>
                                          </p:val>
                                        </p:tav>
                                        <p:tav tm="100000">
                                          <p:val>
                                            <p:strVal val="0-ppt_h/2"/>
                                          </p:val>
                                        </p:tav>
                                      </p:tavLst>
                                    </p:anim>
                                    <p:set>
                                      <p:cBhvr>
                                        <p:cTn id="263" dur="1" fill="hold">
                                          <p:stCondLst>
                                            <p:cond delay="1999"/>
                                          </p:stCondLst>
                                        </p:cTn>
                                        <p:tgtEl>
                                          <p:spTgt spid="19"/>
                                        </p:tgtEl>
                                        <p:attrNameLst>
                                          <p:attrName>style.visibility</p:attrName>
                                        </p:attrNameLst>
                                      </p:cBhvr>
                                      <p:to>
                                        <p:strVal val="hidden"/>
                                      </p:to>
                                    </p:set>
                                  </p:childTnLst>
                                </p:cTn>
                              </p:par>
                              <p:par>
                                <p:cTn id="264" presetID="2" presetClass="exit" presetSubtype="9" fill="hold" nodeType="withEffect">
                                  <p:stCondLst>
                                    <p:cond delay="0"/>
                                  </p:stCondLst>
                                  <p:childTnLst>
                                    <p:anim calcmode="lin" valueType="num">
                                      <p:cBhvr additive="base">
                                        <p:cTn id="265" dur="2000"/>
                                        <p:tgtEl>
                                          <p:spTgt spid="21"/>
                                        </p:tgtEl>
                                        <p:attrNameLst>
                                          <p:attrName>ppt_x</p:attrName>
                                        </p:attrNameLst>
                                      </p:cBhvr>
                                      <p:tavLst>
                                        <p:tav tm="0">
                                          <p:val>
                                            <p:strVal val="ppt_x"/>
                                          </p:val>
                                        </p:tav>
                                        <p:tav tm="100000">
                                          <p:val>
                                            <p:strVal val="0-ppt_w/2"/>
                                          </p:val>
                                        </p:tav>
                                      </p:tavLst>
                                    </p:anim>
                                    <p:anim calcmode="lin" valueType="num">
                                      <p:cBhvr additive="base">
                                        <p:cTn id="266" dur="2000"/>
                                        <p:tgtEl>
                                          <p:spTgt spid="21"/>
                                        </p:tgtEl>
                                        <p:attrNameLst>
                                          <p:attrName>ppt_y</p:attrName>
                                        </p:attrNameLst>
                                      </p:cBhvr>
                                      <p:tavLst>
                                        <p:tav tm="0">
                                          <p:val>
                                            <p:strVal val="ppt_y"/>
                                          </p:val>
                                        </p:tav>
                                        <p:tav tm="100000">
                                          <p:val>
                                            <p:strVal val="0-ppt_h/2"/>
                                          </p:val>
                                        </p:tav>
                                      </p:tavLst>
                                    </p:anim>
                                    <p:set>
                                      <p:cBhvr>
                                        <p:cTn id="267" dur="1" fill="hold">
                                          <p:stCondLst>
                                            <p:cond delay="1999"/>
                                          </p:stCondLst>
                                        </p:cTn>
                                        <p:tgtEl>
                                          <p:spTgt spid="21"/>
                                        </p:tgtEl>
                                        <p:attrNameLst>
                                          <p:attrName>style.visibility</p:attrName>
                                        </p:attrNameLst>
                                      </p:cBhvr>
                                      <p:to>
                                        <p:strVal val="hidden"/>
                                      </p:to>
                                    </p:set>
                                  </p:childTnLst>
                                </p:cTn>
                              </p:par>
                              <p:par>
                                <p:cTn id="268" presetID="2" presetClass="exit" presetSubtype="9" fill="hold" nodeType="withEffect">
                                  <p:stCondLst>
                                    <p:cond delay="0"/>
                                  </p:stCondLst>
                                  <p:childTnLst>
                                    <p:anim calcmode="lin" valueType="num">
                                      <p:cBhvr additive="base">
                                        <p:cTn id="269" dur="2000"/>
                                        <p:tgtEl>
                                          <p:spTgt spid="27"/>
                                        </p:tgtEl>
                                        <p:attrNameLst>
                                          <p:attrName>ppt_x</p:attrName>
                                        </p:attrNameLst>
                                      </p:cBhvr>
                                      <p:tavLst>
                                        <p:tav tm="0">
                                          <p:val>
                                            <p:strVal val="ppt_x"/>
                                          </p:val>
                                        </p:tav>
                                        <p:tav tm="100000">
                                          <p:val>
                                            <p:strVal val="0-ppt_w/2"/>
                                          </p:val>
                                        </p:tav>
                                      </p:tavLst>
                                    </p:anim>
                                    <p:anim calcmode="lin" valueType="num">
                                      <p:cBhvr additive="base">
                                        <p:cTn id="270" dur="2000"/>
                                        <p:tgtEl>
                                          <p:spTgt spid="27"/>
                                        </p:tgtEl>
                                        <p:attrNameLst>
                                          <p:attrName>ppt_y</p:attrName>
                                        </p:attrNameLst>
                                      </p:cBhvr>
                                      <p:tavLst>
                                        <p:tav tm="0">
                                          <p:val>
                                            <p:strVal val="ppt_y"/>
                                          </p:val>
                                        </p:tav>
                                        <p:tav tm="100000">
                                          <p:val>
                                            <p:strVal val="0-ppt_h/2"/>
                                          </p:val>
                                        </p:tav>
                                      </p:tavLst>
                                    </p:anim>
                                    <p:set>
                                      <p:cBhvr>
                                        <p:cTn id="271" dur="1" fill="hold">
                                          <p:stCondLst>
                                            <p:cond delay="1999"/>
                                          </p:stCondLst>
                                        </p:cTn>
                                        <p:tgtEl>
                                          <p:spTgt spid="27"/>
                                        </p:tgtEl>
                                        <p:attrNameLst>
                                          <p:attrName>style.visibility</p:attrName>
                                        </p:attrNameLst>
                                      </p:cBhvr>
                                      <p:to>
                                        <p:strVal val="hidden"/>
                                      </p:to>
                                    </p:set>
                                  </p:childTnLst>
                                </p:cTn>
                              </p:par>
                              <p:par>
                                <p:cTn id="272" presetID="2" presetClass="exit" presetSubtype="9" fill="hold" nodeType="withEffect">
                                  <p:stCondLst>
                                    <p:cond delay="0"/>
                                  </p:stCondLst>
                                  <p:childTnLst>
                                    <p:anim calcmode="lin" valueType="num">
                                      <p:cBhvr additive="base">
                                        <p:cTn id="273" dur="2000"/>
                                        <p:tgtEl>
                                          <p:spTgt spid="28"/>
                                        </p:tgtEl>
                                        <p:attrNameLst>
                                          <p:attrName>ppt_x</p:attrName>
                                        </p:attrNameLst>
                                      </p:cBhvr>
                                      <p:tavLst>
                                        <p:tav tm="0">
                                          <p:val>
                                            <p:strVal val="ppt_x"/>
                                          </p:val>
                                        </p:tav>
                                        <p:tav tm="100000">
                                          <p:val>
                                            <p:strVal val="0-ppt_w/2"/>
                                          </p:val>
                                        </p:tav>
                                      </p:tavLst>
                                    </p:anim>
                                    <p:anim calcmode="lin" valueType="num">
                                      <p:cBhvr additive="base">
                                        <p:cTn id="274" dur="2000"/>
                                        <p:tgtEl>
                                          <p:spTgt spid="28"/>
                                        </p:tgtEl>
                                        <p:attrNameLst>
                                          <p:attrName>ppt_y</p:attrName>
                                        </p:attrNameLst>
                                      </p:cBhvr>
                                      <p:tavLst>
                                        <p:tav tm="0">
                                          <p:val>
                                            <p:strVal val="ppt_y"/>
                                          </p:val>
                                        </p:tav>
                                        <p:tav tm="100000">
                                          <p:val>
                                            <p:strVal val="0-ppt_h/2"/>
                                          </p:val>
                                        </p:tav>
                                      </p:tavLst>
                                    </p:anim>
                                    <p:set>
                                      <p:cBhvr>
                                        <p:cTn id="275" dur="1" fill="hold">
                                          <p:stCondLst>
                                            <p:cond delay="1999"/>
                                          </p:stCondLst>
                                        </p:cTn>
                                        <p:tgtEl>
                                          <p:spTgt spid="28"/>
                                        </p:tgtEl>
                                        <p:attrNameLst>
                                          <p:attrName>style.visibility</p:attrName>
                                        </p:attrNameLst>
                                      </p:cBhvr>
                                      <p:to>
                                        <p:strVal val="hidden"/>
                                      </p:to>
                                    </p:set>
                                  </p:childTnLst>
                                </p:cTn>
                              </p:par>
                              <p:par>
                                <p:cTn id="276" presetID="2" presetClass="exit" presetSubtype="9" fill="hold" nodeType="withEffect">
                                  <p:stCondLst>
                                    <p:cond delay="0"/>
                                  </p:stCondLst>
                                  <p:childTnLst>
                                    <p:anim calcmode="lin" valueType="num">
                                      <p:cBhvr additive="base">
                                        <p:cTn id="277" dur="2000"/>
                                        <p:tgtEl>
                                          <p:spTgt spid="29"/>
                                        </p:tgtEl>
                                        <p:attrNameLst>
                                          <p:attrName>ppt_x</p:attrName>
                                        </p:attrNameLst>
                                      </p:cBhvr>
                                      <p:tavLst>
                                        <p:tav tm="0">
                                          <p:val>
                                            <p:strVal val="ppt_x"/>
                                          </p:val>
                                        </p:tav>
                                        <p:tav tm="100000">
                                          <p:val>
                                            <p:strVal val="0-ppt_w/2"/>
                                          </p:val>
                                        </p:tav>
                                      </p:tavLst>
                                    </p:anim>
                                    <p:anim calcmode="lin" valueType="num">
                                      <p:cBhvr additive="base">
                                        <p:cTn id="278" dur="2000"/>
                                        <p:tgtEl>
                                          <p:spTgt spid="29"/>
                                        </p:tgtEl>
                                        <p:attrNameLst>
                                          <p:attrName>ppt_y</p:attrName>
                                        </p:attrNameLst>
                                      </p:cBhvr>
                                      <p:tavLst>
                                        <p:tav tm="0">
                                          <p:val>
                                            <p:strVal val="ppt_y"/>
                                          </p:val>
                                        </p:tav>
                                        <p:tav tm="100000">
                                          <p:val>
                                            <p:strVal val="0-ppt_h/2"/>
                                          </p:val>
                                        </p:tav>
                                      </p:tavLst>
                                    </p:anim>
                                    <p:set>
                                      <p:cBhvr>
                                        <p:cTn id="279" dur="1" fill="hold">
                                          <p:stCondLst>
                                            <p:cond delay="1999"/>
                                          </p:stCondLst>
                                        </p:cTn>
                                        <p:tgtEl>
                                          <p:spTgt spid="29"/>
                                        </p:tgtEl>
                                        <p:attrNameLst>
                                          <p:attrName>style.visibility</p:attrName>
                                        </p:attrNameLst>
                                      </p:cBhvr>
                                      <p:to>
                                        <p:strVal val="hidden"/>
                                      </p:to>
                                    </p:set>
                                  </p:childTnLst>
                                </p:cTn>
                              </p:par>
                              <p:par>
                                <p:cTn id="280" presetID="2" presetClass="exit" presetSubtype="9" fill="hold" nodeType="withEffect">
                                  <p:stCondLst>
                                    <p:cond delay="0"/>
                                  </p:stCondLst>
                                  <p:childTnLst>
                                    <p:anim calcmode="lin" valueType="num">
                                      <p:cBhvr additive="base">
                                        <p:cTn id="281" dur="2000"/>
                                        <p:tgtEl>
                                          <p:spTgt spid="30"/>
                                        </p:tgtEl>
                                        <p:attrNameLst>
                                          <p:attrName>ppt_x</p:attrName>
                                        </p:attrNameLst>
                                      </p:cBhvr>
                                      <p:tavLst>
                                        <p:tav tm="0">
                                          <p:val>
                                            <p:strVal val="ppt_x"/>
                                          </p:val>
                                        </p:tav>
                                        <p:tav tm="100000">
                                          <p:val>
                                            <p:strVal val="0-ppt_w/2"/>
                                          </p:val>
                                        </p:tav>
                                      </p:tavLst>
                                    </p:anim>
                                    <p:anim calcmode="lin" valueType="num">
                                      <p:cBhvr additive="base">
                                        <p:cTn id="282" dur="2000"/>
                                        <p:tgtEl>
                                          <p:spTgt spid="30"/>
                                        </p:tgtEl>
                                        <p:attrNameLst>
                                          <p:attrName>ppt_y</p:attrName>
                                        </p:attrNameLst>
                                      </p:cBhvr>
                                      <p:tavLst>
                                        <p:tav tm="0">
                                          <p:val>
                                            <p:strVal val="ppt_y"/>
                                          </p:val>
                                        </p:tav>
                                        <p:tav tm="100000">
                                          <p:val>
                                            <p:strVal val="0-ppt_h/2"/>
                                          </p:val>
                                        </p:tav>
                                      </p:tavLst>
                                    </p:anim>
                                    <p:set>
                                      <p:cBhvr>
                                        <p:cTn id="283" dur="1" fill="hold">
                                          <p:stCondLst>
                                            <p:cond delay="1999"/>
                                          </p:stCondLst>
                                        </p:cTn>
                                        <p:tgtEl>
                                          <p:spTgt spid="30"/>
                                        </p:tgtEl>
                                        <p:attrNameLst>
                                          <p:attrName>style.visibility</p:attrName>
                                        </p:attrNameLst>
                                      </p:cBhvr>
                                      <p:to>
                                        <p:strVal val="hidden"/>
                                      </p:to>
                                    </p:set>
                                  </p:childTnLst>
                                </p:cTn>
                              </p:par>
                              <p:par>
                                <p:cTn id="284" presetID="2" presetClass="exit" presetSubtype="9" fill="hold" nodeType="withEffect">
                                  <p:stCondLst>
                                    <p:cond delay="0"/>
                                  </p:stCondLst>
                                  <p:childTnLst>
                                    <p:anim calcmode="lin" valueType="num">
                                      <p:cBhvr additive="base">
                                        <p:cTn id="285" dur="2000"/>
                                        <p:tgtEl>
                                          <p:spTgt spid="31"/>
                                        </p:tgtEl>
                                        <p:attrNameLst>
                                          <p:attrName>ppt_x</p:attrName>
                                        </p:attrNameLst>
                                      </p:cBhvr>
                                      <p:tavLst>
                                        <p:tav tm="0">
                                          <p:val>
                                            <p:strVal val="ppt_x"/>
                                          </p:val>
                                        </p:tav>
                                        <p:tav tm="100000">
                                          <p:val>
                                            <p:strVal val="0-ppt_w/2"/>
                                          </p:val>
                                        </p:tav>
                                      </p:tavLst>
                                    </p:anim>
                                    <p:anim calcmode="lin" valueType="num">
                                      <p:cBhvr additive="base">
                                        <p:cTn id="286" dur="2000"/>
                                        <p:tgtEl>
                                          <p:spTgt spid="31"/>
                                        </p:tgtEl>
                                        <p:attrNameLst>
                                          <p:attrName>ppt_y</p:attrName>
                                        </p:attrNameLst>
                                      </p:cBhvr>
                                      <p:tavLst>
                                        <p:tav tm="0">
                                          <p:val>
                                            <p:strVal val="ppt_y"/>
                                          </p:val>
                                        </p:tav>
                                        <p:tav tm="100000">
                                          <p:val>
                                            <p:strVal val="0-ppt_h/2"/>
                                          </p:val>
                                        </p:tav>
                                      </p:tavLst>
                                    </p:anim>
                                    <p:set>
                                      <p:cBhvr>
                                        <p:cTn id="287" dur="1" fill="hold">
                                          <p:stCondLst>
                                            <p:cond delay="1999"/>
                                          </p:stCondLst>
                                        </p:cTn>
                                        <p:tgtEl>
                                          <p:spTgt spid="31"/>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6"/>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7"/>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8"/>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9"/>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0"/>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1"/>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2"/>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13"/>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14"/>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15"/>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16"/>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17"/>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18"/>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20"/>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22"/>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23"/>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24"/>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25"/>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26"/>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9"/>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1"/>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7"/>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8"/>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9"/>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30"/>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31"/>
                                        </p:tgtEl>
                                        <p:attrNameLst>
                                          <p:attrName>r</p:attrName>
                                        </p:attrNameLst>
                                      </p:cBhvr>
                                    </p:animRot>
                                  </p:childTnLst>
                                </p:cTn>
                              </p:par>
                              <p:par>
                                <p:cTn id="344" presetID="23" presetClass="entr" presetSubtype="272"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ppt_w</p:attrName>
                                        </p:attrNameLst>
                                      </p:cBhvr>
                                      <p:tavLst>
                                        <p:tav tm="0">
                                          <p:val>
                                            <p:strVal val="2/3*#ppt_w"/>
                                          </p:val>
                                        </p:tav>
                                        <p:tav tm="100000">
                                          <p:val>
                                            <p:strVal val="#ppt_w"/>
                                          </p:val>
                                        </p:tav>
                                      </p:tavLst>
                                    </p:anim>
                                    <p:anim calcmode="lin" valueType="num">
                                      <p:cBhvr>
                                        <p:cTn id="347" dur="2000" fill="hold"/>
                                        <p:tgtEl>
                                          <p:spTgt spid="2"/>
                                        </p:tgtEl>
                                        <p:attrNameLst>
                                          <p:attrName>ppt_h</p:attrName>
                                        </p:attrNameLst>
                                      </p:cBhvr>
                                      <p:tavLst>
                                        <p:tav tm="0">
                                          <p:val>
                                            <p:strVal val="2/3*#ppt_h"/>
                                          </p:val>
                                        </p:tav>
                                        <p:tav tm="100000">
                                          <p:val>
                                            <p:strVal val="#ppt_h"/>
                                          </p:val>
                                        </p:tav>
                                      </p:tavLst>
                                    </p:anim>
                                  </p:childTnLst>
                                </p:cTn>
                              </p:par>
                              <p:par>
                                <p:cTn id="348" presetID="4" presetClass="entr" presetSubtype="32" fill="hold" nodeType="withEffect">
                                  <p:stCondLst>
                                    <p:cond delay="0"/>
                                  </p:stCondLst>
                                  <p:childTnLst>
                                    <p:set>
                                      <p:cBhvr>
                                        <p:cTn id="349" dur="1" fill="hold">
                                          <p:stCondLst>
                                            <p:cond delay="0"/>
                                          </p:stCondLst>
                                        </p:cTn>
                                        <p:tgtEl>
                                          <p:spTgt spid="2"/>
                                        </p:tgtEl>
                                        <p:attrNameLst>
                                          <p:attrName>style.visibility</p:attrName>
                                        </p:attrNameLst>
                                      </p:cBhvr>
                                      <p:to>
                                        <p:strVal val="visible"/>
                                      </p:to>
                                    </p:set>
                                    <p:animEffect transition="in" filter="box(out)">
                                      <p:cBhvr>
                                        <p:cTn id="35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gradFill>
          <a:gsLst>
            <a:gs pos="0">
              <a:srgbClr val="E317E3"/>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stock-photo-2925432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309412443_Vector_Clipart.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1" y="1643057"/>
            <a:ext cx="928693" cy="928693"/>
          </a:xfrm>
          <a:prstGeom prst="rect">
            <a:avLst/>
          </a:prstGeom>
        </p:spPr>
      </p:pic>
      <p:pic>
        <p:nvPicPr>
          <p:cNvPr id="4" name="3 Imagen" descr="1309412443_Vector_Clipart.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0" y="2500312"/>
            <a:ext cx="928693" cy="928693"/>
          </a:xfrm>
          <a:prstGeom prst="rect">
            <a:avLst/>
          </a:prstGeom>
        </p:spPr>
      </p:pic>
      <p:pic>
        <p:nvPicPr>
          <p:cNvPr id="5" name="4 Imagen" descr="1309412443_Vector_Clipart.png"/>
          <p:cNvPicPr>
            <a:picLocks noChangeAspect="1"/>
          </p:cNvPicPr>
          <p:nvPr/>
        </p:nvPicPr>
        <p:blipFill>
          <a:blip r:embed="rId3" cstate="print">
            <a:duotone>
              <a:schemeClr val="accent3">
                <a:shade val="45000"/>
                <a:satMod val="135000"/>
              </a:schemeClr>
              <a:prstClr val="white"/>
            </a:duotone>
            <a:lum bright="-20000" contrast="40000"/>
          </a:blip>
          <a:stretch>
            <a:fillRect/>
          </a:stretch>
        </p:blipFill>
        <p:spPr>
          <a:xfrm>
            <a:off x="857225" y="1643057"/>
            <a:ext cx="928693" cy="928693"/>
          </a:xfrm>
          <a:prstGeom prst="rect">
            <a:avLst/>
          </a:prstGeom>
        </p:spPr>
      </p:pic>
      <p:pic>
        <p:nvPicPr>
          <p:cNvPr id="6" name="5 Imagen" descr="1309412443_Vector_Clipart.png"/>
          <p:cNvPicPr>
            <a:picLocks noChangeAspect="1"/>
          </p:cNvPicPr>
          <p:nvPr/>
        </p:nvPicPr>
        <p:blipFill>
          <a:blip r:embed="rId3" cstate="print">
            <a:duotone>
              <a:schemeClr val="accent3">
                <a:shade val="45000"/>
                <a:satMod val="135000"/>
              </a:schemeClr>
              <a:prstClr val="white"/>
            </a:duotone>
            <a:lum bright="-20000" contrast="40000"/>
          </a:blip>
          <a:stretch>
            <a:fillRect/>
          </a:stretch>
        </p:blipFill>
        <p:spPr>
          <a:xfrm>
            <a:off x="857224" y="2500312"/>
            <a:ext cx="928693" cy="928693"/>
          </a:xfrm>
          <a:prstGeom prst="rect">
            <a:avLst/>
          </a:prstGeom>
        </p:spPr>
      </p:pic>
      <p:pic>
        <p:nvPicPr>
          <p:cNvPr id="7" name="6 Imagen" descr="1309412443_Vector_Clipart.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1785951" y="1643057"/>
            <a:ext cx="928693" cy="928693"/>
          </a:xfrm>
          <a:prstGeom prst="rect">
            <a:avLst/>
          </a:prstGeom>
        </p:spPr>
      </p:pic>
      <p:pic>
        <p:nvPicPr>
          <p:cNvPr id="8" name="7 Imagen" descr="1309412443_Vector_Clipart.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1785950" y="2500312"/>
            <a:ext cx="928693" cy="928693"/>
          </a:xfrm>
          <a:prstGeom prst="rect">
            <a:avLst/>
          </a:prstGeom>
        </p:spPr>
      </p:pic>
      <p:pic>
        <p:nvPicPr>
          <p:cNvPr id="9" name="8 Imagen" descr="1309412443_Vector_Clipart.png"/>
          <p:cNvPicPr>
            <a:picLocks noChangeAspect="1"/>
          </p:cNvPicPr>
          <p:nvPr/>
        </p:nvPicPr>
        <p:blipFill>
          <a:blip r:embed="rId3" cstate="print">
            <a:duotone>
              <a:schemeClr val="accent3">
                <a:shade val="45000"/>
                <a:satMod val="135000"/>
              </a:schemeClr>
              <a:prstClr val="white"/>
            </a:duotone>
            <a:lum bright="-20000" contrast="40000"/>
          </a:blip>
          <a:stretch>
            <a:fillRect/>
          </a:stretch>
        </p:blipFill>
        <p:spPr>
          <a:xfrm>
            <a:off x="2643175" y="1643057"/>
            <a:ext cx="928693" cy="928693"/>
          </a:xfrm>
          <a:prstGeom prst="rect">
            <a:avLst/>
          </a:prstGeom>
        </p:spPr>
      </p:pic>
      <p:pic>
        <p:nvPicPr>
          <p:cNvPr id="10" name="9 Imagen" descr="1309412443_Vector_Clipart.png"/>
          <p:cNvPicPr>
            <a:picLocks noChangeAspect="1"/>
          </p:cNvPicPr>
          <p:nvPr/>
        </p:nvPicPr>
        <p:blipFill>
          <a:blip r:embed="rId3" cstate="print">
            <a:duotone>
              <a:schemeClr val="accent3">
                <a:shade val="45000"/>
                <a:satMod val="135000"/>
              </a:schemeClr>
              <a:prstClr val="white"/>
            </a:duotone>
            <a:lum bright="-20000" contrast="40000"/>
          </a:blip>
          <a:stretch>
            <a:fillRect/>
          </a:stretch>
        </p:blipFill>
        <p:spPr>
          <a:xfrm>
            <a:off x="2643174" y="2500312"/>
            <a:ext cx="928693" cy="928693"/>
          </a:xfrm>
          <a:prstGeom prst="rect">
            <a:avLst/>
          </a:prstGeom>
        </p:spPr>
      </p:pic>
      <p:pic>
        <p:nvPicPr>
          <p:cNvPr id="11" name="10 Imagen" descr="1309412443_Vector_Clipart.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3643306" y="1643056"/>
            <a:ext cx="928693" cy="928693"/>
          </a:xfrm>
          <a:prstGeom prst="rect">
            <a:avLst/>
          </a:prstGeom>
        </p:spPr>
      </p:pic>
      <p:pic>
        <p:nvPicPr>
          <p:cNvPr id="12" name="11 Imagen" descr="1309412443_Vector_Clipart.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3643306" y="2500312"/>
            <a:ext cx="928693" cy="928693"/>
          </a:xfrm>
          <a:prstGeom prst="rect">
            <a:avLst/>
          </a:prstGeom>
        </p:spPr>
      </p:pic>
      <p:pic>
        <p:nvPicPr>
          <p:cNvPr id="13" name="12 Imagen" descr="1309412443_Vector_Clipart.png"/>
          <p:cNvPicPr>
            <a:picLocks noChangeAspect="1"/>
          </p:cNvPicPr>
          <p:nvPr/>
        </p:nvPicPr>
        <p:blipFill>
          <a:blip r:embed="rId3" cstate="print">
            <a:duotone>
              <a:schemeClr val="accent3">
                <a:shade val="45000"/>
                <a:satMod val="135000"/>
              </a:schemeClr>
              <a:prstClr val="white"/>
            </a:duotone>
            <a:lum bright="-20000" contrast="40000"/>
          </a:blip>
          <a:stretch>
            <a:fillRect/>
          </a:stretch>
        </p:blipFill>
        <p:spPr>
          <a:xfrm>
            <a:off x="4572000" y="1643056"/>
            <a:ext cx="928693" cy="928693"/>
          </a:xfrm>
          <a:prstGeom prst="rect">
            <a:avLst/>
          </a:prstGeom>
        </p:spPr>
      </p:pic>
      <p:pic>
        <p:nvPicPr>
          <p:cNvPr id="14" name="13 Imagen" descr="1309412443_Vector_Clipart.png"/>
          <p:cNvPicPr>
            <a:picLocks noChangeAspect="1"/>
          </p:cNvPicPr>
          <p:nvPr/>
        </p:nvPicPr>
        <p:blipFill>
          <a:blip r:embed="rId3" cstate="print">
            <a:duotone>
              <a:schemeClr val="accent3">
                <a:shade val="45000"/>
                <a:satMod val="135000"/>
              </a:schemeClr>
              <a:prstClr val="white"/>
            </a:duotone>
            <a:lum bright="-20000" contrast="40000"/>
          </a:blip>
          <a:stretch>
            <a:fillRect/>
          </a:stretch>
        </p:blipFill>
        <p:spPr>
          <a:xfrm>
            <a:off x="4572000" y="2500312"/>
            <a:ext cx="928693" cy="928693"/>
          </a:xfrm>
          <a:prstGeom prst="rect">
            <a:avLst/>
          </a:prstGeom>
        </p:spPr>
      </p:pic>
      <p:pic>
        <p:nvPicPr>
          <p:cNvPr id="15" name="14 Imagen" descr="1309412443_Vector_Clipart.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5572165" y="1643057"/>
            <a:ext cx="928693" cy="928693"/>
          </a:xfrm>
          <a:prstGeom prst="rect">
            <a:avLst/>
          </a:prstGeom>
        </p:spPr>
      </p:pic>
      <p:pic>
        <p:nvPicPr>
          <p:cNvPr id="16" name="15 Imagen" descr="1309412443_Vector_Clipart.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5572164" y="2500312"/>
            <a:ext cx="928693" cy="928693"/>
          </a:xfrm>
          <a:prstGeom prst="rect">
            <a:avLst/>
          </a:prstGeom>
        </p:spPr>
      </p:pic>
      <p:pic>
        <p:nvPicPr>
          <p:cNvPr id="17" name="16 Imagen" descr="1309412443_Vector_Clipart.png"/>
          <p:cNvPicPr>
            <a:picLocks noChangeAspect="1"/>
          </p:cNvPicPr>
          <p:nvPr/>
        </p:nvPicPr>
        <p:blipFill>
          <a:blip r:embed="rId3" cstate="print">
            <a:duotone>
              <a:schemeClr val="accent3">
                <a:shade val="45000"/>
                <a:satMod val="135000"/>
              </a:schemeClr>
              <a:prstClr val="white"/>
            </a:duotone>
            <a:lum bright="-20000" contrast="40000"/>
          </a:blip>
          <a:stretch>
            <a:fillRect/>
          </a:stretch>
        </p:blipFill>
        <p:spPr>
          <a:xfrm>
            <a:off x="6429389" y="1643057"/>
            <a:ext cx="928693" cy="928693"/>
          </a:xfrm>
          <a:prstGeom prst="rect">
            <a:avLst/>
          </a:prstGeom>
        </p:spPr>
      </p:pic>
      <p:pic>
        <p:nvPicPr>
          <p:cNvPr id="18" name="17 Imagen" descr="1309412443_Vector_Clipart.png"/>
          <p:cNvPicPr>
            <a:picLocks noChangeAspect="1"/>
          </p:cNvPicPr>
          <p:nvPr/>
        </p:nvPicPr>
        <p:blipFill>
          <a:blip r:embed="rId3" cstate="print">
            <a:duotone>
              <a:schemeClr val="accent3">
                <a:shade val="45000"/>
                <a:satMod val="135000"/>
              </a:schemeClr>
              <a:prstClr val="white"/>
            </a:duotone>
            <a:lum bright="-20000" contrast="40000"/>
          </a:blip>
          <a:stretch>
            <a:fillRect/>
          </a:stretch>
        </p:blipFill>
        <p:spPr>
          <a:xfrm>
            <a:off x="6429388" y="2500312"/>
            <a:ext cx="928693" cy="928693"/>
          </a:xfrm>
          <a:prstGeom prst="rect">
            <a:avLst/>
          </a:prstGeom>
        </p:spPr>
      </p:pic>
      <p:pic>
        <p:nvPicPr>
          <p:cNvPr id="19" name="18 Imagen" descr="1309412443_Vector_Clipart.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7358083" y="1643057"/>
            <a:ext cx="928693" cy="928693"/>
          </a:xfrm>
          <a:prstGeom prst="rect">
            <a:avLst/>
          </a:prstGeom>
        </p:spPr>
      </p:pic>
      <p:pic>
        <p:nvPicPr>
          <p:cNvPr id="20" name="19 Imagen" descr="1309412443_Vector_Clipart.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7358082" y="2500312"/>
            <a:ext cx="928693" cy="928693"/>
          </a:xfrm>
          <a:prstGeom prst="rect">
            <a:avLst/>
          </a:prstGeom>
        </p:spPr>
      </p:pic>
      <p:pic>
        <p:nvPicPr>
          <p:cNvPr id="21" name="20 Imagen" descr="1309412443_Vector_Clipart.png"/>
          <p:cNvPicPr>
            <a:picLocks noChangeAspect="1"/>
          </p:cNvPicPr>
          <p:nvPr/>
        </p:nvPicPr>
        <p:blipFill>
          <a:blip r:embed="rId3" cstate="print">
            <a:duotone>
              <a:schemeClr val="accent3">
                <a:shade val="45000"/>
                <a:satMod val="135000"/>
              </a:schemeClr>
              <a:prstClr val="white"/>
            </a:duotone>
            <a:lum bright="-20000" contrast="40000"/>
          </a:blip>
          <a:stretch>
            <a:fillRect/>
          </a:stretch>
        </p:blipFill>
        <p:spPr>
          <a:xfrm>
            <a:off x="8215307" y="1643057"/>
            <a:ext cx="928693" cy="928693"/>
          </a:xfrm>
          <a:prstGeom prst="rect">
            <a:avLst/>
          </a:prstGeom>
        </p:spPr>
      </p:pic>
      <p:pic>
        <p:nvPicPr>
          <p:cNvPr id="22" name="21 Imagen" descr="1309412443_Vector_Clipart.png"/>
          <p:cNvPicPr>
            <a:picLocks noChangeAspect="1"/>
          </p:cNvPicPr>
          <p:nvPr/>
        </p:nvPicPr>
        <p:blipFill>
          <a:blip r:embed="rId3" cstate="print">
            <a:duotone>
              <a:schemeClr val="accent3">
                <a:shade val="45000"/>
                <a:satMod val="135000"/>
              </a:schemeClr>
              <a:prstClr val="white"/>
            </a:duotone>
            <a:lum bright="-20000" contrast="40000"/>
          </a:blip>
          <a:stretch>
            <a:fillRect/>
          </a:stretch>
        </p:blipFill>
        <p:spPr>
          <a:xfrm>
            <a:off x="8215306" y="2500312"/>
            <a:ext cx="928693" cy="928693"/>
          </a:xfrm>
          <a:prstGeom prst="rect">
            <a:avLst/>
          </a:prstGeom>
        </p:spPr>
      </p:pic>
      <p:sp>
        <p:nvSpPr>
          <p:cNvPr id="23" name="22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0-#ppt_w/2"/>
                                          </p:val>
                                        </p:tav>
                                        <p:tav tm="100000">
                                          <p:val>
                                            <p:strVal val="#ppt_x"/>
                                          </p:val>
                                        </p:tav>
                                      </p:tavLst>
                                    </p:anim>
                                    <p:anim calcmode="lin" valueType="num">
                                      <p:cBhvr additive="base">
                                        <p:cTn id="50" dur="2000" fill="hold"/>
                                        <p:tgtEl>
                                          <p:spTgt spid="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0-#ppt_w/2"/>
                                          </p:val>
                                        </p:tav>
                                        <p:tav tm="100000">
                                          <p:val>
                                            <p:strVal val="#ppt_x"/>
                                          </p:val>
                                        </p:tav>
                                      </p:tavLst>
                                    </p:anim>
                                    <p:anim calcmode="lin" valueType="num">
                                      <p:cBhvr additive="base">
                                        <p:cTn id="54" dur="2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0-#ppt_w/2"/>
                                          </p:val>
                                        </p:tav>
                                        <p:tav tm="100000">
                                          <p:val>
                                            <p:strVal val="#ppt_x"/>
                                          </p:val>
                                        </p:tav>
                                      </p:tavLst>
                                    </p:anim>
                                    <p:anim calcmode="lin" valueType="num">
                                      <p:cBhvr additive="base">
                                        <p:cTn id="58" dur="2000" fill="hold"/>
                                        <p:tgtEl>
                                          <p:spTgt spid="8"/>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0-#ppt_w/2"/>
                                          </p:val>
                                        </p:tav>
                                        <p:tav tm="100000">
                                          <p:val>
                                            <p:strVal val="#ppt_x"/>
                                          </p:val>
                                        </p:tav>
                                      </p:tavLst>
                                    </p:anim>
                                    <p:anim calcmode="lin" valueType="num">
                                      <p:cBhvr additive="base">
                                        <p:cTn id="62" dur="2000" fill="hold"/>
                                        <p:tgtEl>
                                          <p:spTgt spid="10"/>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0-#ppt_w/2"/>
                                          </p:val>
                                        </p:tav>
                                        <p:tav tm="100000">
                                          <p:val>
                                            <p:strVal val="#ppt_x"/>
                                          </p:val>
                                        </p:tav>
                                      </p:tavLst>
                                    </p:anim>
                                    <p:anim calcmode="lin" valueType="num">
                                      <p:cBhvr additive="base">
                                        <p:cTn id="66" dur="2000" fill="hold"/>
                                        <p:tgtEl>
                                          <p:spTgt spid="12"/>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0-#ppt_w/2"/>
                                          </p:val>
                                        </p:tav>
                                        <p:tav tm="100000">
                                          <p:val>
                                            <p:strVal val="#ppt_x"/>
                                          </p:val>
                                        </p:tav>
                                      </p:tavLst>
                                    </p:anim>
                                    <p:anim calcmode="lin" valueType="num">
                                      <p:cBhvr additive="base">
                                        <p:cTn id="70" dur="2000" fill="hold"/>
                                        <p:tgtEl>
                                          <p:spTgt spid="14"/>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2000" fill="hold"/>
                                        <p:tgtEl>
                                          <p:spTgt spid="16"/>
                                        </p:tgtEl>
                                        <p:attrNameLst>
                                          <p:attrName>ppt_x</p:attrName>
                                        </p:attrNameLst>
                                      </p:cBhvr>
                                      <p:tavLst>
                                        <p:tav tm="0">
                                          <p:val>
                                            <p:strVal val="0-#ppt_w/2"/>
                                          </p:val>
                                        </p:tav>
                                        <p:tav tm="100000">
                                          <p:val>
                                            <p:strVal val="#ppt_x"/>
                                          </p:val>
                                        </p:tav>
                                      </p:tavLst>
                                    </p:anim>
                                    <p:anim calcmode="lin" valueType="num">
                                      <p:cBhvr additive="base">
                                        <p:cTn id="74" dur="2000" fill="hold"/>
                                        <p:tgtEl>
                                          <p:spTgt spid="16"/>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0-#ppt_w/2"/>
                                          </p:val>
                                        </p:tav>
                                        <p:tav tm="100000">
                                          <p:val>
                                            <p:strVal val="#ppt_x"/>
                                          </p:val>
                                        </p:tav>
                                      </p:tavLst>
                                    </p:anim>
                                    <p:anim calcmode="lin" valueType="num">
                                      <p:cBhvr additive="base">
                                        <p:cTn id="78" dur="2000" fill="hold"/>
                                        <p:tgtEl>
                                          <p:spTgt spid="18"/>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0-#ppt_w/2"/>
                                          </p:val>
                                        </p:tav>
                                        <p:tav tm="100000">
                                          <p:val>
                                            <p:strVal val="#ppt_x"/>
                                          </p:val>
                                        </p:tav>
                                      </p:tavLst>
                                    </p:anim>
                                    <p:anim calcmode="lin" valueType="num">
                                      <p:cBhvr additive="base">
                                        <p:cTn id="82" dur="2000" fill="hold"/>
                                        <p:tgtEl>
                                          <p:spTgt spid="20"/>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7"/>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9"/>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1"/>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0"/>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2"/>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6"/>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8"/>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0"/>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2"/>
                                        </p:tgtEl>
                                        <p:attrNameLst>
                                          <p:attrName>r</p:attrName>
                                        </p:attrNameLst>
                                      </p:cBhvr>
                                    </p:animRot>
                                  </p:childTnLst>
                                </p:cTn>
                              </p:par>
                            </p:childTnLst>
                          </p:cTn>
                        </p:par>
                        <p:par>
                          <p:cTn id="127" fill="hold">
                            <p:stCondLst>
                              <p:cond delay="4000"/>
                            </p:stCondLst>
                            <p:childTnLst>
                              <p:par>
                                <p:cTn id="128" presetID="2" presetClass="exit" presetSubtype="9" fill="hold" nodeType="afterEffect">
                                  <p:stCondLst>
                                    <p:cond delay="0"/>
                                  </p:stCondLst>
                                  <p:childTnLst>
                                    <p:anim calcmode="lin" valueType="num">
                                      <p:cBhvr additive="base">
                                        <p:cTn id="129" dur="2000"/>
                                        <p:tgtEl>
                                          <p:spTgt spid="3"/>
                                        </p:tgtEl>
                                        <p:attrNameLst>
                                          <p:attrName>ppt_x</p:attrName>
                                        </p:attrNameLst>
                                      </p:cBhvr>
                                      <p:tavLst>
                                        <p:tav tm="0">
                                          <p:val>
                                            <p:strVal val="ppt_x"/>
                                          </p:val>
                                        </p:tav>
                                        <p:tav tm="100000">
                                          <p:val>
                                            <p:strVal val="0-ppt_w/2"/>
                                          </p:val>
                                        </p:tav>
                                      </p:tavLst>
                                    </p:anim>
                                    <p:anim calcmode="lin" valueType="num">
                                      <p:cBhvr additive="base">
                                        <p:cTn id="130" dur="2000"/>
                                        <p:tgtEl>
                                          <p:spTgt spid="3"/>
                                        </p:tgtEl>
                                        <p:attrNameLst>
                                          <p:attrName>ppt_y</p:attrName>
                                        </p:attrNameLst>
                                      </p:cBhvr>
                                      <p:tavLst>
                                        <p:tav tm="0">
                                          <p:val>
                                            <p:strVal val="ppt_y"/>
                                          </p:val>
                                        </p:tav>
                                        <p:tav tm="100000">
                                          <p:val>
                                            <p:strVal val="0-ppt_h/2"/>
                                          </p:val>
                                        </p:tav>
                                      </p:tavLst>
                                    </p:anim>
                                    <p:set>
                                      <p:cBhvr>
                                        <p:cTn id="131" dur="1" fill="hold">
                                          <p:stCondLst>
                                            <p:cond delay="1999"/>
                                          </p:stCondLst>
                                        </p:cTn>
                                        <p:tgtEl>
                                          <p:spTgt spid="3"/>
                                        </p:tgtEl>
                                        <p:attrNameLst>
                                          <p:attrName>style.visibility</p:attrName>
                                        </p:attrNameLst>
                                      </p:cBhvr>
                                      <p:to>
                                        <p:strVal val="hidden"/>
                                      </p:to>
                                    </p:set>
                                  </p:childTnLst>
                                </p:cTn>
                              </p:par>
                              <p:par>
                                <p:cTn id="132" presetID="2" presetClass="exit" presetSubtype="9" fill="hold" nodeType="withEffect">
                                  <p:stCondLst>
                                    <p:cond delay="0"/>
                                  </p:stCondLst>
                                  <p:childTnLst>
                                    <p:anim calcmode="lin" valueType="num">
                                      <p:cBhvr additive="base">
                                        <p:cTn id="133" dur="2000"/>
                                        <p:tgtEl>
                                          <p:spTgt spid="5"/>
                                        </p:tgtEl>
                                        <p:attrNameLst>
                                          <p:attrName>ppt_x</p:attrName>
                                        </p:attrNameLst>
                                      </p:cBhvr>
                                      <p:tavLst>
                                        <p:tav tm="0">
                                          <p:val>
                                            <p:strVal val="ppt_x"/>
                                          </p:val>
                                        </p:tav>
                                        <p:tav tm="100000">
                                          <p:val>
                                            <p:strVal val="0-ppt_w/2"/>
                                          </p:val>
                                        </p:tav>
                                      </p:tavLst>
                                    </p:anim>
                                    <p:anim calcmode="lin" valueType="num">
                                      <p:cBhvr additive="base">
                                        <p:cTn id="134" dur="2000"/>
                                        <p:tgtEl>
                                          <p:spTgt spid="5"/>
                                        </p:tgtEl>
                                        <p:attrNameLst>
                                          <p:attrName>ppt_y</p:attrName>
                                        </p:attrNameLst>
                                      </p:cBhvr>
                                      <p:tavLst>
                                        <p:tav tm="0">
                                          <p:val>
                                            <p:strVal val="ppt_y"/>
                                          </p:val>
                                        </p:tav>
                                        <p:tav tm="100000">
                                          <p:val>
                                            <p:strVal val="0-ppt_h/2"/>
                                          </p:val>
                                        </p:tav>
                                      </p:tavLst>
                                    </p:anim>
                                    <p:set>
                                      <p:cBhvr>
                                        <p:cTn id="135" dur="1" fill="hold">
                                          <p:stCondLst>
                                            <p:cond delay="1999"/>
                                          </p:stCondLst>
                                        </p:cTn>
                                        <p:tgtEl>
                                          <p:spTgt spid="5"/>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0-ppt_w/2"/>
                                          </p:val>
                                        </p:tav>
                                      </p:tavLst>
                                    </p:anim>
                                    <p:anim calcmode="lin" valueType="num">
                                      <p:cBhvr additive="base">
                                        <p:cTn id="138" dur="2000"/>
                                        <p:tgtEl>
                                          <p:spTgt spid="7"/>
                                        </p:tgtEl>
                                        <p:attrNameLst>
                                          <p:attrName>ppt_y</p:attrName>
                                        </p:attrNameLst>
                                      </p:cBhvr>
                                      <p:tavLst>
                                        <p:tav tm="0">
                                          <p:val>
                                            <p:strVal val="ppt_y"/>
                                          </p:val>
                                        </p:tav>
                                        <p:tav tm="100000">
                                          <p:val>
                                            <p:strVal val="0-ppt_h/2"/>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0-ppt_w/2"/>
                                          </p:val>
                                        </p:tav>
                                      </p:tavLst>
                                    </p:anim>
                                    <p:anim calcmode="lin" valueType="num">
                                      <p:cBhvr additive="base">
                                        <p:cTn id="142" dur="2000"/>
                                        <p:tgtEl>
                                          <p:spTgt spid="9"/>
                                        </p:tgtEl>
                                        <p:attrNameLst>
                                          <p:attrName>ppt_y</p:attrName>
                                        </p:attrNameLst>
                                      </p:cBhvr>
                                      <p:tavLst>
                                        <p:tav tm="0">
                                          <p:val>
                                            <p:strVal val="ppt_y"/>
                                          </p:val>
                                        </p:tav>
                                        <p:tav tm="100000">
                                          <p:val>
                                            <p:strVal val="0-ppt_h/2"/>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0-ppt_w/2"/>
                                          </p:val>
                                        </p:tav>
                                      </p:tavLst>
                                    </p:anim>
                                    <p:anim calcmode="lin" valueType="num">
                                      <p:cBhvr additive="base">
                                        <p:cTn id="146" dur="2000"/>
                                        <p:tgtEl>
                                          <p:spTgt spid="11"/>
                                        </p:tgtEl>
                                        <p:attrNameLst>
                                          <p:attrName>ppt_y</p:attrName>
                                        </p:attrNameLst>
                                      </p:cBhvr>
                                      <p:tavLst>
                                        <p:tav tm="0">
                                          <p:val>
                                            <p:strVal val="ppt_y"/>
                                          </p:val>
                                        </p:tav>
                                        <p:tav tm="100000">
                                          <p:val>
                                            <p:strVal val="0-ppt_h/2"/>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2000"/>
                                        <p:tgtEl>
                                          <p:spTgt spid="13"/>
                                        </p:tgtEl>
                                        <p:attrNameLst>
                                          <p:attrName>ppt_x</p:attrName>
                                        </p:attrNameLst>
                                      </p:cBhvr>
                                      <p:tavLst>
                                        <p:tav tm="0">
                                          <p:val>
                                            <p:strVal val="ppt_x"/>
                                          </p:val>
                                        </p:tav>
                                        <p:tav tm="100000">
                                          <p:val>
                                            <p:strVal val="0-ppt_w/2"/>
                                          </p:val>
                                        </p:tav>
                                      </p:tavLst>
                                    </p:anim>
                                    <p:anim calcmode="lin" valueType="num">
                                      <p:cBhvr additive="base">
                                        <p:cTn id="150" dur="2000"/>
                                        <p:tgtEl>
                                          <p:spTgt spid="13"/>
                                        </p:tgtEl>
                                        <p:attrNameLst>
                                          <p:attrName>ppt_y</p:attrName>
                                        </p:attrNameLst>
                                      </p:cBhvr>
                                      <p:tavLst>
                                        <p:tav tm="0">
                                          <p:val>
                                            <p:strVal val="ppt_y"/>
                                          </p:val>
                                        </p:tav>
                                        <p:tav tm="100000">
                                          <p:val>
                                            <p:strVal val="0-ppt_h/2"/>
                                          </p:val>
                                        </p:tav>
                                      </p:tavLst>
                                    </p:anim>
                                    <p:set>
                                      <p:cBhvr>
                                        <p:cTn id="151" dur="1" fill="hold">
                                          <p:stCondLst>
                                            <p:cond delay="1999"/>
                                          </p:stCondLst>
                                        </p:cTn>
                                        <p:tgtEl>
                                          <p:spTgt spid="13"/>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0-ppt_w/2"/>
                                          </p:val>
                                        </p:tav>
                                      </p:tavLst>
                                    </p:anim>
                                    <p:anim calcmode="lin" valueType="num">
                                      <p:cBhvr additive="base">
                                        <p:cTn id="154" dur="2000"/>
                                        <p:tgtEl>
                                          <p:spTgt spid="15"/>
                                        </p:tgtEl>
                                        <p:attrNameLst>
                                          <p:attrName>ppt_y</p:attrName>
                                        </p:attrNameLst>
                                      </p:cBhvr>
                                      <p:tavLst>
                                        <p:tav tm="0">
                                          <p:val>
                                            <p:strVal val="ppt_y"/>
                                          </p:val>
                                        </p:tav>
                                        <p:tav tm="100000">
                                          <p:val>
                                            <p:strVal val="0-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0-ppt_w/2"/>
                                          </p:val>
                                        </p:tav>
                                      </p:tavLst>
                                    </p:anim>
                                    <p:anim calcmode="lin" valueType="num">
                                      <p:cBhvr additive="base">
                                        <p:cTn id="158" dur="2000"/>
                                        <p:tgtEl>
                                          <p:spTgt spid="17"/>
                                        </p:tgtEl>
                                        <p:attrNameLst>
                                          <p:attrName>ppt_y</p:attrName>
                                        </p:attrNameLst>
                                      </p:cBhvr>
                                      <p:tavLst>
                                        <p:tav tm="0">
                                          <p:val>
                                            <p:strVal val="ppt_y"/>
                                          </p:val>
                                        </p:tav>
                                        <p:tav tm="100000">
                                          <p:val>
                                            <p:strVal val="0-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0-ppt_w/2"/>
                                          </p:val>
                                        </p:tav>
                                      </p:tavLst>
                                    </p:anim>
                                    <p:anim calcmode="lin" valueType="num">
                                      <p:cBhvr additive="base">
                                        <p:cTn id="162" dur="2000"/>
                                        <p:tgtEl>
                                          <p:spTgt spid="19"/>
                                        </p:tgtEl>
                                        <p:attrNameLst>
                                          <p:attrName>ppt_y</p:attrName>
                                        </p:attrNameLst>
                                      </p:cBhvr>
                                      <p:tavLst>
                                        <p:tav tm="0">
                                          <p:val>
                                            <p:strVal val="ppt_y"/>
                                          </p:val>
                                        </p:tav>
                                        <p:tav tm="100000">
                                          <p:val>
                                            <p:strVal val="0-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21"/>
                                        </p:tgtEl>
                                        <p:attrNameLst>
                                          <p:attrName>ppt_x</p:attrName>
                                        </p:attrNameLst>
                                      </p:cBhvr>
                                      <p:tavLst>
                                        <p:tav tm="0">
                                          <p:val>
                                            <p:strVal val="ppt_x"/>
                                          </p:val>
                                        </p:tav>
                                        <p:tav tm="100000">
                                          <p:val>
                                            <p:strVal val="0-ppt_w/2"/>
                                          </p:val>
                                        </p:tav>
                                      </p:tavLst>
                                    </p:anim>
                                    <p:anim calcmode="lin" valueType="num">
                                      <p:cBhvr additive="base">
                                        <p:cTn id="166" dur="2000"/>
                                        <p:tgtEl>
                                          <p:spTgt spid="21"/>
                                        </p:tgtEl>
                                        <p:attrNameLst>
                                          <p:attrName>ppt_y</p:attrName>
                                        </p:attrNameLst>
                                      </p:cBhvr>
                                      <p:tavLst>
                                        <p:tav tm="0">
                                          <p:val>
                                            <p:strVal val="ppt_y"/>
                                          </p:val>
                                        </p:tav>
                                        <p:tav tm="100000">
                                          <p:val>
                                            <p:strVal val="0-ppt_h/2"/>
                                          </p:val>
                                        </p:tav>
                                      </p:tavLst>
                                    </p:anim>
                                    <p:set>
                                      <p:cBhvr>
                                        <p:cTn id="167" dur="1" fill="hold">
                                          <p:stCondLst>
                                            <p:cond delay="1999"/>
                                          </p:stCondLst>
                                        </p:cTn>
                                        <p:tgtEl>
                                          <p:spTgt spid="21"/>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4"/>
                                        </p:tgtEl>
                                        <p:attrNameLst>
                                          <p:attrName>ppt_x</p:attrName>
                                        </p:attrNameLst>
                                      </p:cBhvr>
                                      <p:tavLst>
                                        <p:tav tm="0">
                                          <p:val>
                                            <p:strVal val="ppt_x"/>
                                          </p:val>
                                        </p:tav>
                                        <p:tav tm="100000">
                                          <p:val>
                                            <p:strVal val="0-ppt_w/2"/>
                                          </p:val>
                                        </p:tav>
                                      </p:tavLst>
                                    </p:anim>
                                    <p:anim calcmode="lin" valueType="num">
                                      <p:cBhvr additive="base">
                                        <p:cTn id="170" dur="2000"/>
                                        <p:tgtEl>
                                          <p:spTgt spid="4"/>
                                        </p:tgtEl>
                                        <p:attrNameLst>
                                          <p:attrName>ppt_y</p:attrName>
                                        </p:attrNameLst>
                                      </p:cBhvr>
                                      <p:tavLst>
                                        <p:tav tm="0">
                                          <p:val>
                                            <p:strVal val="ppt_y"/>
                                          </p:val>
                                        </p:tav>
                                        <p:tav tm="100000">
                                          <p:val>
                                            <p:strVal val="1+ppt_h/2"/>
                                          </p:val>
                                        </p:tav>
                                      </p:tavLst>
                                    </p:anim>
                                    <p:set>
                                      <p:cBhvr>
                                        <p:cTn id="171" dur="1" fill="hold">
                                          <p:stCondLst>
                                            <p:cond delay="1999"/>
                                          </p:stCondLst>
                                        </p:cTn>
                                        <p:tgtEl>
                                          <p:spTgt spid="4"/>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6"/>
                                        </p:tgtEl>
                                        <p:attrNameLst>
                                          <p:attrName>ppt_x</p:attrName>
                                        </p:attrNameLst>
                                      </p:cBhvr>
                                      <p:tavLst>
                                        <p:tav tm="0">
                                          <p:val>
                                            <p:strVal val="ppt_x"/>
                                          </p:val>
                                        </p:tav>
                                        <p:tav tm="100000">
                                          <p:val>
                                            <p:strVal val="0-ppt_w/2"/>
                                          </p:val>
                                        </p:tav>
                                      </p:tavLst>
                                    </p:anim>
                                    <p:anim calcmode="lin" valueType="num">
                                      <p:cBhvr additive="base">
                                        <p:cTn id="174" dur="2000"/>
                                        <p:tgtEl>
                                          <p:spTgt spid="6"/>
                                        </p:tgtEl>
                                        <p:attrNameLst>
                                          <p:attrName>ppt_y</p:attrName>
                                        </p:attrNameLst>
                                      </p:cBhvr>
                                      <p:tavLst>
                                        <p:tav tm="0">
                                          <p:val>
                                            <p:strVal val="ppt_y"/>
                                          </p:val>
                                        </p:tav>
                                        <p:tav tm="100000">
                                          <p:val>
                                            <p:strVal val="1+ppt_h/2"/>
                                          </p:val>
                                        </p:tav>
                                      </p:tavLst>
                                    </p:anim>
                                    <p:set>
                                      <p:cBhvr>
                                        <p:cTn id="175" dur="1" fill="hold">
                                          <p:stCondLst>
                                            <p:cond delay="1999"/>
                                          </p:stCondLst>
                                        </p:cTn>
                                        <p:tgtEl>
                                          <p:spTgt spid="6"/>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8"/>
                                        </p:tgtEl>
                                        <p:attrNameLst>
                                          <p:attrName>ppt_x</p:attrName>
                                        </p:attrNameLst>
                                      </p:cBhvr>
                                      <p:tavLst>
                                        <p:tav tm="0">
                                          <p:val>
                                            <p:strVal val="ppt_x"/>
                                          </p:val>
                                        </p:tav>
                                        <p:tav tm="100000">
                                          <p:val>
                                            <p:strVal val="0-ppt_w/2"/>
                                          </p:val>
                                        </p:tav>
                                      </p:tavLst>
                                    </p:anim>
                                    <p:anim calcmode="lin" valueType="num">
                                      <p:cBhvr additive="base">
                                        <p:cTn id="178" dur="2000"/>
                                        <p:tgtEl>
                                          <p:spTgt spid="8"/>
                                        </p:tgtEl>
                                        <p:attrNameLst>
                                          <p:attrName>ppt_y</p:attrName>
                                        </p:attrNameLst>
                                      </p:cBhvr>
                                      <p:tavLst>
                                        <p:tav tm="0">
                                          <p:val>
                                            <p:strVal val="ppt_y"/>
                                          </p:val>
                                        </p:tav>
                                        <p:tav tm="100000">
                                          <p:val>
                                            <p:strVal val="1+ppt_h/2"/>
                                          </p:val>
                                        </p:tav>
                                      </p:tavLst>
                                    </p:anim>
                                    <p:set>
                                      <p:cBhvr>
                                        <p:cTn id="179" dur="1" fill="hold">
                                          <p:stCondLst>
                                            <p:cond delay="1999"/>
                                          </p:stCondLst>
                                        </p:cTn>
                                        <p:tgtEl>
                                          <p:spTgt spid="8"/>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0-ppt_w/2"/>
                                          </p:val>
                                        </p:tav>
                                      </p:tavLst>
                                    </p:anim>
                                    <p:anim calcmode="lin" valueType="num">
                                      <p:cBhvr additive="base">
                                        <p:cTn id="182" dur="2000"/>
                                        <p:tgtEl>
                                          <p:spTgt spid="10"/>
                                        </p:tgtEl>
                                        <p:attrNameLst>
                                          <p:attrName>ppt_y</p:attrName>
                                        </p:attrNameLst>
                                      </p:cBhvr>
                                      <p:tavLst>
                                        <p:tav tm="0">
                                          <p:val>
                                            <p:strVal val="ppt_y"/>
                                          </p:val>
                                        </p:tav>
                                        <p:tav tm="100000">
                                          <p:val>
                                            <p:strVal val="1+ppt_h/2"/>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12"/>
                                        </p:tgtEl>
                                        <p:attrNameLst>
                                          <p:attrName>ppt_x</p:attrName>
                                        </p:attrNameLst>
                                      </p:cBhvr>
                                      <p:tavLst>
                                        <p:tav tm="0">
                                          <p:val>
                                            <p:strVal val="ppt_x"/>
                                          </p:val>
                                        </p:tav>
                                        <p:tav tm="100000">
                                          <p:val>
                                            <p:strVal val="0-ppt_w/2"/>
                                          </p:val>
                                        </p:tav>
                                      </p:tavLst>
                                    </p:anim>
                                    <p:anim calcmode="lin" valueType="num">
                                      <p:cBhvr additive="base">
                                        <p:cTn id="186" dur="2000"/>
                                        <p:tgtEl>
                                          <p:spTgt spid="12"/>
                                        </p:tgtEl>
                                        <p:attrNameLst>
                                          <p:attrName>ppt_y</p:attrName>
                                        </p:attrNameLst>
                                      </p:cBhvr>
                                      <p:tavLst>
                                        <p:tav tm="0">
                                          <p:val>
                                            <p:strVal val="ppt_y"/>
                                          </p:val>
                                        </p:tav>
                                        <p:tav tm="100000">
                                          <p:val>
                                            <p:strVal val="1+ppt_h/2"/>
                                          </p:val>
                                        </p:tav>
                                      </p:tavLst>
                                    </p:anim>
                                    <p:set>
                                      <p:cBhvr>
                                        <p:cTn id="187" dur="1" fill="hold">
                                          <p:stCondLst>
                                            <p:cond delay="1999"/>
                                          </p:stCondLst>
                                        </p:cTn>
                                        <p:tgtEl>
                                          <p:spTgt spid="12"/>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4"/>
                                        </p:tgtEl>
                                        <p:attrNameLst>
                                          <p:attrName>ppt_x</p:attrName>
                                        </p:attrNameLst>
                                      </p:cBhvr>
                                      <p:tavLst>
                                        <p:tav tm="0">
                                          <p:val>
                                            <p:strVal val="ppt_x"/>
                                          </p:val>
                                        </p:tav>
                                        <p:tav tm="100000">
                                          <p:val>
                                            <p:strVal val="0-ppt_w/2"/>
                                          </p:val>
                                        </p:tav>
                                      </p:tavLst>
                                    </p:anim>
                                    <p:anim calcmode="lin" valueType="num">
                                      <p:cBhvr additive="base">
                                        <p:cTn id="190" dur="2000"/>
                                        <p:tgtEl>
                                          <p:spTgt spid="14"/>
                                        </p:tgtEl>
                                        <p:attrNameLst>
                                          <p:attrName>ppt_y</p:attrName>
                                        </p:attrNameLst>
                                      </p:cBhvr>
                                      <p:tavLst>
                                        <p:tav tm="0">
                                          <p:val>
                                            <p:strVal val="ppt_y"/>
                                          </p:val>
                                        </p:tav>
                                        <p:tav tm="100000">
                                          <p:val>
                                            <p:strVal val="1+ppt_h/2"/>
                                          </p:val>
                                        </p:tav>
                                      </p:tavLst>
                                    </p:anim>
                                    <p:set>
                                      <p:cBhvr>
                                        <p:cTn id="191" dur="1" fill="hold">
                                          <p:stCondLst>
                                            <p:cond delay="1999"/>
                                          </p:stCondLst>
                                        </p:cTn>
                                        <p:tgtEl>
                                          <p:spTgt spid="14"/>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16"/>
                                        </p:tgtEl>
                                        <p:attrNameLst>
                                          <p:attrName>ppt_x</p:attrName>
                                        </p:attrNameLst>
                                      </p:cBhvr>
                                      <p:tavLst>
                                        <p:tav tm="0">
                                          <p:val>
                                            <p:strVal val="ppt_x"/>
                                          </p:val>
                                        </p:tav>
                                        <p:tav tm="100000">
                                          <p:val>
                                            <p:strVal val="0-ppt_w/2"/>
                                          </p:val>
                                        </p:tav>
                                      </p:tavLst>
                                    </p:anim>
                                    <p:anim calcmode="lin" valueType="num">
                                      <p:cBhvr additive="base">
                                        <p:cTn id="194" dur="2000"/>
                                        <p:tgtEl>
                                          <p:spTgt spid="16"/>
                                        </p:tgtEl>
                                        <p:attrNameLst>
                                          <p:attrName>ppt_y</p:attrName>
                                        </p:attrNameLst>
                                      </p:cBhvr>
                                      <p:tavLst>
                                        <p:tav tm="0">
                                          <p:val>
                                            <p:strVal val="ppt_y"/>
                                          </p:val>
                                        </p:tav>
                                        <p:tav tm="100000">
                                          <p:val>
                                            <p:strVal val="1+ppt_h/2"/>
                                          </p:val>
                                        </p:tav>
                                      </p:tavLst>
                                    </p:anim>
                                    <p:set>
                                      <p:cBhvr>
                                        <p:cTn id="195" dur="1" fill="hold">
                                          <p:stCondLst>
                                            <p:cond delay="1999"/>
                                          </p:stCondLst>
                                        </p:cTn>
                                        <p:tgtEl>
                                          <p:spTgt spid="16"/>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18"/>
                                        </p:tgtEl>
                                        <p:attrNameLst>
                                          <p:attrName>ppt_x</p:attrName>
                                        </p:attrNameLst>
                                      </p:cBhvr>
                                      <p:tavLst>
                                        <p:tav tm="0">
                                          <p:val>
                                            <p:strVal val="ppt_x"/>
                                          </p:val>
                                        </p:tav>
                                        <p:tav tm="100000">
                                          <p:val>
                                            <p:strVal val="0-ppt_w/2"/>
                                          </p:val>
                                        </p:tav>
                                      </p:tavLst>
                                    </p:anim>
                                    <p:anim calcmode="lin" valueType="num">
                                      <p:cBhvr additive="base">
                                        <p:cTn id="198" dur="2000"/>
                                        <p:tgtEl>
                                          <p:spTgt spid="18"/>
                                        </p:tgtEl>
                                        <p:attrNameLst>
                                          <p:attrName>ppt_y</p:attrName>
                                        </p:attrNameLst>
                                      </p:cBhvr>
                                      <p:tavLst>
                                        <p:tav tm="0">
                                          <p:val>
                                            <p:strVal val="ppt_y"/>
                                          </p:val>
                                        </p:tav>
                                        <p:tav tm="100000">
                                          <p:val>
                                            <p:strVal val="1+ppt_h/2"/>
                                          </p:val>
                                        </p:tav>
                                      </p:tavLst>
                                    </p:anim>
                                    <p:set>
                                      <p:cBhvr>
                                        <p:cTn id="199" dur="1" fill="hold">
                                          <p:stCondLst>
                                            <p:cond delay="1999"/>
                                          </p:stCondLst>
                                        </p:cTn>
                                        <p:tgtEl>
                                          <p:spTgt spid="18"/>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20"/>
                                        </p:tgtEl>
                                        <p:attrNameLst>
                                          <p:attrName>ppt_x</p:attrName>
                                        </p:attrNameLst>
                                      </p:cBhvr>
                                      <p:tavLst>
                                        <p:tav tm="0">
                                          <p:val>
                                            <p:strVal val="ppt_x"/>
                                          </p:val>
                                        </p:tav>
                                        <p:tav tm="100000">
                                          <p:val>
                                            <p:strVal val="0-ppt_w/2"/>
                                          </p:val>
                                        </p:tav>
                                      </p:tavLst>
                                    </p:anim>
                                    <p:anim calcmode="lin" valueType="num">
                                      <p:cBhvr additive="base">
                                        <p:cTn id="202" dur="2000"/>
                                        <p:tgtEl>
                                          <p:spTgt spid="20"/>
                                        </p:tgtEl>
                                        <p:attrNameLst>
                                          <p:attrName>ppt_y</p:attrName>
                                        </p:attrNameLst>
                                      </p:cBhvr>
                                      <p:tavLst>
                                        <p:tav tm="0">
                                          <p:val>
                                            <p:strVal val="ppt_y"/>
                                          </p:val>
                                        </p:tav>
                                        <p:tav tm="100000">
                                          <p:val>
                                            <p:strVal val="1+ppt_h/2"/>
                                          </p:val>
                                        </p:tav>
                                      </p:tavLst>
                                    </p:anim>
                                    <p:set>
                                      <p:cBhvr>
                                        <p:cTn id="203" dur="1" fill="hold">
                                          <p:stCondLst>
                                            <p:cond delay="1999"/>
                                          </p:stCondLst>
                                        </p:cTn>
                                        <p:tgtEl>
                                          <p:spTgt spid="20"/>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22"/>
                                        </p:tgtEl>
                                        <p:attrNameLst>
                                          <p:attrName>ppt_x</p:attrName>
                                        </p:attrNameLst>
                                      </p:cBhvr>
                                      <p:tavLst>
                                        <p:tav tm="0">
                                          <p:val>
                                            <p:strVal val="ppt_x"/>
                                          </p:val>
                                        </p:tav>
                                        <p:tav tm="100000">
                                          <p:val>
                                            <p:strVal val="0-ppt_w/2"/>
                                          </p:val>
                                        </p:tav>
                                      </p:tavLst>
                                    </p:anim>
                                    <p:anim calcmode="lin" valueType="num">
                                      <p:cBhvr additive="base">
                                        <p:cTn id="206" dur="2000"/>
                                        <p:tgtEl>
                                          <p:spTgt spid="22"/>
                                        </p:tgtEl>
                                        <p:attrNameLst>
                                          <p:attrName>ppt_y</p:attrName>
                                        </p:attrNameLst>
                                      </p:cBhvr>
                                      <p:tavLst>
                                        <p:tav tm="0">
                                          <p:val>
                                            <p:strVal val="ppt_y"/>
                                          </p:val>
                                        </p:tav>
                                        <p:tav tm="100000">
                                          <p:val>
                                            <p:strVal val="1+ppt_h/2"/>
                                          </p:val>
                                        </p:tav>
                                      </p:tavLst>
                                    </p:anim>
                                    <p:set>
                                      <p:cBhvr>
                                        <p:cTn id="207" dur="1" fill="hold">
                                          <p:stCondLst>
                                            <p:cond delay="1999"/>
                                          </p:stCondLst>
                                        </p:cTn>
                                        <p:tgtEl>
                                          <p:spTgt spid="22"/>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3"/>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5"/>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7"/>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9"/>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1"/>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3"/>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5"/>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7"/>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19"/>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21"/>
                                        </p:tgtEl>
                                        <p:attrNameLst>
                                          <p:attrName>r</p:attrName>
                                        </p:attrNameLst>
                                      </p:cBhvr>
                                    </p:animRot>
                                  </p:childTnLst>
                                </p:cTn>
                              </p:par>
                              <p:par>
                                <p:cTn id="228" presetID="8" presetClass="emph" presetSubtype="0"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6"/>
                                        </p:tgtEl>
                                        <p:attrNameLst>
                                          <p:attrName>r</p:attrName>
                                        </p:attrNameLst>
                                      </p:cBhvr>
                                    </p:animRot>
                                  </p:childTnLst>
                                </p:cTn>
                              </p:par>
                              <p:par>
                                <p:cTn id="232" presetID="8" presetClass="emph" presetSubtype="0" fill="hold" nodeType="withEffect">
                                  <p:stCondLst>
                                    <p:cond delay="0"/>
                                  </p:stCondLst>
                                  <p:childTnLst>
                                    <p:animRot by="-21600000">
                                      <p:cBhvr>
                                        <p:cTn id="233" dur="2000" fill="hold"/>
                                        <p:tgtEl>
                                          <p:spTgt spid="8"/>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10"/>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12"/>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14"/>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16"/>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18"/>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20"/>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22"/>
                                        </p:tgtEl>
                                        <p:attrNameLst>
                                          <p:attrName>r</p:attrName>
                                        </p:attrNameLst>
                                      </p:cBhvr>
                                    </p:animRot>
                                  </p:childTnLst>
                                </p:cTn>
                              </p:par>
                              <p:par>
                                <p:cTn id="248" presetID="17" presetClass="entr" presetSubtype="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ppt_w/2"/>
                                          </p:val>
                                        </p:tav>
                                        <p:tav tm="100000">
                                          <p:val>
                                            <p:strVal val="#ppt_x"/>
                                          </p:val>
                                        </p:tav>
                                      </p:tavLst>
                                    </p:anim>
                                    <p:anim calcmode="lin" valueType="num">
                                      <p:cBhvr>
                                        <p:cTn id="251" dur="2000" fill="hold"/>
                                        <p:tgtEl>
                                          <p:spTgt spid="2"/>
                                        </p:tgtEl>
                                        <p:attrNameLst>
                                          <p:attrName>ppt_y</p:attrName>
                                        </p:attrNameLst>
                                      </p:cBhvr>
                                      <p:tavLst>
                                        <p:tav tm="0">
                                          <p:val>
                                            <p:strVal val="#ppt_y"/>
                                          </p:val>
                                        </p:tav>
                                        <p:tav tm="100000">
                                          <p:val>
                                            <p:strVal val="#ppt_y"/>
                                          </p:val>
                                        </p:tav>
                                      </p:tavLst>
                                    </p:anim>
                                    <p:anim calcmode="lin" valueType="num">
                                      <p:cBhvr>
                                        <p:cTn id="252" dur="2000" fill="hold"/>
                                        <p:tgtEl>
                                          <p:spTgt spid="2"/>
                                        </p:tgtEl>
                                        <p:attrNameLst>
                                          <p:attrName>ppt_w</p:attrName>
                                        </p:attrNameLst>
                                      </p:cBhvr>
                                      <p:tavLst>
                                        <p:tav tm="0">
                                          <p:val>
                                            <p:fltVal val="0"/>
                                          </p:val>
                                        </p:tav>
                                        <p:tav tm="100000">
                                          <p:val>
                                            <p:strVal val="#ppt_w"/>
                                          </p:val>
                                        </p:tav>
                                      </p:tavLst>
                                    </p:anim>
                                    <p:anim calcmode="lin" valueType="num">
                                      <p:cBhvr>
                                        <p:cTn id="253" dur="2000" fill="hold"/>
                                        <p:tgtEl>
                                          <p:spTgt spid="2"/>
                                        </p:tgtEl>
                                        <p:attrNameLst>
                                          <p:attrName>ppt_h</p:attrName>
                                        </p:attrNameLst>
                                      </p:cBhvr>
                                      <p:tavLst>
                                        <p:tav tm="0">
                                          <p:val>
                                            <p:strVal val="#ppt_h"/>
                                          </p:val>
                                        </p:tav>
                                        <p:tav tm="100000">
                                          <p:val>
                                            <p:strVal val="#ppt_h"/>
                                          </p:val>
                                        </p:tav>
                                      </p:tavLst>
                                    </p:anim>
                                  </p:childTnLst>
                                </p:cTn>
                              </p:par>
                              <p:par>
                                <p:cTn id="254" presetID="16" presetClass="entr" presetSubtype="42"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barn(outHorizontal)">
                                      <p:cBhvr>
                                        <p:cTn id="25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gradFill>
          <a:gsLst>
            <a:gs pos="0">
              <a:srgbClr val="E317E3"/>
            </a:gs>
            <a:gs pos="50000">
              <a:schemeClr val="tx1">
                <a:lumMod val="50000"/>
                <a:lumOff val="50000"/>
                <a:shade val="67500"/>
                <a:satMod val="115000"/>
              </a:schemeClr>
            </a:gs>
            <a:gs pos="100000">
              <a:schemeClr val="tx1">
                <a:lumMod val="50000"/>
                <a:lumOff val="50000"/>
                <a:shade val="100000"/>
                <a:satMod val="115000"/>
              </a:schemeClr>
            </a:gs>
          </a:gsLst>
          <a:lin ang="0" scaled="1"/>
        </a:gradFill>
        <a:effectLst/>
      </p:bgPr>
    </p:bg>
    <p:spTree>
      <p:nvGrpSpPr>
        <p:cNvPr id="1" name=""/>
        <p:cNvGrpSpPr/>
        <p:nvPr/>
      </p:nvGrpSpPr>
      <p:grpSpPr>
        <a:xfrm>
          <a:off x="0" y="0"/>
          <a:ext cx="0" cy="0"/>
          <a:chOff x="0" y="0"/>
          <a:chExt cx="0" cy="0"/>
        </a:xfrm>
      </p:grpSpPr>
      <p:pic>
        <p:nvPicPr>
          <p:cNvPr id="2" name="1 Imagen" descr="stock-photo-2785311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8358200" y="4357700"/>
            <a:ext cx="785800" cy="785800"/>
          </a:xfrm>
          <a:prstGeom prst="rect">
            <a:avLst/>
          </a:prstGeom>
        </p:spPr>
      </p:pic>
      <p:pic>
        <p:nvPicPr>
          <p:cNvPr id="6" name="5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8358200" y="0"/>
            <a:ext cx="785800" cy="785800"/>
          </a:xfrm>
          <a:prstGeom prst="rect">
            <a:avLst/>
          </a:prstGeom>
        </p:spPr>
      </p:pic>
      <p:pic>
        <p:nvPicPr>
          <p:cNvPr id="7" name="6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7643834" y="571486"/>
            <a:ext cx="785800" cy="785800"/>
          </a:xfrm>
          <a:prstGeom prst="rect">
            <a:avLst/>
          </a:prstGeom>
        </p:spPr>
      </p:pic>
      <p:pic>
        <p:nvPicPr>
          <p:cNvPr id="8" name="7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7643834" y="3786196"/>
            <a:ext cx="785800" cy="785800"/>
          </a:xfrm>
          <a:prstGeom prst="rect">
            <a:avLst/>
          </a:prstGeom>
        </p:spPr>
      </p:pic>
      <p:pic>
        <p:nvPicPr>
          <p:cNvPr id="9" name="8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7215206" y="1357304"/>
            <a:ext cx="785800" cy="785800"/>
          </a:xfrm>
          <a:prstGeom prst="rect">
            <a:avLst/>
          </a:prstGeom>
        </p:spPr>
      </p:pic>
      <p:pic>
        <p:nvPicPr>
          <p:cNvPr id="10" name="9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7143768" y="2214560"/>
            <a:ext cx="785800" cy="785800"/>
          </a:xfrm>
          <a:prstGeom prst="rect">
            <a:avLst/>
          </a:prstGeom>
        </p:spPr>
      </p:pic>
      <p:pic>
        <p:nvPicPr>
          <p:cNvPr id="11" name="10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7215206" y="3071816"/>
            <a:ext cx="785800" cy="785800"/>
          </a:xfrm>
          <a:prstGeom prst="rect">
            <a:avLst/>
          </a:prstGeom>
        </p:spPr>
      </p:pic>
      <p:pic>
        <p:nvPicPr>
          <p:cNvPr id="12" name="11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6215074" y="4357700"/>
            <a:ext cx="785800" cy="785800"/>
          </a:xfrm>
          <a:prstGeom prst="rect">
            <a:avLst/>
          </a:prstGeom>
        </p:spPr>
      </p:pic>
      <p:pic>
        <p:nvPicPr>
          <p:cNvPr id="13" name="12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6215074" y="0"/>
            <a:ext cx="785800" cy="785800"/>
          </a:xfrm>
          <a:prstGeom prst="rect">
            <a:avLst/>
          </a:prstGeom>
        </p:spPr>
      </p:pic>
      <p:pic>
        <p:nvPicPr>
          <p:cNvPr id="14" name="13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5500708" y="571486"/>
            <a:ext cx="785800" cy="785800"/>
          </a:xfrm>
          <a:prstGeom prst="rect">
            <a:avLst/>
          </a:prstGeom>
        </p:spPr>
      </p:pic>
      <p:pic>
        <p:nvPicPr>
          <p:cNvPr id="15" name="14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5500708" y="3786196"/>
            <a:ext cx="785800" cy="785800"/>
          </a:xfrm>
          <a:prstGeom prst="rect">
            <a:avLst/>
          </a:prstGeom>
        </p:spPr>
      </p:pic>
      <p:pic>
        <p:nvPicPr>
          <p:cNvPr id="16" name="15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5072080" y="1357304"/>
            <a:ext cx="785800" cy="785800"/>
          </a:xfrm>
          <a:prstGeom prst="rect">
            <a:avLst/>
          </a:prstGeom>
        </p:spPr>
      </p:pic>
      <p:pic>
        <p:nvPicPr>
          <p:cNvPr id="17" name="16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5000642" y="2214560"/>
            <a:ext cx="785800" cy="785800"/>
          </a:xfrm>
          <a:prstGeom prst="rect">
            <a:avLst/>
          </a:prstGeom>
        </p:spPr>
      </p:pic>
      <p:pic>
        <p:nvPicPr>
          <p:cNvPr id="18" name="17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5072080" y="3071816"/>
            <a:ext cx="785800" cy="785800"/>
          </a:xfrm>
          <a:prstGeom prst="rect">
            <a:avLst/>
          </a:prstGeom>
        </p:spPr>
      </p:pic>
      <p:pic>
        <p:nvPicPr>
          <p:cNvPr id="19" name="18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3714744" y="4357700"/>
            <a:ext cx="785800" cy="785800"/>
          </a:xfrm>
          <a:prstGeom prst="rect">
            <a:avLst/>
          </a:prstGeom>
        </p:spPr>
      </p:pic>
      <p:pic>
        <p:nvPicPr>
          <p:cNvPr id="20" name="19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3714744" y="0"/>
            <a:ext cx="785800" cy="785800"/>
          </a:xfrm>
          <a:prstGeom prst="rect">
            <a:avLst/>
          </a:prstGeom>
        </p:spPr>
      </p:pic>
      <p:pic>
        <p:nvPicPr>
          <p:cNvPr id="21" name="20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3000378" y="571486"/>
            <a:ext cx="785800" cy="785800"/>
          </a:xfrm>
          <a:prstGeom prst="rect">
            <a:avLst/>
          </a:prstGeom>
        </p:spPr>
      </p:pic>
      <p:pic>
        <p:nvPicPr>
          <p:cNvPr id="22" name="21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3000378" y="3786196"/>
            <a:ext cx="785800" cy="785800"/>
          </a:xfrm>
          <a:prstGeom prst="rect">
            <a:avLst/>
          </a:prstGeom>
        </p:spPr>
      </p:pic>
      <p:pic>
        <p:nvPicPr>
          <p:cNvPr id="23" name="22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2571750" y="1357304"/>
            <a:ext cx="785800" cy="785800"/>
          </a:xfrm>
          <a:prstGeom prst="rect">
            <a:avLst/>
          </a:prstGeom>
        </p:spPr>
      </p:pic>
      <p:pic>
        <p:nvPicPr>
          <p:cNvPr id="24" name="23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2500312" y="2214560"/>
            <a:ext cx="785800" cy="785800"/>
          </a:xfrm>
          <a:prstGeom prst="rect">
            <a:avLst/>
          </a:prstGeom>
        </p:spPr>
      </p:pic>
      <p:pic>
        <p:nvPicPr>
          <p:cNvPr id="25" name="24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2571750" y="3071816"/>
            <a:ext cx="785800" cy="785800"/>
          </a:xfrm>
          <a:prstGeom prst="rect">
            <a:avLst/>
          </a:prstGeom>
        </p:spPr>
      </p:pic>
      <p:pic>
        <p:nvPicPr>
          <p:cNvPr id="26" name="25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1214432" y="4357700"/>
            <a:ext cx="785800" cy="785800"/>
          </a:xfrm>
          <a:prstGeom prst="rect">
            <a:avLst/>
          </a:prstGeom>
        </p:spPr>
      </p:pic>
      <p:pic>
        <p:nvPicPr>
          <p:cNvPr id="27" name="26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1214432" y="0"/>
            <a:ext cx="785800" cy="785800"/>
          </a:xfrm>
          <a:prstGeom prst="rect">
            <a:avLst/>
          </a:prstGeom>
        </p:spPr>
      </p:pic>
      <p:pic>
        <p:nvPicPr>
          <p:cNvPr id="28" name="27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500066" y="571486"/>
            <a:ext cx="785800" cy="785800"/>
          </a:xfrm>
          <a:prstGeom prst="rect">
            <a:avLst/>
          </a:prstGeom>
        </p:spPr>
      </p:pic>
      <p:pic>
        <p:nvPicPr>
          <p:cNvPr id="29" name="28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500066" y="3786196"/>
            <a:ext cx="785800" cy="785800"/>
          </a:xfrm>
          <a:prstGeom prst="rect">
            <a:avLst/>
          </a:prstGeom>
        </p:spPr>
      </p:pic>
      <p:pic>
        <p:nvPicPr>
          <p:cNvPr id="30" name="29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71438" y="1357304"/>
            <a:ext cx="785800" cy="785800"/>
          </a:xfrm>
          <a:prstGeom prst="rect">
            <a:avLst/>
          </a:prstGeom>
        </p:spPr>
      </p:pic>
      <p:pic>
        <p:nvPicPr>
          <p:cNvPr id="31" name="30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0" y="2214560"/>
            <a:ext cx="785800" cy="785800"/>
          </a:xfrm>
          <a:prstGeom prst="rect">
            <a:avLst/>
          </a:prstGeom>
        </p:spPr>
      </p:pic>
      <p:pic>
        <p:nvPicPr>
          <p:cNvPr id="32" name="31 Imagen" descr="decoration-152886_640.png"/>
          <p:cNvPicPr>
            <a:picLocks noChangeAspect="1"/>
          </p:cNvPicPr>
          <p:nvPr/>
        </p:nvPicPr>
        <p:blipFill>
          <a:blip r:embed="rId3" cstate="print">
            <a:duotone>
              <a:prstClr val="black"/>
              <a:srgbClr val="E317E3">
                <a:tint val="45000"/>
                <a:satMod val="400000"/>
              </a:srgbClr>
            </a:duotone>
            <a:lum contrast="40000"/>
          </a:blip>
          <a:stretch>
            <a:fillRect/>
          </a:stretch>
        </p:blipFill>
        <p:spPr>
          <a:xfrm>
            <a:off x="71438" y="3071816"/>
            <a:ext cx="785800" cy="785800"/>
          </a:xfrm>
          <a:prstGeom prst="rect">
            <a:avLst/>
          </a:prstGeom>
        </p:spPr>
      </p:pic>
      <p:sp>
        <p:nvSpPr>
          <p:cNvPr id="33" name="32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1+#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1+#ppt_w/2"/>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1+#ppt_w/2"/>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1+#ppt_w/2"/>
                                          </p:val>
                                        </p:tav>
                                        <p:tav tm="100000">
                                          <p:val>
                                            <p:strVal val="#ppt_x"/>
                                          </p:val>
                                        </p:tav>
                                      </p:tavLst>
                                    </p:anim>
                                    <p:anim calcmode="lin" valueType="num">
                                      <p:cBhvr additive="base">
                                        <p:cTn id="58" dur="2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1+#ppt_w/2"/>
                                          </p:val>
                                        </p:tav>
                                        <p:tav tm="100000">
                                          <p:val>
                                            <p:strVal val="#ppt_x"/>
                                          </p:val>
                                        </p:tav>
                                      </p:tavLst>
                                    </p:anim>
                                    <p:anim calcmode="lin" valueType="num">
                                      <p:cBhvr additive="base">
                                        <p:cTn id="62" dur="2000" fill="hold"/>
                                        <p:tgtEl>
                                          <p:spTgt spid="18"/>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1+#ppt_w/2"/>
                                          </p:val>
                                        </p:tav>
                                        <p:tav tm="100000">
                                          <p:val>
                                            <p:strVal val="#ppt_x"/>
                                          </p:val>
                                        </p:tav>
                                      </p:tavLst>
                                    </p:anim>
                                    <p:anim calcmode="lin" valueType="num">
                                      <p:cBhvr additive="base">
                                        <p:cTn id="66" dur="2000" fill="hold"/>
                                        <p:tgtEl>
                                          <p:spTgt spid="19"/>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1+#ppt_w/2"/>
                                          </p:val>
                                        </p:tav>
                                        <p:tav tm="100000">
                                          <p:val>
                                            <p:strVal val="#ppt_x"/>
                                          </p:val>
                                        </p:tav>
                                      </p:tavLst>
                                    </p:anim>
                                    <p:anim calcmode="lin" valueType="num">
                                      <p:cBhvr additive="base">
                                        <p:cTn id="70" dur="2000" fill="hold"/>
                                        <p:tgtEl>
                                          <p:spTgt spid="20"/>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1+#ppt_w/2"/>
                                          </p:val>
                                        </p:tav>
                                        <p:tav tm="100000">
                                          <p:val>
                                            <p:strVal val="#ppt_x"/>
                                          </p:val>
                                        </p:tav>
                                      </p:tavLst>
                                    </p:anim>
                                    <p:anim calcmode="lin" valueType="num">
                                      <p:cBhvr additive="base">
                                        <p:cTn id="74" dur="2000" fill="hold"/>
                                        <p:tgtEl>
                                          <p:spTgt spid="21"/>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1+#ppt_w/2"/>
                                          </p:val>
                                        </p:tav>
                                        <p:tav tm="100000">
                                          <p:val>
                                            <p:strVal val="#ppt_x"/>
                                          </p:val>
                                        </p:tav>
                                      </p:tavLst>
                                    </p:anim>
                                    <p:anim calcmode="lin" valueType="num">
                                      <p:cBhvr additive="base">
                                        <p:cTn id="78" dur="2000" fill="hold"/>
                                        <p:tgtEl>
                                          <p:spTgt spid="22"/>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1+#ppt_w/2"/>
                                          </p:val>
                                        </p:tav>
                                        <p:tav tm="100000">
                                          <p:val>
                                            <p:strVal val="#ppt_x"/>
                                          </p:val>
                                        </p:tav>
                                      </p:tavLst>
                                    </p:anim>
                                    <p:anim calcmode="lin" valueType="num">
                                      <p:cBhvr additive="base">
                                        <p:cTn id="82" dur="2000" fill="hold"/>
                                        <p:tgtEl>
                                          <p:spTgt spid="23"/>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2000" fill="hold"/>
                                        <p:tgtEl>
                                          <p:spTgt spid="24"/>
                                        </p:tgtEl>
                                        <p:attrNameLst>
                                          <p:attrName>ppt_x</p:attrName>
                                        </p:attrNameLst>
                                      </p:cBhvr>
                                      <p:tavLst>
                                        <p:tav tm="0">
                                          <p:val>
                                            <p:strVal val="1+#ppt_w/2"/>
                                          </p:val>
                                        </p:tav>
                                        <p:tav tm="100000">
                                          <p:val>
                                            <p:strVal val="#ppt_x"/>
                                          </p:val>
                                        </p:tav>
                                      </p:tavLst>
                                    </p:anim>
                                    <p:anim calcmode="lin" valueType="num">
                                      <p:cBhvr additive="base">
                                        <p:cTn id="86" dur="2000" fill="hold"/>
                                        <p:tgtEl>
                                          <p:spTgt spid="24"/>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2000" fill="hold"/>
                                        <p:tgtEl>
                                          <p:spTgt spid="25"/>
                                        </p:tgtEl>
                                        <p:attrNameLst>
                                          <p:attrName>ppt_x</p:attrName>
                                        </p:attrNameLst>
                                      </p:cBhvr>
                                      <p:tavLst>
                                        <p:tav tm="0">
                                          <p:val>
                                            <p:strVal val="1+#ppt_w/2"/>
                                          </p:val>
                                        </p:tav>
                                        <p:tav tm="100000">
                                          <p:val>
                                            <p:strVal val="#ppt_x"/>
                                          </p:val>
                                        </p:tav>
                                      </p:tavLst>
                                    </p:anim>
                                    <p:anim calcmode="lin" valueType="num">
                                      <p:cBhvr additive="base">
                                        <p:cTn id="90" dur="2000" fill="hold"/>
                                        <p:tgtEl>
                                          <p:spTgt spid="25"/>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2000" fill="hold"/>
                                        <p:tgtEl>
                                          <p:spTgt spid="26"/>
                                        </p:tgtEl>
                                        <p:attrNameLst>
                                          <p:attrName>ppt_x</p:attrName>
                                        </p:attrNameLst>
                                      </p:cBhvr>
                                      <p:tavLst>
                                        <p:tav tm="0">
                                          <p:val>
                                            <p:strVal val="1+#ppt_w/2"/>
                                          </p:val>
                                        </p:tav>
                                        <p:tav tm="100000">
                                          <p:val>
                                            <p:strVal val="#ppt_x"/>
                                          </p:val>
                                        </p:tav>
                                      </p:tavLst>
                                    </p:anim>
                                    <p:anim calcmode="lin" valueType="num">
                                      <p:cBhvr additive="base">
                                        <p:cTn id="94" dur="2000" fill="hold"/>
                                        <p:tgtEl>
                                          <p:spTgt spid="26"/>
                                        </p:tgtEl>
                                        <p:attrNameLst>
                                          <p:attrName>ppt_y</p:attrName>
                                        </p:attrNameLst>
                                      </p:cBhvr>
                                      <p:tavLst>
                                        <p:tav tm="0">
                                          <p:val>
                                            <p:strVal val="1+#ppt_h/2"/>
                                          </p:val>
                                        </p:tav>
                                        <p:tav tm="100000">
                                          <p:val>
                                            <p:strVal val="#ppt_y"/>
                                          </p:val>
                                        </p:tav>
                                      </p:tavLst>
                                    </p:anim>
                                  </p:childTnLst>
                                </p:cTn>
                              </p:par>
                              <p:par>
                                <p:cTn id="95" presetID="2" presetClass="entr" presetSubtype="6" fill="hold"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2000" fill="hold"/>
                                        <p:tgtEl>
                                          <p:spTgt spid="27"/>
                                        </p:tgtEl>
                                        <p:attrNameLst>
                                          <p:attrName>ppt_x</p:attrName>
                                        </p:attrNameLst>
                                      </p:cBhvr>
                                      <p:tavLst>
                                        <p:tav tm="0">
                                          <p:val>
                                            <p:strVal val="1+#ppt_w/2"/>
                                          </p:val>
                                        </p:tav>
                                        <p:tav tm="100000">
                                          <p:val>
                                            <p:strVal val="#ppt_x"/>
                                          </p:val>
                                        </p:tav>
                                      </p:tavLst>
                                    </p:anim>
                                    <p:anim calcmode="lin" valueType="num">
                                      <p:cBhvr additive="base">
                                        <p:cTn id="98" dur="2000" fill="hold"/>
                                        <p:tgtEl>
                                          <p:spTgt spid="27"/>
                                        </p:tgtEl>
                                        <p:attrNameLst>
                                          <p:attrName>ppt_y</p:attrName>
                                        </p:attrNameLst>
                                      </p:cBhvr>
                                      <p:tavLst>
                                        <p:tav tm="0">
                                          <p:val>
                                            <p:strVal val="1+#ppt_h/2"/>
                                          </p:val>
                                        </p:tav>
                                        <p:tav tm="100000">
                                          <p:val>
                                            <p:strVal val="#ppt_y"/>
                                          </p:val>
                                        </p:tav>
                                      </p:tavLst>
                                    </p:anim>
                                  </p:childTnLst>
                                </p:cTn>
                              </p:par>
                              <p:par>
                                <p:cTn id="99" presetID="2" presetClass="entr" presetSubtype="6" fill="hold"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2000" fill="hold"/>
                                        <p:tgtEl>
                                          <p:spTgt spid="28"/>
                                        </p:tgtEl>
                                        <p:attrNameLst>
                                          <p:attrName>ppt_x</p:attrName>
                                        </p:attrNameLst>
                                      </p:cBhvr>
                                      <p:tavLst>
                                        <p:tav tm="0">
                                          <p:val>
                                            <p:strVal val="1+#ppt_w/2"/>
                                          </p:val>
                                        </p:tav>
                                        <p:tav tm="100000">
                                          <p:val>
                                            <p:strVal val="#ppt_x"/>
                                          </p:val>
                                        </p:tav>
                                      </p:tavLst>
                                    </p:anim>
                                    <p:anim calcmode="lin" valueType="num">
                                      <p:cBhvr additive="base">
                                        <p:cTn id="102" dur="2000" fill="hold"/>
                                        <p:tgtEl>
                                          <p:spTgt spid="28"/>
                                        </p:tgtEl>
                                        <p:attrNameLst>
                                          <p:attrName>ppt_y</p:attrName>
                                        </p:attrNameLst>
                                      </p:cBhvr>
                                      <p:tavLst>
                                        <p:tav tm="0">
                                          <p:val>
                                            <p:strVal val="1+#ppt_h/2"/>
                                          </p:val>
                                        </p:tav>
                                        <p:tav tm="100000">
                                          <p:val>
                                            <p:strVal val="#ppt_y"/>
                                          </p:val>
                                        </p:tav>
                                      </p:tavLst>
                                    </p:anim>
                                  </p:childTnLst>
                                </p:cTn>
                              </p:par>
                              <p:par>
                                <p:cTn id="103" presetID="2" presetClass="entr" presetSubtype="6" fill="hold" nodeType="withEffect">
                                  <p:stCondLst>
                                    <p:cond delay="0"/>
                                  </p:stCondLst>
                                  <p:childTnLst>
                                    <p:set>
                                      <p:cBhvr>
                                        <p:cTn id="104" dur="1" fill="hold">
                                          <p:stCondLst>
                                            <p:cond delay="0"/>
                                          </p:stCondLst>
                                        </p:cTn>
                                        <p:tgtEl>
                                          <p:spTgt spid="29"/>
                                        </p:tgtEl>
                                        <p:attrNameLst>
                                          <p:attrName>style.visibility</p:attrName>
                                        </p:attrNameLst>
                                      </p:cBhvr>
                                      <p:to>
                                        <p:strVal val="visible"/>
                                      </p:to>
                                    </p:set>
                                    <p:anim calcmode="lin" valueType="num">
                                      <p:cBhvr additive="base">
                                        <p:cTn id="105" dur="2000" fill="hold"/>
                                        <p:tgtEl>
                                          <p:spTgt spid="29"/>
                                        </p:tgtEl>
                                        <p:attrNameLst>
                                          <p:attrName>ppt_x</p:attrName>
                                        </p:attrNameLst>
                                      </p:cBhvr>
                                      <p:tavLst>
                                        <p:tav tm="0">
                                          <p:val>
                                            <p:strVal val="1+#ppt_w/2"/>
                                          </p:val>
                                        </p:tav>
                                        <p:tav tm="100000">
                                          <p:val>
                                            <p:strVal val="#ppt_x"/>
                                          </p:val>
                                        </p:tav>
                                      </p:tavLst>
                                    </p:anim>
                                    <p:anim calcmode="lin" valueType="num">
                                      <p:cBhvr additive="base">
                                        <p:cTn id="106" dur="2000" fill="hold"/>
                                        <p:tgtEl>
                                          <p:spTgt spid="29"/>
                                        </p:tgtEl>
                                        <p:attrNameLst>
                                          <p:attrName>ppt_y</p:attrName>
                                        </p:attrNameLst>
                                      </p:cBhvr>
                                      <p:tavLst>
                                        <p:tav tm="0">
                                          <p:val>
                                            <p:strVal val="1+#ppt_h/2"/>
                                          </p:val>
                                        </p:tav>
                                        <p:tav tm="100000">
                                          <p:val>
                                            <p:strVal val="#ppt_y"/>
                                          </p:val>
                                        </p:tav>
                                      </p:tavLst>
                                    </p:anim>
                                  </p:childTnLst>
                                </p:cTn>
                              </p:par>
                              <p:par>
                                <p:cTn id="107" presetID="2" presetClass="entr" presetSubtype="6" fill="hold" nodeType="withEffect">
                                  <p:stCondLst>
                                    <p:cond delay="0"/>
                                  </p:stCondLst>
                                  <p:childTnLst>
                                    <p:set>
                                      <p:cBhvr>
                                        <p:cTn id="108" dur="1" fill="hold">
                                          <p:stCondLst>
                                            <p:cond delay="0"/>
                                          </p:stCondLst>
                                        </p:cTn>
                                        <p:tgtEl>
                                          <p:spTgt spid="30"/>
                                        </p:tgtEl>
                                        <p:attrNameLst>
                                          <p:attrName>style.visibility</p:attrName>
                                        </p:attrNameLst>
                                      </p:cBhvr>
                                      <p:to>
                                        <p:strVal val="visible"/>
                                      </p:to>
                                    </p:set>
                                    <p:anim calcmode="lin" valueType="num">
                                      <p:cBhvr additive="base">
                                        <p:cTn id="109" dur="2000" fill="hold"/>
                                        <p:tgtEl>
                                          <p:spTgt spid="30"/>
                                        </p:tgtEl>
                                        <p:attrNameLst>
                                          <p:attrName>ppt_x</p:attrName>
                                        </p:attrNameLst>
                                      </p:cBhvr>
                                      <p:tavLst>
                                        <p:tav tm="0">
                                          <p:val>
                                            <p:strVal val="1+#ppt_w/2"/>
                                          </p:val>
                                        </p:tav>
                                        <p:tav tm="100000">
                                          <p:val>
                                            <p:strVal val="#ppt_x"/>
                                          </p:val>
                                        </p:tav>
                                      </p:tavLst>
                                    </p:anim>
                                    <p:anim calcmode="lin" valueType="num">
                                      <p:cBhvr additive="base">
                                        <p:cTn id="110" dur="2000" fill="hold"/>
                                        <p:tgtEl>
                                          <p:spTgt spid="30"/>
                                        </p:tgtEl>
                                        <p:attrNameLst>
                                          <p:attrName>ppt_y</p:attrName>
                                        </p:attrNameLst>
                                      </p:cBhvr>
                                      <p:tavLst>
                                        <p:tav tm="0">
                                          <p:val>
                                            <p:strVal val="1+#ppt_h/2"/>
                                          </p:val>
                                        </p:tav>
                                        <p:tav tm="100000">
                                          <p:val>
                                            <p:strVal val="#ppt_y"/>
                                          </p:val>
                                        </p:tav>
                                      </p:tavLst>
                                    </p:anim>
                                  </p:childTnLst>
                                </p:cTn>
                              </p:par>
                              <p:par>
                                <p:cTn id="111" presetID="2" presetClass="entr" presetSubtype="6" fill="hold" nodeType="withEffect">
                                  <p:stCondLst>
                                    <p:cond delay="0"/>
                                  </p:stCondLst>
                                  <p:childTnLst>
                                    <p:set>
                                      <p:cBhvr>
                                        <p:cTn id="112" dur="1" fill="hold">
                                          <p:stCondLst>
                                            <p:cond delay="0"/>
                                          </p:stCondLst>
                                        </p:cTn>
                                        <p:tgtEl>
                                          <p:spTgt spid="31"/>
                                        </p:tgtEl>
                                        <p:attrNameLst>
                                          <p:attrName>style.visibility</p:attrName>
                                        </p:attrNameLst>
                                      </p:cBhvr>
                                      <p:to>
                                        <p:strVal val="visible"/>
                                      </p:to>
                                    </p:set>
                                    <p:anim calcmode="lin" valueType="num">
                                      <p:cBhvr additive="base">
                                        <p:cTn id="113" dur="2000" fill="hold"/>
                                        <p:tgtEl>
                                          <p:spTgt spid="31"/>
                                        </p:tgtEl>
                                        <p:attrNameLst>
                                          <p:attrName>ppt_x</p:attrName>
                                        </p:attrNameLst>
                                      </p:cBhvr>
                                      <p:tavLst>
                                        <p:tav tm="0">
                                          <p:val>
                                            <p:strVal val="1+#ppt_w/2"/>
                                          </p:val>
                                        </p:tav>
                                        <p:tav tm="100000">
                                          <p:val>
                                            <p:strVal val="#ppt_x"/>
                                          </p:val>
                                        </p:tav>
                                      </p:tavLst>
                                    </p:anim>
                                    <p:anim calcmode="lin" valueType="num">
                                      <p:cBhvr additive="base">
                                        <p:cTn id="114" dur="2000" fill="hold"/>
                                        <p:tgtEl>
                                          <p:spTgt spid="31"/>
                                        </p:tgtEl>
                                        <p:attrNameLst>
                                          <p:attrName>ppt_y</p:attrName>
                                        </p:attrNameLst>
                                      </p:cBhvr>
                                      <p:tavLst>
                                        <p:tav tm="0">
                                          <p:val>
                                            <p:strVal val="1+#ppt_h/2"/>
                                          </p:val>
                                        </p:tav>
                                        <p:tav tm="100000">
                                          <p:val>
                                            <p:strVal val="#ppt_y"/>
                                          </p:val>
                                        </p:tav>
                                      </p:tavLst>
                                    </p:anim>
                                  </p:childTnLst>
                                </p:cTn>
                              </p:par>
                              <p:par>
                                <p:cTn id="115" presetID="2" presetClass="entr" presetSubtype="6" fill="hold" nodeType="withEffect">
                                  <p:stCondLst>
                                    <p:cond delay="0"/>
                                  </p:stCondLst>
                                  <p:childTnLst>
                                    <p:set>
                                      <p:cBhvr>
                                        <p:cTn id="116" dur="1" fill="hold">
                                          <p:stCondLst>
                                            <p:cond delay="0"/>
                                          </p:stCondLst>
                                        </p:cTn>
                                        <p:tgtEl>
                                          <p:spTgt spid="32"/>
                                        </p:tgtEl>
                                        <p:attrNameLst>
                                          <p:attrName>style.visibility</p:attrName>
                                        </p:attrNameLst>
                                      </p:cBhvr>
                                      <p:to>
                                        <p:strVal val="visible"/>
                                      </p:to>
                                    </p:set>
                                    <p:anim calcmode="lin" valueType="num">
                                      <p:cBhvr additive="base">
                                        <p:cTn id="117" dur="2000" fill="hold"/>
                                        <p:tgtEl>
                                          <p:spTgt spid="32"/>
                                        </p:tgtEl>
                                        <p:attrNameLst>
                                          <p:attrName>ppt_x</p:attrName>
                                        </p:attrNameLst>
                                      </p:cBhvr>
                                      <p:tavLst>
                                        <p:tav tm="0">
                                          <p:val>
                                            <p:strVal val="1+#ppt_w/2"/>
                                          </p:val>
                                        </p:tav>
                                        <p:tav tm="100000">
                                          <p:val>
                                            <p:strVal val="#ppt_x"/>
                                          </p:val>
                                        </p:tav>
                                      </p:tavLst>
                                    </p:anim>
                                    <p:anim calcmode="lin" valueType="num">
                                      <p:cBhvr additive="base">
                                        <p:cTn id="118" dur="2000" fill="hold"/>
                                        <p:tgtEl>
                                          <p:spTgt spid="32"/>
                                        </p:tgtEl>
                                        <p:attrNameLst>
                                          <p:attrName>ppt_y</p:attrName>
                                        </p:attrNameLst>
                                      </p:cBhvr>
                                      <p:tavLst>
                                        <p:tav tm="0">
                                          <p:val>
                                            <p:strVal val="1+#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5"/>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7"/>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8"/>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9"/>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0"/>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1"/>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2"/>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3"/>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5"/>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6"/>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7"/>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8"/>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9"/>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0"/>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1"/>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2"/>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3"/>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4"/>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5"/>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6"/>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7"/>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8"/>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9"/>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30"/>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1"/>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2"/>
                                        </p:tgtEl>
                                        <p:attrNameLst>
                                          <p:attrName>r</p:attrName>
                                        </p:attrNameLst>
                                      </p:cBhvr>
                                    </p:animRot>
                                  </p:childTnLst>
                                </p:cTn>
                              </p:par>
                            </p:childTnLst>
                          </p:cTn>
                        </p:par>
                        <p:par>
                          <p:cTn id="175" fill="hold">
                            <p:stCondLst>
                              <p:cond delay="4000"/>
                            </p:stCondLst>
                            <p:childTnLst>
                              <p:par>
                                <p:cTn id="176" presetID="2" presetClass="exit" presetSubtype="2" fill="hold" nodeType="afterEffect">
                                  <p:stCondLst>
                                    <p:cond delay="0"/>
                                  </p:stCondLst>
                                  <p:childTnLst>
                                    <p:anim calcmode="lin" valueType="num">
                                      <p:cBhvr additive="base">
                                        <p:cTn id="177" dur="2000"/>
                                        <p:tgtEl>
                                          <p:spTgt spid="5"/>
                                        </p:tgtEl>
                                        <p:attrNameLst>
                                          <p:attrName>ppt_x</p:attrName>
                                        </p:attrNameLst>
                                      </p:cBhvr>
                                      <p:tavLst>
                                        <p:tav tm="0">
                                          <p:val>
                                            <p:strVal val="ppt_x"/>
                                          </p:val>
                                        </p:tav>
                                        <p:tav tm="100000">
                                          <p:val>
                                            <p:strVal val="1+ppt_w/2"/>
                                          </p:val>
                                        </p:tav>
                                      </p:tavLst>
                                    </p:anim>
                                    <p:anim calcmode="lin" valueType="num">
                                      <p:cBhvr additive="base">
                                        <p:cTn id="178" dur="2000"/>
                                        <p:tgtEl>
                                          <p:spTgt spid="5"/>
                                        </p:tgtEl>
                                        <p:attrNameLst>
                                          <p:attrName>ppt_y</p:attrName>
                                        </p:attrNameLst>
                                      </p:cBhvr>
                                      <p:tavLst>
                                        <p:tav tm="0">
                                          <p:val>
                                            <p:strVal val="ppt_y"/>
                                          </p:val>
                                        </p:tav>
                                        <p:tav tm="100000">
                                          <p:val>
                                            <p:strVal val="ppt_y"/>
                                          </p:val>
                                        </p:tav>
                                      </p:tavLst>
                                    </p:anim>
                                    <p:set>
                                      <p:cBhvr>
                                        <p:cTn id="179" dur="1" fill="hold">
                                          <p:stCondLst>
                                            <p:cond delay="1999"/>
                                          </p:stCondLst>
                                        </p:cTn>
                                        <p:tgtEl>
                                          <p:spTgt spid="5"/>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1+ppt_w/2"/>
                                          </p:val>
                                        </p:tav>
                                      </p:tavLst>
                                    </p:anim>
                                    <p:anim calcmode="lin" valueType="num">
                                      <p:cBhvr additive="base">
                                        <p:cTn id="182" dur="2000"/>
                                        <p:tgtEl>
                                          <p:spTgt spid="6"/>
                                        </p:tgtEl>
                                        <p:attrNameLst>
                                          <p:attrName>ppt_y</p:attrName>
                                        </p:attrNameLst>
                                      </p:cBhvr>
                                      <p:tavLst>
                                        <p:tav tm="0">
                                          <p:val>
                                            <p:strVal val="ppt_y"/>
                                          </p:val>
                                        </p:tav>
                                        <p:tav tm="100000">
                                          <p:val>
                                            <p:strVal val="ppt_y"/>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2" fill="hold" nodeType="withEffect">
                                  <p:stCondLst>
                                    <p:cond delay="0"/>
                                  </p:stCondLst>
                                  <p:childTnLst>
                                    <p:anim calcmode="lin" valueType="num">
                                      <p:cBhvr additive="base">
                                        <p:cTn id="185" dur="2000"/>
                                        <p:tgtEl>
                                          <p:spTgt spid="7"/>
                                        </p:tgtEl>
                                        <p:attrNameLst>
                                          <p:attrName>ppt_x</p:attrName>
                                        </p:attrNameLst>
                                      </p:cBhvr>
                                      <p:tavLst>
                                        <p:tav tm="0">
                                          <p:val>
                                            <p:strVal val="ppt_x"/>
                                          </p:val>
                                        </p:tav>
                                        <p:tav tm="100000">
                                          <p:val>
                                            <p:strVal val="1+ppt_w/2"/>
                                          </p:val>
                                        </p:tav>
                                      </p:tavLst>
                                    </p:anim>
                                    <p:anim calcmode="lin" valueType="num">
                                      <p:cBhvr additive="base">
                                        <p:cTn id="186" dur="2000"/>
                                        <p:tgtEl>
                                          <p:spTgt spid="7"/>
                                        </p:tgtEl>
                                        <p:attrNameLst>
                                          <p:attrName>ppt_y</p:attrName>
                                        </p:attrNameLst>
                                      </p:cBhvr>
                                      <p:tavLst>
                                        <p:tav tm="0">
                                          <p:val>
                                            <p:strVal val="ppt_y"/>
                                          </p:val>
                                        </p:tav>
                                        <p:tav tm="100000">
                                          <p:val>
                                            <p:strVal val="ppt_y"/>
                                          </p:val>
                                        </p:tav>
                                      </p:tavLst>
                                    </p:anim>
                                    <p:set>
                                      <p:cBhvr>
                                        <p:cTn id="187" dur="1" fill="hold">
                                          <p:stCondLst>
                                            <p:cond delay="1999"/>
                                          </p:stCondLst>
                                        </p:cTn>
                                        <p:tgtEl>
                                          <p:spTgt spid="7"/>
                                        </p:tgtEl>
                                        <p:attrNameLst>
                                          <p:attrName>style.visibility</p:attrName>
                                        </p:attrNameLst>
                                      </p:cBhvr>
                                      <p:to>
                                        <p:strVal val="hidden"/>
                                      </p:to>
                                    </p:set>
                                  </p:childTnLst>
                                </p:cTn>
                              </p:par>
                              <p:par>
                                <p:cTn id="188" presetID="2" presetClass="exit" presetSubtype="2" fill="hold" nodeType="withEffect">
                                  <p:stCondLst>
                                    <p:cond delay="0"/>
                                  </p:stCondLst>
                                  <p:childTnLst>
                                    <p:anim calcmode="lin" valueType="num">
                                      <p:cBhvr additive="base">
                                        <p:cTn id="189" dur="2000"/>
                                        <p:tgtEl>
                                          <p:spTgt spid="8"/>
                                        </p:tgtEl>
                                        <p:attrNameLst>
                                          <p:attrName>ppt_x</p:attrName>
                                        </p:attrNameLst>
                                      </p:cBhvr>
                                      <p:tavLst>
                                        <p:tav tm="0">
                                          <p:val>
                                            <p:strVal val="ppt_x"/>
                                          </p:val>
                                        </p:tav>
                                        <p:tav tm="100000">
                                          <p:val>
                                            <p:strVal val="1+ppt_w/2"/>
                                          </p:val>
                                        </p:tav>
                                      </p:tavLst>
                                    </p:anim>
                                    <p:anim calcmode="lin" valueType="num">
                                      <p:cBhvr additive="base">
                                        <p:cTn id="190" dur="2000"/>
                                        <p:tgtEl>
                                          <p:spTgt spid="8"/>
                                        </p:tgtEl>
                                        <p:attrNameLst>
                                          <p:attrName>ppt_y</p:attrName>
                                        </p:attrNameLst>
                                      </p:cBhvr>
                                      <p:tavLst>
                                        <p:tav tm="0">
                                          <p:val>
                                            <p:strVal val="ppt_y"/>
                                          </p:val>
                                        </p:tav>
                                        <p:tav tm="100000">
                                          <p:val>
                                            <p:strVal val="ppt_y"/>
                                          </p:val>
                                        </p:tav>
                                      </p:tavLst>
                                    </p:anim>
                                    <p:set>
                                      <p:cBhvr>
                                        <p:cTn id="191" dur="1" fill="hold">
                                          <p:stCondLst>
                                            <p:cond delay="1999"/>
                                          </p:stCondLst>
                                        </p:cTn>
                                        <p:tgtEl>
                                          <p:spTgt spid="8"/>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2000"/>
                                        <p:tgtEl>
                                          <p:spTgt spid="9"/>
                                        </p:tgtEl>
                                        <p:attrNameLst>
                                          <p:attrName>ppt_x</p:attrName>
                                        </p:attrNameLst>
                                      </p:cBhvr>
                                      <p:tavLst>
                                        <p:tav tm="0">
                                          <p:val>
                                            <p:strVal val="ppt_x"/>
                                          </p:val>
                                        </p:tav>
                                        <p:tav tm="100000">
                                          <p:val>
                                            <p:strVal val="1+ppt_w/2"/>
                                          </p:val>
                                        </p:tav>
                                      </p:tavLst>
                                    </p:anim>
                                    <p:anim calcmode="lin" valueType="num">
                                      <p:cBhvr additive="base">
                                        <p:cTn id="194" dur="2000"/>
                                        <p:tgtEl>
                                          <p:spTgt spid="9"/>
                                        </p:tgtEl>
                                        <p:attrNameLst>
                                          <p:attrName>ppt_y</p:attrName>
                                        </p:attrNameLst>
                                      </p:cBhvr>
                                      <p:tavLst>
                                        <p:tav tm="0">
                                          <p:val>
                                            <p:strVal val="ppt_y"/>
                                          </p:val>
                                        </p:tav>
                                        <p:tav tm="100000">
                                          <p:val>
                                            <p:strVal val="ppt_y"/>
                                          </p:val>
                                        </p:tav>
                                      </p:tavLst>
                                    </p:anim>
                                    <p:set>
                                      <p:cBhvr>
                                        <p:cTn id="195" dur="1" fill="hold">
                                          <p:stCondLst>
                                            <p:cond delay="1999"/>
                                          </p:stCondLst>
                                        </p:cTn>
                                        <p:tgtEl>
                                          <p:spTgt spid="9"/>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2000"/>
                                        <p:tgtEl>
                                          <p:spTgt spid="10"/>
                                        </p:tgtEl>
                                        <p:attrNameLst>
                                          <p:attrName>ppt_x</p:attrName>
                                        </p:attrNameLst>
                                      </p:cBhvr>
                                      <p:tavLst>
                                        <p:tav tm="0">
                                          <p:val>
                                            <p:strVal val="ppt_x"/>
                                          </p:val>
                                        </p:tav>
                                        <p:tav tm="100000">
                                          <p:val>
                                            <p:strVal val="1+ppt_w/2"/>
                                          </p:val>
                                        </p:tav>
                                      </p:tavLst>
                                    </p:anim>
                                    <p:anim calcmode="lin" valueType="num">
                                      <p:cBhvr additive="base">
                                        <p:cTn id="198" dur="2000"/>
                                        <p:tgtEl>
                                          <p:spTgt spid="10"/>
                                        </p:tgtEl>
                                        <p:attrNameLst>
                                          <p:attrName>ppt_y</p:attrName>
                                        </p:attrNameLst>
                                      </p:cBhvr>
                                      <p:tavLst>
                                        <p:tav tm="0">
                                          <p:val>
                                            <p:strVal val="ppt_y"/>
                                          </p:val>
                                        </p:tav>
                                        <p:tav tm="100000">
                                          <p:val>
                                            <p:strVal val="ppt_y"/>
                                          </p:val>
                                        </p:tav>
                                      </p:tavLst>
                                    </p:anim>
                                    <p:set>
                                      <p:cBhvr>
                                        <p:cTn id="199" dur="1" fill="hold">
                                          <p:stCondLst>
                                            <p:cond delay="1999"/>
                                          </p:stCondLst>
                                        </p:cTn>
                                        <p:tgtEl>
                                          <p:spTgt spid="10"/>
                                        </p:tgtEl>
                                        <p:attrNameLst>
                                          <p:attrName>style.visibility</p:attrName>
                                        </p:attrNameLst>
                                      </p:cBhvr>
                                      <p:to>
                                        <p:strVal val="hidden"/>
                                      </p:to>
                                    </p:set>
                                  </p:childTnLst>
                                </p:cTn>
                              </p:par>
                              <p:par>
                                <p:cTn id="200" presetID="2" presetClass="exit" presetSubtype="2" fill="hold" nodeType="withEffect">
                                  <p:stCondLst>
                                    <p:cond delay="0"/>
                                  </p:stCondLst>
                                  <p:childTnLst>
                                    <p:anim calcmode="lin" valueType="num">
                                      <p:cBhvr additive="base">
                                        <p:cTn id="201" dur="2000"/>
                                        <p:tgtEl>
                                          <p:spTgt spid="11"/>
                                        </p:tgtEl>
                                        <p:attrNameLst>
                                          <p:attrName>ppt_x</p:attrName>
                                        </p:attrNameLst>
                                      </p:cBhvr>
                                      <p:tavLst>
                                        <p:tav tm="0">
                                          <p:val>
                                            <p:strVal val="ppt_x"/>
                                          </p:val>
                                        </p:tav>
                                        <p:tav tm="100000">
                                          <p:val>
                                            <p:strVal val="1+ppt_w/2"/>
                                          </p:val>
                                        </p:tav>
                                      </p:tavLst>
                                    </p:anim>
                                    <p:anim calcmode="lin" valueType="num">
                                      <p:cBhvr additive="base">
                                        <p:cTn id="202" dur="2000"/>
                                        <p:tgtEl>
                                          <p:spTgt spid="11"/>
                                        </p:tgtEl>
                                        <p:attrNameLst>
                                          <p:attrName>ppt_y</p:attrName>
                                        </p:attrNameLst>
                                      </p:cBhvr>
                                      <p:tavLst>
                                        <p:tav tm="0">
                                          <p:val>
                                            <p:strVal val="ppt_y"/>
                                          </p:val>
                                        </p:tav>
                                        <p:tav tm="100000">
                                          <p:val>
                                            <p:strVal val="ppt_y"/>
                                          </p:val>
                                        </p:tav>
                                      </p:tavLst>
                                    </p:anim>
                                    <p:set>
                                      <p:cBhvr>
                                        <p:cTn id="203" dur="1" fill="hold">
                                          <p:stCondLst>
                                            <p:cond delay="1999"/>
                                          </p:stCondLst>
                                        </p:cTn>
                                        <p:tgtEl>
                                          <p:spTgt spid="11"/>
                                        </p:tgtEl>
                                        <p:attrNameLst>
                                          <p:attrName>style.visibility</p:attrName>
                                        </p:attrNameLst>
                                      </p:cBhvr>
                                      <p:to>
                                        <p:strVal val="hidden"/>
                                      </p:to>
                                    </p:set>
                                  </p:childTnLst>
                                </p:cTn>
                              </p:par>
                              <p:par>
                                <p:cTn id="204" presetID="2" presetClass="exit" presetSubtype="2" fill="hold" nodeType="withEffect">
                                  <p:stCondLst>
                                    <p:cond delay="0"/>
                                  </p:stCondLst>
                                  <p:childTnLst>
                                    <p:anim calcmode="lin" valueType="num">
                                      <p:cBhvr additive="base">
                                        <p:cTn id="205" dur="2000"/>
                                        <p:tgtEl>
                                          <p:spTgt spid="12"/>
                                        </p:tgtEl>
                                        <p:attrNameLst>
                                          <p:attrName>ppt_x</p:attrName>
                                        </p:attrNameLst>
                                      </p:cBhvr>
                                      <p:tavLst>
                                        <p:tav tm="0">
                                          <p:val>
                                            <p:strVal val="ppt_x"/>
                                          </p:val>
                                        </p:tav>
                                        <p:tav tm="100000">
                                          <p:val>
                                            <p:strVal val="1+ppt_w/2"/>
                                          </p:val>
                                        </p:tav>
                                      </p:tavLst>
                                    </p:anim>
                                    <p:anim calcmode="lin" valueType="num">
                                      <p:cBhvr additive="base">
                                        <p:cTn id="206" dur="2000"/>
                                        <p:tgtEl>
                                          <p:spTgt spid="12"/>
                                        </p:tgtEl>
                                        <p:attrNameLst>
                                          <p:attrName>ppt_y</p:attrName>
                                        </p:attrNameLst>
                                      </p:cBhvr>
                                      <p:tavLst>
                                        <p:tav tm="0">
                                          <p:val>
                                            <p:strVal val="ppt_y"/>
                                          </p:val>
                                        </p:tav>
                                        <p:tav tm="100000">
                                          <p:val>
                                            <p:strVal val="ppt_y"/>
                                          </p:val>
                                        </p:tav>
                                      </p:tavLst>
                                    </p:anim>
                                    <p:set>
                                      <p:cBhvr>
                                        <p:cTn id="207" dur="1" fill="hold">
                                          <p:stCondLst>
                                            <p:cond delay="1999"/>
                                          </p:stCondLst>
                                        </p:cTn>
                                        <p:tgtEl>
                                          <p:spTgt spid="12"/>
                                        </p:tgtEl>
                                        <p:attrNameLst>
                                          <p:attrName>style.visibility</p:attrName>
                                        </p:attrNameLst>
                                      </p:cBhvr>
                                      <p:to>
                                        <p:strVal val="hidden"/>
                                      </p:to>
                                    </p:set>
                                  </p:childTnLst>
                                </p:cTn>
                              </p:par>
                              <p:par>
                                <p:cTn id="208" presetID="2" presetClass="exit" presetSubtype="2" fill="hold" nodeType="withEffect">
                                  <p:stCondLst>
                                    <p:cond delay="0"/>
                                  </p:stCondLst>
                                  <p:childTnLst>
                                    <p:anim calcmode="lin" valueType="num">
                                      <p:cBhvr additive="base">
                                        <p:cTn id="209" dur="2000"/>
                                        <p:tgtEl>
                                          <p:spTgt spid="13"/>
                                        </p:tgtEl>
                                        <p:attrNameLst>
                                          <p:attrName>ppt_x</p:attrName>
                                        </p:attrNameLst>
                                      </p:cBhvr>
                                      <p:tavLst>
                                        <p:tav tm="0">
                                          <p:val>
                                            <p:strVal val="ppt_x"/>
                                          </p:val>
                                        </p:tav>
                                        <p:tav tm="100000">
                                          <p:val>
                                            <p:strVal val="1+ppt_w/2"/>
                                          </p:val>
                                        </p:tav>
                                      </p:tavLst>
                                    </p:anim>
                                    <p:anim calcmode="lin" valueType="num">
                                      <p:cBhvr additive="base">
                                        <p:cTn id="210" dur="2000"/>
                                        <p:tgtEl>
                                          <p:spTgt spid="13"/>
                                        </p:tgtEl>
                                        <p:attrNameLst>
                                          <p:attrName>ppt_y</p:attrName>
                                        </p:attrNameLst>
                                      </p:cBhvr>
                                      <p:tavLst>
                                        <p:tav tm="0">
                                          <p:val>
                                            <p:strVal val="ppt_y"/>
                                          </p:val>
                                        </p:tav>
                                        <p:tav tm="100000">
                                          <p:val>
                                            <p:strVal val="ppt_y"/>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2" fill="hold" nodeType="withEffect">
                                  <p:stCondLst>
                                    <p:cond delay="0"/>
                                  </p:stCondLst>
                                  <p:childTnLst>
                                    <p:anim calcmode="lin" valueType="num">
                                      <p:cBhvr additive="base">
                                        <p:cTn id="213" dur="2000"/>
                                        <p:tgtEl>
                                          <p:spTgt spid="14"/>
                                        </p:tgtEl>
                                        <p:attrNameLst>
                                          <p:attrName>ppt_x</p:attrName>
                                        </p:attrNameLst>
                                      </p:cBhvr>
                                      <p:tavLst>
                                        <p:tav tm="0">
                                          <p:val>
                                            <p:strVal val="ppt_x"/>
                                          </p:val>
                                        </p:tav>
                                        <p:tav tm="100000">
                                          <p:val>
                                            <p:strVal val="1+ppt_w/2"/>
                                          </p:val>
                                        </p:tav>
                                      </p:tavLst>
                                    </p:anim>
                                    <p:anim calcmode="lin" valueType="num">
                                      <p:cBhvr additive="base">
                                        <p:cTn id="214" dur="2000"/>
                                        <p:tgtEl>
                                          <p:spTgt spid="14"/>
                                        </p:tgtEl>
                                        <p:attrNameLst>
                                          <p:attrName>ppt_y</p:attrName>
                                        </p:attrNameLst>
                                      </p:cBhvr>
                                      <p:tavLst>
                                        <p:tav tm="0">
                                          <p:val>
                                            <p:strVal val="ppt_y"/>
                                          </p:val>
                                        </p:tav>
                                        <p:tav tm="100000">
                                          <p:val>
                                            <p:strVal val="ppt_y"/>
                                          </p:val>
                                        </p:tav>
                                      </p:tavLst>
                                    </p:anim>
                                    <p:set>
                                      <p:cBhvr>
                                        <p:cTn id="215" dur="1" fill="hold">
                                          <p:stCondLst>
                                            <p:cond delay="1999"/>
                                          </p:stCondLst>
                                        </p:cTn>
                                        <p:tgtEl>
                                          <p:spTgt spid="14"/>
                                        </p:tgtEl>
                                        <p:attrNameLst>
                                          <p:attrName>style.visibility</p:attrName>
                                        </p:attrNameLst>
                                      </p:cBhvr>
                                      <p:to>
                                        <p:strVal val="hidden"/>
                                      </p:to>
                                    </p:set>
                                  </p:childTnLst>
                                </p:cTn>
                              </p:par>
                              <p:par>
                                <p:cTn id="216" presetID="2" presetClass="exit" presetSubtype="2" fill="hold" nodeType="withEffect">
                                  <p:stCondLst>
                                    <p:cond delay="0"/>
                                  </p:stCondLst>
                                  <p:childTnLst>
                                    <p:anim calcmode="lin" valueType="num">
                                      <p:cBhvr additive="base">
                                        <p:cTn id="217" dur="2000"/>
                                        <p:tgtEl>
                                          <p:spTgt spid="15"/>
                                        </p:tgtEl>
                                        <p:attrNameLst>
                                          <p:attrName>ppt_x</p:attrName>
                                        </p:attrNameLst>
                                      </p:cBhvr>
                                      <p:tavLst>
                                        <p:tav tm="0">
                                          <p:val>
                                            <p:strVal val="ppt_x"/>
                                          </p:val>
                                        </p:tav>
                                        <p:tav tm="100000">
                                          <p:val>
                                            <p:strVal val="1+ppt_w/2"/>
                                          </p:val>
                                        </p:tav>
                                      </p:tavLst>
                                    </p:anim>
                                    <p:anim calcmode="lin" valueType="num">
                                      <p:cBhvr additive="base">
                                        <p:cTn id="218" dur="2000"/>
                                        <p:tgtEl>
                                          <p:spTgt spid="15"/>
                                        </p:tgtEl>
                                        <p:attrNameLst>
                                          <p:attrName>ppt_y</p:attrName>
                                        </p:attrNameLst>
                                      </p:cBhvr>
                                      <p:tavLst>
                                        <p:tav tm="0">
                                          <p:val>
                                            <p:strVal val="ppt_y"/>
                                          </p:val>
                                        </p:tav>
                                        <p:tav tm="100000">
                                          <p:val>
                                            <p:strVal val="ppt_y"/>
                                          </p:val>
                                        </p:tav>
                                      </p:tavLst>
                                    </p:anim>
                                    <p:set>
                                      <p:cBhvr>
                                        <p:cTn id="219" dur="1" fill="hold">
                                          <p:stCondLst>
                                            <p:cond delay="1999"/>
                                          </p:stCondLst>
                                        </p:cTn>
                                        <p:tgtEl>
                                          <p:spTgt spid="15"/>
                                        </p:tgtEl>
                                        <p:attrNameLst>
                                          <p:attrName>style.visibility</p:attrName>
                                        </p:attrNameLst>
                                      </p:cBhvr>
                                      <p:to>
                                        <p:strVal val="hidden"/>
                                      </p:to>
                                    </p:set>
                                  </p:childTnLst>
                                </p:cTn>
                              </p:par>
                              <p:par>
                                <p:cTn id="220" presetID="2" presetClass="exit" presetSubtype="2" fill="hold" nodeType="withEffect">
                                  <p:stCondLst>
                                    <p:cond delay="0"/>
                                  </p:stCondLst>
                                  <p:childTnLst>
                                    <p:anim calcmode="lin" valueType="num">
                                      <p:cBhvr additive="base">
                                        <p:cTn id="221" dur="2000"/>
                                        <p:tgtEl>
                                          <p:spTgt spid="16"/>
                                        </p:tgtEl>
                                        <p:attrNameLst>
                                          <p:attrName>ppt_x</p:attrName>
                                        </p:attrNameLst>
                                      </p:cBhvr>
                                      <p:tavLst>
                                        <p:tav tm="0">
                                          <p:val>
                                            <p:strVal val="ppt_x"/>
                                          </p:val>
                                        </p:tav>
                                        <p:tav tm="100000">
                                          <p:val>
                                            <p:strVal val="1+ppt_w/2"/>
                                          </p:val>
                                        </p:tav>
                                      </p:tavLst>
                                    </p:anim>
                                    <p:anim calcmode="lin" valueType="num">
                                      <p:cBhvr additive="base">
                                        <p:cTn id="222" dur="2000"/>
                                        <p:tgtEl>
                                          <p:spTgt spid="16"/>
                                        </p:tgtEl>
                                        <p:attrNameLst>
                                          <p:attrName>ppt_y</p:attrName>
                                        </p:attrNameLst>
                                      </p:cBhvr>
                                      <p:tavLst>
                                        <p:tav tm="0">
                                          <p:val>
                                            <p:strVal val="ppt_y"/>
                                          </p:val>
                                        </p:tav>
                                        <p:tav tm="100000">
                                          <p:val>
                                            <p:strVal val="ppt_y"/>
                                          </p:val>
                                        </p:tav>
                                      </p:tavLst>
                                    </p:anim>
                                    <p:set>
                                      <p:cBhvr>
                                        <p:cTn id="223" dur="1" fill="hold">
                                          <p:stCondLst>
                                            <p:cond delay="1999"/>
                                          </p:stCondLst>
                                        </p:cTn>
                                        <p:tgtEl>
                                          <p:spTgt spid="16"/>
                                        </p:tgtEl>
                                        <p:attrNameLst>
                                          <p:attrName>style.visibility</p:attrName>
                                        </p:attrNameLst>
                                      </p:cBhvr>
                                      <p:to>
                                        <p:strVal val="hidden"/>
                                      </p:to>
                                    </p:set>
                                  </p:childTnLst>
                                </p:cTn>
                              </p:par>
                              <p:par>
                                <p:cTn id="224" presetID="2" presetClass="exit" presetSubtype="2" fill="hold"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1+ppt_w/2"/>
                                          </p:val>
                                        </p:tav>
                                      </p:tavLst>
                                    </p:anim>
                                    <p:anim calcmode="lin" valueType="num">
                                      <p:cBhvr additive="base">
                                        <p:cTn id="226" dur="2000"/>
                                        <p:tgtEl>
                                          <p:spTgt spid="17"/>
                                        </p:tgtEl>
                                        <p:attrNameLst>
                                          <p:attrName>ppt_y</p:attrName>
                                        </p:attrNameLst>
                                      </p:cBhvr>
                                      <p:tavLst>
                                        <p:tav tm="0">
                                          <p:val>
                                            <p:strVal val="ppt_y"/>
                                          </p:val>
                                        </p:tav>
                                        <p:tav tm="100000">
                                          <p:val>
                                            <p:strVal val="ppt_y"/>
                                          </p:val>
                                        </p:tav>
                                      </p:tavLst>
                                    </p:anim>
                                    <p:set>
                                      <p:cBhvr>
                                        <p:cTn id="227" dur="1" fill="hold">
                                          <p:stCondLst>
                                            <p:cond delay="1999"/>
                                          </p:stCondLst>
                                        </p:cTn>
                                        <p:tgtEl>
                                          <p:spTgt spid="17"/>
                                        </p:tgtEl>
                                        <p:attrNameLst>
                                          <p:attrName>style.visibility</p:attrName>
                                        </p:attrNameLst>
                                      </p:cBhvr>
                                      <p:to>
                                        <p:strVal val="hidden"/>
                                      </p:to>
                                    </p:set>
                                  </p:childTnLst>
                                </p:cTn>
                              </p:par>
                              <p:par>
                                <p:cTn id="228" presetID="2" presetClass="exit" presetSubtype="2" fill="hold"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1+ppt_w/2"/>
                                          </p:val>
                                        </p:tav>
                                      </p:tavLst>
                                    </p:anim>
                                    <p:anim calcmode="lin" valueType="num">
                                      <p:cBhvr additive="base">
                                        <p:cTn id="230" dur="2000"/>
                                        <p:tgtEl>
                                          <p:spTgt spid="18"/>
                                        </p:tgtEl>
                                        <p:attrNameLst>
                                          <p:attrName>ppt_y</p:attrName>
                                        </p:attrNameLst>
                                      </p:cBhvr>
                                      <p:tavLst>
                                        <p:tav tm="0">
                                          <p:val>
                                            <p:strVal val="ppt_y"/>
                                          </p:val>
                                        </p:tav>
                                        <p:tav tm="100000">
                                          <p:val>
                                            <p:strVal val="ppt_y"/>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2" fill="hold" nodeType="withEffect">
                                  <p:stCondLst>
                                    <p:cond delay="0"/>
                                  </p:stCondLst>
                                  <p:childTnLst>
                                    <p:anim calcmode="lin" valueType="num">
                                      <p:cBhvr additive="base">
                                        <p:cTn id="233" dur="2000"/>
                                        <p:tgtEl>
                                          <p:spTgt spid="19"/>
                                        </p:tgtEl>
                                        <p:attrNameLst>
                                          <p:attrName>ppt_x</p:attrName>
                                        </p:attrNameLst>
                                      </p:cBhvr>
                                      <p:tavLst>
                                        <p:tav tm="0">
                                          <p:val>
                                            <p:strVal val="ppt_x"/>
                                          </p:val>
                                        </p:tav>
                                        <p:tav tm="100000">
                                          <p:val>
                                            <p:strVal val="1+ppt_w/2"/>
                                          </p:val>
                                        </p:tav>
                                      </p:tavLst>
                                    </p:anim>
                                    <p:anim calcmode="lin" valueType="num">
                                      <p:cBhvr additive="base">
                                        <p:cTn id="234" dur="2000"/>
                                        <p:tgtEl>
                                          <p:spTgt spid="19"/>
                                        </p:tgtEl>
                                        <p:attrNameLst>
                                          <p:attrName>ppt_y</p:attrName>
                                        </p:attrNameLst>
                                      </p:cBhvr>
                                      <p:tavLst>
                                        <p:tav tm="0">
                                          <p:val>
                                            <p:strVal val="ppt_y"/>
                                          </p:val>
                                        </p:tav>
                                        <p:tav tm="100000">
                                          <p:val>
                                            <p:strVal val="ppt_y"/>
                                          </p:val>
                                        </p:tav>
                                      </p:tavLst>
                                    </p:anim>
                                    <p:set>
                                      <p:cBhvr>
                                        <p:cTn id="235" dur="1" fill="hold">
                                          <p:stCondLst>
                                            <p:cond delay="1999"/>
                                          </p:stCondLst>
                                        </p:cTn>
                                        <p:tgtEl>
                                          <p:spTgt spid="19"/>
                                        </p:tgtEl>
                                        <p:attrNameLst>
                                          <p:attrName>style.visibility</p:attrName>
                                        </p:attrNameLst>
                                      </p:cBhvr>
                                      <p:to>
                                        <p:strVal val="hidden"/>
                                      </p:to>
                                    </p:set>
                                  </p:childTnLst>
                                </p:cTn>
                              </p:par>
                              <p:par>
                                <p:cTn id="236" presetID="2" presetClass="exit" presetSubtype="2" fill="hold" nodeType="withEffect">
                                  <p:stCondLst>
                                    <p:cond delay="0"/>
                                  </p:stCondLst>
                                  <p:childTnLst>
                                    <p:anim calcmode="lin" valueType="num">
                                      <p:cBhvr additive="base">
                                        <p:cTn id="237" dur="2000"/>
                                        <p:tgtEl>
                                          <p:spTgt spid="20"/>
                                        </p:tgtEl>
                                        <p:attrNameLst>
                                          <p:attrName>ppt_x</p:attrName>
                                        </p:attrNameLst>
                                      </p:cBhvr>
                                      <p:tavLst>
                                        <p:tav tm="0">
                                          <p:val>
                                            <p:strVal val="ppt_x"/>
                                          </p:val>
                                        </p:tav>
                                        <p:tav tm="100000">
                                          <p:val>
                                            <p:strVal val="1+ppt_w/2"/>
                                          </p:val>
                                        </p:tav>
                                      </p:tavLst>
                                    </p:anim>
                                    <p:anim calcmode="lin" valueType="num">
                                      <p:cBhvr additive="base">
                                        <p:cTn id="238" dur="2000"/>
                                        <p:tgtEl>
                                          <p:spTgt spid="20"/>
                                        </p:tgtEl>
                                        <p:attrNameLst>
                                          <p:attrName>ppt_y</p:attrName>
                                        </p:attrNameLst>
                                      </p:cBhvr>
                                      <p:tavLst>
                                        <p:tav tm="0">
                                          <p:val>
                                            <p:strVal val="ppt_y"/>
                                          </p:val>
                                        </p:tav>
                                        <p:tav tm="100000">
                                          <p:val>
                                            <p:strVal val="ppt_y"/>
                                          </p:val>
                                        </p:tav>
                                      </p:tavLst>
                                    </p:anim>
                                    <p:set>
                                      <p:cBhvr>
                                        <p:cTn id="239" dur="1" fill="hold">
                                          <p:stCondLst>
                                            <p:cond delay="1999"/>
                                          </p:stCondLst>
                                        </p:cTn>
                                        <p:tgtEl>
                                          <p:spTgt spid="20"/>
                                        </p:tgtEl>
                                        <p:attrNameLst>
                                          <p:attrName>style.visibility</p:attrName>
                                        </p:attrNameLst>
                                      </p:cBhvr>
                                      <p:to>
                                        <p:strVal val="hidden"/>
                                      </p:to>
                                    </p:set>
                                  </p:childTnLst>
                                </p:cTn>
                              </p:par>
                              <p:par>
                                <p:cTn id="240" presetID="2" presetClass="exit" presetSubtype="2" fill="hold" nodeType="withEffect">
                                  <p:stCondLst>
                                    <p:cond delay="0"/>
                                  </p:stCondLst>
                                  <p:childTnLst>
                                    <p:anim calcmode="lin" valueType="num">
                                      <p:cBhvr additive="base">
                                        <p:cTn id="241" dur="2000"/>
                                        <p:tgtEl>
                                          <p:spTgt spid="21"/>
                                        </p:tgtEl>
                                        <p:attrNameLst>
                                          <p:attrName>ppt_x</p:attrName>
                                        </p:attrNameLst>
                                      </p:cBhvr>
                                      <p:tavLst>
                                        <p:tav tm="0">
                                          <p:val>
                                            <p:strVal val="ppt_x"/>
                                          </p:val>
                                        </p:tav>
                                        <p:tav tm="100000">
                                          <p:val>
                                            <p:strVal val="1+ppt_w/2"/>
                                          </p:val>
                                        </p:tav>
                                      </p:tavLst>
                                    </p:anim>
                                    <p:anim calcmode="lin" valueType="num">
                                      <p:cBhvr additive="base">
                                        <p:cTn id="242" dur="2000"/>
                                        <p:tgtEl>
                                          <p:spTgt spid="21"/>
                                        </p:tgtEl>
                                        <p:attrNameLst>
                                          <p:attrName>ppt_y</p:attrName>
                                        </p:attrNameLst>
                                      </p:cBhvr>
                                      <p:tavLst>
                                        <p:tav tm="0">
                                          <p:val>
                                            <p:strVal val="ppt_y"/>
                                          </p:val>
                                        </p:tav>
                                        <p:tav tm="100000">
                                          <p:val>
                                            <p:strVal val="ppt_y"/>
                                          </p:val>
                                        </p:tav>
                                      </p:tavLst>
                                    </p:anim>
                                    <p:set>
                                      <p:cBhvr>
                                        <p:cTn id="243" dur="1" fill="hold">
                                          <p:stCondLst>
                                            <p:cond delay="1999"/>
                                          </p:stCondLst>
                                        </p:cTn>
                                        <p:tgtEl>
                                          <p:spTgt spid="21"/>
                                        </p:tgtEl>
                                        <p:attrNameLst>
                                          <p:attrName>style.visibility</p:attrName>
                                        </p:attrNameLst>
                                      </p:cBhvr>
                                      <p:to>
                                        <p:strVal val="hidden"/>
                                      </p:to>
                                    </p:set>
                                  </p:childTnLst>
                                </p:cTn>
                              </p:par>
                              <p:par>
                                <p:cTn id="244" presetID="2" presetClass="exit" presetSubtype="2" fill="hold" nodeType="withEffect">
                                  <p:stCondLst>
                                    <p:cond delay="0"/>
                                  </p:stCondLst>
                                  <p:childTnLst>
                                    <p:anim calcmode="lin" valueType="num">
                                      <p:cBhvr additive="base">
                                        <p:cTn id="245" dur="2000"/>
                                        <p:tgtEl>
                                          <p:spTgt spid="22"/>
                                        </p:tgtEl>
                                        <p:attrNameLst>
                                          <p:attrName>ppt_x</p:attrName>
                                        </p:attrNameLst>
                                      </p:cBhvr>
                                      <p:tavLst>
                                        <p:tav tm="0">
                                          <p:val>
                                            <p:strVal val="ppt_x"/>
                                          </p:val>
                                        </p:tav>
                                        <p:tav tm="100000">
                                          <p:val>
                                            <p:strVal val="1+ppt_w/2"/>
                                          </p:val>
                                        </p:tav>
                                      </p:tavLst>
                                    </p:anim>
                                    <p:anim calcmode="lin" valueType="num">
                                      <p:cBhvr additive="base">
                                        <p:cTn id="246" dur="2000"/>
                                        <p:tgtEl>
                                          <p:spTgt spid="22"/>
                                        </p:tgtEl>
                                        <p:attrNameLst>
                                          <p:attrName>ppt_y</p:attrName>
                                        </p:attrNameLst>
                                      </p:cBhvr>
                                      <p:tavLst>
                                        <p:tav tm="0">
                                          <p:val>
                                            <p:strVal val="ppt_y"/>
                                          </p:val>
                                        </p:tav>
                                        <p:tav tm="100000">
                                          <p:val>
                                            <p:strVal val="ppt_y"/>
                                          </p:val>
                                        </p:tav>
                                      </p:tavLst>
                                    </p:anim>
                                    <p:set>
                                      <p:cBhvr>
                                        <p:cTn id="247" dur="1" fill="hold">
                                          <p:stCondLst>
                                            <p:cond delay="1999"/>
                                          </p:stCondLst>
                                        </p:cTn>
                                        <p:tgtEl>
                                          <p:spTgt spid="22"/>
                                        </p:tgtEl>
                                        <p:attrNameLst>
                                          <p:attrName>style.visibility</p:attrName>
                                        </p:attrNameLst>
                                      </p:cBhvr>
                                      <p:to>
                                        <p:strVal val="hidden"/>
                                      </p:to>
                                    </p:set>
                                  </p:childTnLst>
                                </p:cTn>
                              </p:par>
                              <p:par>
                                <p:cTn id="248" presetID="2" presetClass="exit" presetSubtype="2" fill="hold" nodeType="withEffect">
                                  <p:stCondLst>
                                    <p:cond delay="0"/>
                                  </p:stCondLst>
                                  <p:childTnLst>
                                    <p:anim calcmode="lin" valueType="num">
                                      <p:cBhvr additive="base">
                                        <p:cTn id="249" dur="2000"/>
                                        <p:tgtEl>
                                          <p:spTgt spid="23"/>
                                        </p:tgtEl>
                                        <p:attrNameLst>
                                          <p:attrName>ppt_x</p:attrName>
                                        </p:attrNameLst>
                                      </p:cBhvr>
                                      <p:tavLst>
                                        <p:tav tm="0">
                                          <p:val>
                                            <p:strVal val="ppt_x"/>
                                          </p:val>
                                        </p:tav>
                                        <p:tav tm="100000">
                                          <p:val>
                                            <p:strVal val="1+ppt_w/2"/>
                                          </p:val>
                                        </p:tav>
                                      </p:tavLst>
                                    </p:anim>
                                    <p:anim calcmode="lin" valueType="num">
                                      <p:cBhvr additive="base">
                                        <p:cTn id="250" dur="2000"/>
                                        <p:tgtEl>
                                          <p:spTgt spid="23"/>
                                        </p:tgtEl>
                                        <p:attrNameLst>
                                          <p:attrName>ppt_y</p:attrName>
                                        </p:attrNameLst>
                                      </p:cBhvr>
                                      <p:tavLst>
                                        <p:tav tm="0">
                                          <p:val>
                                            <p:strVal val="ppt_y"/>
                                          </p:val>
                                        </p:tav>
                                        <p:tav tm="100000">
                                          <p:val>
                                            <p:strVal val="ppt_y"/>
                                          </p:val>
                                        </p:tav>
                                      </p:tavLst>
                                    </p:anim>
                                    <p:set>
                                      <p:cBhvr>
                                        <p:cTn id="251" dur="1" fill="hold">
                                          <p:stCondLst>
                                            <p:cond delay="1999"/>
                                          </p:stCondLst>
                                        </p:cTn>
                                        <p:tgtEl>
                                          <p:spTgt spid="23"/>
                                        </p:tgtEl>
                                        <p:attrNameLst>
                                          <p:attrName>style.visibility</p:attrName>
                                        </p:attrNameLst>
                                      </p:cBhvr>
                                      <p:to>
                                        <p:strVal val="hidden"/>
                                      </p:to>
                                    </p:set>
                                  </p:childTnLst>
                                </p:cTn>
                              </p:par>
                              <p:par>
                                <p:cTn id="252" presetID="2" presetClass="exit" presetSubtype="2" fill="hold" nodeType="withEffect">
                                  <p:stCondLst>
                                    <p:cond delay="0"/>
                                  </p:stCondLst>
                                  <p:childTnLst>
                                    <p:anim calcmode="lin" valueType="num">
                                      <p:cBhvr additive="base">
                                        <p:cTn id="253" dur="2000"/>
                                        <p:tgtEl>
                                          <p:spTgt spid="24"/>
                                        </p:tgtEl>
                                        <p:attrNameLst>
                                          <p:attrName>ppt_x</p:attrName>
                                        </p:attrNameLst>
                                      </p:cBhvr>
                                      <p:tavLst>
                                        <p:tav tm="0">
                                          <p:val>
                                            <p:strVal val="ppt_x"/>
                                          </p:val>
                                        </p:tav>
                                        <p:tav tm="100000">
                                          <p:val>
                                            <p:strVal val="1+ppt_w/2"/>
                                          </p:val>
                                        </p:tav>
                                      </p:tavLst>
                                    </p:anim>
                                    <p:anim calcmode="lin" valueType="num">
                                      <p:cBhvr additive="base">
                                        <p:cTn id="254" dur="2000"/>
                                        <p:tgtEl>
                                          <p:spTgt spid="24"/>
                                        </p:tgtEl>
                                        <p:attrNameLst>
                                          <p:attrName>ppt_y</p:attrName>
                                        </p:attrNameLst>
                                      </p:cBhvr>
                                      <p:tavLst>
                                        <p:tav tm="0">
                                          <p:val>
                                            <p:strVal val="ppt_y"/>
                                          </p:val>
                                        </p:tav>
                                        <p:tav tm="100000">
                                          <p:val>
                                            <p:strVal val="ppt_y"/>
                                          </p:val>
                                        </p:tav>
                                      </p:tavLst>
                                    </p:anim>
                                    <p:set>
                                      <p:cBhvr>
                                        <p:cTn id="255" dur="1" fill="hold">
                                          <p:stCondLst>
                                            <p:cond delay="1999"/>
                                          </p:stCondLst>
                                        </p:cTn>
                                        <p:tgtEl>
                                          <p:spTgt spid="24"/>
                                        </p:tgtEl>
                                        <p:attrNameLst>
                                          <p:attrName>style.visibility</p:attrName>
                                        </p:attrNameLst>
                                      </p:cBhvr>
                                      <p:to>
                                        <p:strVal val="hidden"/>
                                      </p:to>
                                    </p:set>
                                  </p:childTnLst>
                                </p:cTn>
                              </p:par>
                              <p:par>
                                <p:cTn id="256" presetID="2" presetClass="exit" presetSubtype="2" fill="hold" nodeType="withEffect">
                                  <p:stCondLst>
                                    <p:cond delay="0"/>
                                  </p:stCondLst>
                                  <p:childTnLst>
                                    <p:anim calcmode="lin" valueType="num">
                                      <p:cBhvr additive="base">
                                        <p:cTn id="257" dur="2000"/>
                                        <p:tgtEl>
                                          <p:spTgt spid="25"/>
                                        </p:tgtEl>
                                        <p:attrNameLst>
                                          <p:attrName>ppt_x</p:attrName>
                                        </p:attrNameLst>
                                      </p:cBhvr>
                                      <p:tavLst>
                                        <p:tav tm="0">
                                          <p:val>
                                            <p:strVal val="ppt_x"/>
                                          </p:val>
                                        </p:tav>
                                        <p:tav tm="100000">
                                          <p:val>
                                            <p:strVal val="1+ppt_w/2"/>
                                          </p:val>
                                        </p:tav>
                                      </p:tavLst>
                                    </p:anim>
                                    <p:anim calcmode="lin" valueType="num">
                                      <p:cBhvr additive="base">
                                        <p:cTn id="258" dur="2000"/>
                                        <p:tgtEl>
                                          <p:spTgt spid="25"/>
                                        </p:tgtEl>
                                        <p:attrNameLst>
                                          <p:attrName>ppt_y</p:attrName>
                                        </p:attrNameLst>
                                      </p:cBhvr>
                                      <p:tavLst>
                                        <p:tav tm="0">
                                          <p:val>
                                            <p:strVal val="ppt_y"/>
                                          </p:val>
                                        </p:tav>
                                        <p:tav tm="100000">
                                          <p:val>
                                            <p:strVal val="ppt_y"/>
                                          </p:val>
                                        </p:tav>
                                      </p:tavLst>
                                    </p:anim>
                                    <p:set>
                                      <p:cBhvr>
                                        <p:cTn id="259" dur="1" fill="hold">
                                          <p:stCondLst>
                                            <p:cond delay="1999"/>
                                          </p:stCondLst>
                                        </p:cTn>
                                        <p:tgtEl>
                                          <p:spTgt spid="25"/>
                                        </p:tgtEl>
                                        <p:attrNameLst>
                                          <p:attrName>style.visibility</p:attrName>
                                        </p:attrNameLst>
                                      </p:cBhvr>
                                      <p:to>
                                        <p:strVal val="hidden"/>
                                      </p:to>
                                    </p:set>
                                  </p:childTnLst>
                                </p:cTn>
                              </p:par>
                              <p:par>
                                <p:cTn id="260" presetID="2" presetClass="exit" presetSubtype="2" fill="hold" nodeType="withEffect">
                                  <p:stCondLst>
                                    <p:cond delay="0"/>
                                  </p:stCondLst>
                                  <p:childTnLst>
                                    <p:anim calcmode="lin" valueType="num">
                                      <p:cBhvr additive="base">
                                        <p:cTn id="261" dur="2000"/>
                                        <p:tgtEl>
                                          <p:spTgt spid="26"/>
                                        </p:tgtEl>
                                        <p:attrNameLst>
                                          <p:attrName>ppt_x</p:attrName>
                                        </p:attrNameLst>
                                      </p:cBhvr>
                                      <p:tavLst>
                                        <p:tav tm="0">
                                          <p:val>
                                            <p:strVal val="ppt_x"/>
                                          </p:val>
                                        </p:tav>
                                        <p:tav tm="100000">
                                          <p:val>
                                            <p:strVal val="1+ppt_w/2"/>
                                          </p:val>
                                        </p:tav>
                                      </p:tavLst>
                                    </p:anim>
                                    <p:anim calcmode="lin" valueType="num">
                                      <p:cBhvr additive="base">
                                        <p:cTn id="262" dur="2000"/>
                                        <p:tgtEl>
                                          <p:spTgt spid="26"/>
                                        </p:tgtEl>
                                        <p:attrNameLst>
                                          <p:attrName>ppt_y</p:attrName>
                                        </p:attrNameLst>
                                      </p:cBhvr>
                                      <p:tavLst>
                                        <p:tav tm="0">
                                          <p:val>
                                            <p:strVal val="ppt_y"/>
                                          </p:val>
                                        </p:tav>
                                        <p:tav tm="100000">
                                          <p:val>
                                            <p:strVal val="ppt_y"/>
                                          </p:val>
                                        </p:tav>
                                      </p:tavLst>
                                    </p:anim>
                                    <p:set>
                                      <p:cBhvr>
                                        <p:cTn id="263" dur="1" fill="hold">
                                          <p:stCondLst>
                                            <p:cond delay="1999"/>
                                          </p:stCondLst>
                                        </p:cTn>
                                        <p:tgtEl>
                                          <p:spTgt spid="26"/>
                                        </p:tgtEl>
                                        <p:attrNameLst>
                                          <p:attrName>style.visibility</p:attrName>
                                        </p:attrNameLst>
                                      </p:cBhvr>
                                      <p:to>
                                        <p:strVal val="hidden"/>
                                      </p:to>
                                    </p:set>
                                  </p:childTnLst>
                                </p:cTn>
                              </p:par>
                              <p:par>
                                <p:cTn id="264" presetID="2" presetClass="exit" presetSubtype="2" fill="hold" nodeType="withEffect">
                                  <p:stCondLst>
                                    <p:cond delay="0"/>
                                  </p:stCondLst>
                                  <p:childTnLst>
                                    <p:anim calcmode="lin" valueType="num">
                                      <p:cBhvr additive="base">
                                        <p:cTn id="265" dur="2000"/>
                                        <p:tgtEl>
                                          <p:spTgt spid="27"/>
                                        </p:tgtEl>
                                        <p:attrNameLst>
                                          <p:attrName>ppt_x</p:attrName>
                                        </p:attrNameLst>
                                      </p:cBhvr>
                                      <p:tavLst>
                                        <p:tav tm="0">
                                          <p:val>
                                            <p:strVal val="ppt_x"/>
                                          </p:val>
                                        </p:tav>
                                        <p:tav tm="100000">
                                          <p:val>
                                            <p:strVal val="1+ppt_w/2"/>
                                          </p:val>
                                        </p:tav>
                                      </p:tavLst>
                                    </p:anim>
                                    <p:anim calcmode="lin" valueType="num">
                                      <p:cBhvr additive="base">
                                        <p:cTn id="266" dur="2000"/>
                                        <p:tgtEl>
                                          <p:spTgt spid="27"/>
                                        </p:tgtEl>
                                        <p:attrNameLst>
                                          <p:attrName>ppt_y</p:attrName>
                                        </p:attrNameLst>
                                      </p:cBhvr>
                                      <p:tavLst>
                                        <p:tav tm="0">
                                          <p:val>
                                            <p:strVal val="ppt_y"/>
                                          </p:val>
                                        </p:tav>
                                        <p:tav tm="100000">
                                          <p:val>
                                            <p:strVal val="ppt_y"/>
                                          </p:val>
                                        </p:tav>
                                      </p:tavLst>
                                    </p:anim>
                                    <p:set>
                                      <p:cBhvr>
                                        <p:cTn id="267" dur="1" fill="hold">
                                          <p:stCondLst>
                                            <p:cond delay="1999"/>
                                          </p:stCondLst>
                                        </p:cTn>
                                        <p:tgtEl>
                                          <p:spTgt spid="27"/>
                                        </p:tgtEl>
                                        <p:attrNameLst>
                                          <p:attrName>style.visibility</p:attrName>
                                        </p:attrNameLst>
                                      </p:cBhvr>
                                      <p:to>
                                        <p:strVal val="hidden"/>
                                      </p:to>
                                    </p:set>
                                  </p:childTnLst>
                                </p:cTn>
                              </p:par>
                              <p:par>
                                <p:cTn id="268" presetID="2" presetClass="exit" presetSubtype="2" fill="hold" nodeType="withEffect">
                                  <p:stCondLst>
                                    <p:cond delay="0"/>
                                  </p:stCondLst>
                                  <p:childTnLst>
                                    <p:anim calcmode="lin" valueType="num">
                                      <p:cBhvr additive="base">
                                        <p:cTn id="269" dur="2000"/>
                                        <p:tgtEl>
                                          <p:spTgt spid="28"/>
                                        </p:tgtEl>
                                        <p:attrNameLst>
                                          <p:attrName>ppt_x</p:attrName>
                                        </p:attrNameLst>
                                      </p:cBhvr>
                                      <p:tavLst>
                                        <p:tav tm="0">
                                          <p:val>
                                            <p:strVal val="ppt_x"/>
                                          </p:val>
                                        </p:tav>
                                        <p:tav tm="100000">
                                          <p:val>
                                            <p:strVal val="1+ppt_w/2"/>
                                          </p:val>
                                        </p:tav>
                                      </p:tavLst>
                                    </p:anim>
                                    <p:anim calcmode="lin" valueType="num">
                                      <p:cBhvr additive="base">
                                        <p:cTn id="270" dur="2000"/>
                                        <p:tgtEl>
                                          <p:spTgt spid="28"/>
                                        </p:tgtEl>
                                        <p:attrNameLst>
                                          <p:attrName>ppt_y</p:attrName>
                                        </p:attrNameLst>
                                      </p:cBhvr>
                                      <p:tavLst>
                                        <p:tav tm="0">
                                          <p:val>
                                            <p:strVal val="ppt_y"/>
                                          </p:val>
                                        </p:tav>
                                        <p:tav tm="100000">
                                          <p:val>
                                            <p:strVal val="ppt_y"/>
                                          </p:val>
                                        </p:tav>
                                      </p:tavLst>
                                    </p:anim>
                                    <p:set>
                                      <p:cBhvr>
                                        <p:cTn id="271" dur="1" fill="hold">
                                          <p:stCondLst>
                                            <p:cond delay="1999"/>
                                          </p:stCondLst>
                                        </p:cTn>
                                        <p:tgtEl>
                                          <p:spTgt spid="28"/>
                                        </p:tgtEl>
                                        <p:attrNameLst>
                                          <p:attrName>style.visibility</p:attrName>
                                        </p:attrNameLst>
                                      </p:cBhvr>
                                      <p:to>
                                        <p:strVal val="hidden"/>
                                      </p:to>
                                    </p:set>
                                  </p:childTnLst>
                                </p:cTn>
                              </p:par>
                              <p:par>
                                <p:cTn id="272" presetID="2" presetClass="exit" presetSubtype="2" fill="hold" nodeType="withEffect">
                                  <p:stCondLst>
                                    <p:cond delay="0"/>
                                  </p:stCondLst>
                                  <p:childTnLst>
                                    <p:anim calcmode="lin" valueType="num">
                                      <p:cBhvr additive="base">
                                        <p:cTn id="273" dur="2000"/>
                                        <p:tgtEl>
                                          <p:spTgt spid="29"/>
                                        </p:tgtEl>
                                        <p:attrNameLst>
                                          <p:attrName>ppt_x</p:attrName>
                                        </p:attrNameLst>
                                      </p:cBhvr>
                                      <p:tavLst>
                                        <p:tav tm="0">
                                          <p:val>
                                            <p:strVal val="ppt_x"/>
                                          </p:val>
                                        </p:tav>
                                        <p:tav tm="100000">
                                          <p:val>
                                            <p:strVal val="1+ppt_w/2"/>
                                          </p:val>
                                        </p:tav>
                                      </p:tavLst>
                                    </p:anim>
                                    <p:anim calcmode="lin" valueType="num">
                                      <p:cBhvr additive="base">
                                        <p:cTn id="274" dur="2000"/>
                                        <p:tgtEl>
                                          <p:spTgt spid="29"/>
                                        </p:tgtEl>
                                        <p:attrNameLst>
                                          <p:attrName>ppt_y</p:attrName>
                                        </p:attrNameLst>
                                      </p:cBhvr>
                                      <p:tavLst>
                                        <p:tav tm="0">
                                          <p:val>
                                            <p:strVal val="ppt_y"/>
                                          </p:val>
                                        </p:tav>
                                        <p:tav tm="100000">
                                          <p:val>
                                            <p:strVal val="ppt_y"/>
                                          </p:val>
                                        </p:tav>
                                      </p:tavLst>
                                    </p:anim>
                                    <p:set>
                                      <p:cBhvr>
                                        <p:cTn id="275" dur="1" fill="hold">
                                          <p:stCondLst>
                                            <p:cond delay="1999"/>
                                          </p:stCondLst>
                                        </p:cTn>
                                        <p:tgtEl>
                                          <p:spTgt spid="29"/>
                                        </p:tgtEl>
                                        <p:attrNameLst>
                                          <p:attrName>style.visibility</p:attrName>
                                        </p:attrNameLst>
                                      </p:cBhvr>
                                      <p:to>
                                        <p:strVal val="hidden"/>
                                      </p:to>
                                    </p:set>
                                  </p:childTnLst>
                                </p:cTn>
                              </p:par>
                              <p:par>
                                <p:cTn id="276" presetID="2" presetClass="exit" presetSubtype="2" fill="hold" nodeType="withEffect">
                                  <p:stCondLst>
                                    <p:cond delay="0"/>
                                  </p:stCondLst>
                                  <p:childTnLst>
                                    <p:anim calcmode="lin" valueType="num">
                                      <p:cBhvr additive="base">
                                        <p:cTn id="277" dur="2000"/>
                                        <p:tgtEl>
                                          <p:spTgt spid="30"/>
                                        </p:tgtEl>
                                        <p:attrNameLst>
                                          <p:attrName>ppt_x</p:attrName>
                                        </p:attrNameLst>
                                      </p:cBhvr>
                                      <p:tavLst>
                                        <p:tav tm="0">
                                          <p:val>
                                            <p:strVal val="ppt_x"/>
                                          </p:val>
                                        </p:tav>
                                        <p:tav tm="100000">
                                          <p:val>
                                            <p:strVal val="1+ppt_w/2"/>
                                          </p:val>
                                        </p:tav>
                                      </p:tavLst>
                                    </p:anim>
                                    <p:anim calcmode="lin" valueType="num">
                                      <p:cBhvr additive="base">
                                        <p:cTn id="278" dur="2000"/>
                                        <p:tgtEl>
                                          <p:spTgt spid="30"/>
                                        </p:tgtEl>
                                        <p:attrNameLst>
                                          <p:attrName>ppt_y</p:attrName>
                                        </p:attrNameLst>
                                      </p:cBhvr>
                                      <p:tavLst>
                                        <p:tav tm="0">
                                          <p:val>
                                            <p:strVal val="ppt_y"/>
                                          </p:val>
                                        </p:tav>
                                        <p:tav tm="100000">
                                          <p:val>
                                            <p:strVal val="ppt_y"/>
                                          </p:val>
                                        </p:tav>
                                      </p:tavLst>
                                    </p:anim>
                                    <p:set>
                                      <p:cBhvr>
                                        <p:cTn id="279" dur="1" fill="hold">
                                          <p:stCondLst>
                                            <p:cond delay="1999"/>
                                          </p:stCondLst>
                                        </p:cTn>
                                        <p:tgtEl>
                                          <p:spTgt spid="30"/>
                                        </p:tgtEl>
                                        <p:attrNameLst>
                                          <p:attrName>style.visibility</p:attrName>
                                        </p:attrNameLst>
                                      </p:cBhvr>
                                      <p:to>
                                        <p:strVal val="hidden"/>
                                      </p:to>
                                    </p:set>
                                  </p:childTnLst>
                                </p:cTn>
                              </p:par>
                              <p:par>
                                <p:cTn id="280" presetID="2" presetClass="exit" presetSubtype="2" fill="hold" nodeType="withEffect">
                                  <p:stCondLst>
                                    <p:cond delay="0"/>
                                  </p:stCondLst>
                                  <p:childTnLst>
                                    <p:anim calcmode="lin" valueType="num">
                                      <p:cBhvr additive="base">
                                        <p:cTn id="281" dur="2000"/>
                                        <p:tgtEl>
                                          <p:spTgt spid="31"/>
                                        </p:tgtEl>
                                        <p:attrNameLst>
                                          <p:attrName>ppt_x</p:attrName>
                                        </p:attrNameLst>
                                      </p:cBhvr>
                                      <p:tavLst>
                                        <p:tav tm="0">
                                          <p:val>
                                            <p:strVal val="ppt_x"/>
                                          </p:val>
                                        </p:tav>
                                        <p:tav tm="100000">
                                          <p:val>
                                            <p:strVal val="1+ppt_w/2"/>
                                          </p:val>
                                        </p:tav>
                                      </p:tavLst>
                                    </p:anim>
                                    <p:anim calcmode="lin" valueType="num">
                                      <p:cBhvr additive="base">
                                        <p:cTn id="282" dur="2000"/>
                                        <p:tgtEl>
                                          <p:spTgt spid="31"/>
                                        </p:tgtEl>
                                        <p:attrNameLst>
                                          <p:attrName>ppt_y</p:attrName>
                                        </p:attrNameLst>
                                      </p:cBhvr>
                                      <p:tavLst>
                                        <p:tav tm="0">
                                          <p:val>
                                            <p:strVal val="ppt_y"/>
                                          </p:val>
                                        </p:tav>
                                        <p:tav tm="100000">
                                          <p:val>
                                            <p:strVal val="ppt_y"/>
                                          </p:val>
                                        </p:tav>
                                      </p:tavLst>
                                    </p:anim>
                                    <p:set>
                                      <p:cBhvr>
                                        <p:cTn id="283" dur="1" fill="hold">
                                          <p:stCondLst>
                                            <p:cond delay="1999"/>
                                          </p:stCondLst>
                                        </p:cTn>
                                        <p:tgtEl>
                                          <p:spTgt spid="31"/>
                                        </p:tgtEl>
                                        <p:attrNameLst>
                                          <p:attrName>style.visibility</p:attrName>
                                        </p:attrNameLst>
                                      </p:cBhvr>
                                      <p:to>
                                        <p:strVal val="hidden"/>
                                      </p:to>
                                    </p:set>
                                  </p:childTnLst>
                                </p:cTn>
                              </p:par>
                              <p:par>
                                <p:cTn id="284" presetID="2" presetClass="exit" presetSubtype="2" fill="hold" nodeType="withEffect">
                                  <p:stCondLst>
                                    <p:cond delay="0"/>
                                  </p:stCondLst>
                                  <p:childTnLst>
                                    <p:anim calcmode="lin" valueType="num">
                                      <p:cBhvr additive="base">
                                        <p:cTn id="285" dur="2000"/>
                                        <p:tgtEl>
                                          <p:spTgt spid="32"/>
                                        </p:tgtEl>
                                        <p:attrNameLst>
                                          <p:attrName>ppt_x</p:attrName>
                                        </p:attrNameLst>
                                      </p:cBhvr>
                                      <p:tavLst>
                                        <p:tav tm="0">
                                          <p:val>
                                            <p:strVal val="ppt_x"/>
                                          </p:val>
                                        </p:tav>
                                        <p:tav tm="100000">
                                          <p:val>
                                            <p:strVal val="1+ppt_w/2"/>
                                          </p:val>
                                        </p:tav>
                                      </p:tavLst>
                                    </p:anim>
                                    <p:anim calcmode="lin" valueType="num">
                                      <p:cBhvr additive="base">
                                        <p:cTn id="286" dur="2000"/>
                                        <p:tgtEl>
                                          <p:spTgt spid="32"/>
                                        </p:tgtEl>
                                        <p:attrNameLst>
                                          <p:attrName>ppt_y</p:attrName>
                                        </p:attrNameLst>
                                      </p:cBhvr>
                                      <p:tavLst>
                                        <p:tav tm="0">
                                          <p:val>
                                            <p:strVal val="ppt_y"/>
                                          </p:val>
                                        </p:tav>
                                        <p:tav tm="100000">
                                          <p:val>
                                            <p:strVal val="ppt_y"/>
                                          </p:val>
                                        </p:tav>
                                      </p:tavLst>
                                    </p:anim>
                                    <p:set>
                                      <p:cBhvr>
                                        <p:cTn id="287" dur="1" fill="hold">
                                          <p:stCondLst>
                                            <p:cond delay="1999"/>
                                          </p:stCondLst>
                                        </p:cTn>
                                        <p:tgtEl>
                                          <p:spTgt spid="32"/>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5"/>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6"/>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7"/>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8"/>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9"/>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0"/>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1"/>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2"/>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3"/>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14"/>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15"/>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16"/>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17"/>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18"/>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19"/>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20"/>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21"/>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22"/>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23"/>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24"/>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25"/>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26"/>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7"/>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8"/>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9"/>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30"/>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31"/>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32"/>
                                        </p:tgtEl>
                                        <p:attrNameLst>
                                          <p:attrName>r</p:attrName>
                                        </p:attrNameLst>
                                      </p:cBhvr>
                                    </p:animRot>
                                  </p:childTnLst>
                                </p:cTn>
                              </p:par>
                              <p:par>
                                <p:cTn id="344" presetID="17" presetClass="entr" presetSubtype="8"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ppt_x</p:attrName>
                                        </p:attrNameLst>
                                      </p:cBhvr>
                                      <p:tavLst>
                                        <p:tav tm="0">
                                          <p:val>
                                            <p:strVal val="#ppt_x-#ppt_w/2"/>
                                          </p:val>
                                        </p:tav>
                                        <p:tav tm="100000">
                                          <p:val>
                                            <p:strVal val="#ppt_x"/>
                                          </p:val>
                                        </p:tav>
                                      </p:tavLst>
                                    </p:anim>
                                    <p:anim calcmode="lin" valueType="num">
                                      <p:cBhvr>
                                        <p:cTn id="347" dur="2000" fill="hold"/>
                                        <p:tgtEl>
                                          <p:spTgt spid="2"/>
                                        </p:tgtEl>
                                        <p:attrNameLst>
                                          <p:attrName>ppt_y</p:attrName>
                                        </p:attrNameLst>
                                      </p:cBhvr>
                                      <p:tavLst>
                                        <p:tav tm="0">
                                          <p:val>
                                            <p:strVal val="#ppt_y"/>
                                          </p:val>
                                        </p:tav>
                                        <p:tav tm="100000">
                                          <p:val>
                                            <p:strVal val="#ppt_y"/>
                                          </p:val>
                                        </p:tav>
                                      </p:tavLst>
                                    </p:anim>
                                    <p:anim calcmode="lin" valueType="num">
                                      <p:cBhvr>
                                        <p:cTn id="348" dur="2000" fill="hold"/>
                                        <p:tgtEl>
                                          <p:spTgt spid="2"/>
                                        </p:tgtEl>
                                        <p:attrNameLst>
                                          <p:attrName>ppt_w</p:attrName>
                                        </p:attrNameLst>
                                      </p:cBhvr>
                                      <p:tavLst>
                                        <p:tav tm="0">
                                          <p:val>
                                            <p:fltVal val="0"/>
                                          </p:val>
                                        </p:tav>
                                        <p:tav tm="100000">
                                          <p:val>
                                            <p:strVal val="#ppt_w"/>
                                          </p:val>
                                        </p:tav>
                                      </p:tavLst>
                                    </p:anim>
                                    <p:anim calcmode="lin" valueType="num">
                                      <p:cBhvr>
                                        <p:cTn id="349" dur="2000" fill="hold"/>
                                        <p:tgtEl>
                                          <p:spTgt spid="2"/>
                                        </p:tgtEl>
                                        <p:attrNameLst>
                                          <p:attrName>ppt_h</p:attrName>
                                        </p:attrNameLst>
                                      </p:cBhvr>
                                      <p:tavLst>
                                        <p:tav tm="0">
                                          <p:val>
                                            <p:strVal val="#ppt_h"/>
                                          </p:val>
                                        </p:tav>
                                        <p:tav tm="100000">
                                          <p:val>
                                            <p:strVal val="#ppt_h"/>
                                          </p:val>
                                        </p:tav>
                                      </p:tavLst>
                                    </p:anim>
                                  </p:childTnLst>
                                </p:cTn>
                              </p:par>
                              <p:par>
                                <p:cTn id="350" presetID="16" presetClass="entr" presetSubtype="42" fill="hold" nodeType="withEffect">
                                  <p:stCondLst>
                                    <p:cond delay="0"/>
                                  </p:stCondLst>
                                  <p:childTnLst>
                                    <p:set>
                                      <p:cBhvr>
                                        <p:cTn id="351" dur="1" fill="hold">
                                          <p:stCondLst>
                                            <p:cond delay="0"/>
                                          </p:stCondLst>
                                        </p:cTn>
                                        <p:tgtEl>
                                          <p:spTgt spid="2"/>
                                        </p:tgtEl>
                                        <p:attrNameLst>
                                          <p:attrName>style.visibility</p:attrName>
                                        </p:attrNameLst>
                                      </p:cBhvr>
                                      <p:to>
                                        <p:strVal val="visible"/>
                                      </p:to>
                                    </p:set>
                                    <p:animEffect transition="in" filter="barn(outHorizontal)">
                                      <p:cBhvr>
                                        <p:cTn id="35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bg>
      <p:bgPr>
        <a:gradFill>
          <a:gsLst>
            <a:gs pos="5000">
              <a:schemeClr val="tx1"/>
            </a:gs>
            <a:gs pos="50000">
              <a:srgbClr val="FF0000">
                <a:shade val="67500"/>
                <a:satMod val="115000"/>
              </a:srgbClr>
            </a:gs>
            <a:gs pos="100000">
              <a:srgbClr val="FF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795057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4572000" y="0"/>
            <a:ext cx="1214446" cy="1289842"/>
          </a:xfrm>
          <a:prstGeom prst="rect">
            <a:avLst/>
          </a:prstGeom>
          <a:effectLst/>
        </p:spPr>
      </p:pic>
      <p:pic>
        <p:nvPicPr>
          <p:cNvPr id="5" name="4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3357554" y="0"/>
            <a:ext cx="1223970" cy="1289842"/>
          </a:xfrm>
          <a:prstGeom prst="rect">
            <a:avLst/>
          </a:prstGeom>
          <a:effectLst/>
        </p:spPr>
      </p:pic>
      <p:pic>
        <p:nvPicPr>
          <p:cNvPr id="6" name="5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4572000" y="500048"/>
            <a:ext cx="1214446" cy="1289842"/>
          </a:xfrm>
          <a:prstGeom prst="rect">
            <a:avLst/>
          </a:prstGeom>
          <a:effectLst/>
        </p:spPr>
      </p:pic>
      <p:pic>
        <p:nvPicPr>
          <p:cNvPr id="7" name="6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3357554" y="500048"/>
            <a:ext cx="1223970" cy="1289842"/>
          </a:xfrm>
          <a:prstGeom prst="rect">
            <a:avLst/>
          </a:prstGeom>
          <a:effectLst/>
        </p:spPr>
      </p:pic>
      <p:pic>
        <p:nvPicPr>
          <p:cNvPr id="8" name="7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4572000" y="1071552"/>
            <a:ext cx="1214446" cy="1289842"/>
          </a:xfrm>
          <a:prstGeom prst="rect">
            <a:avLst/>
          </a:prstGeom>
          <a:effectLst/>
        </p:spPr>
      </p:pic>
      <p:pic>
        <p:nvPicPr>
          <p:cNvPr id="9" name="8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3357554" y="1071552"/>
            <a:ext cx="1223970" cy="1289842"/>
          </a:xfrm>
          <a:prstGeom prst="rect">
            <a:avLst/>
          </a:prstGeom>
          <a:effectLst/>
        </p:spPr>
      </p:pic>
      <p:pic>
        <p:nvPicPr>
          <p:cNvPr id="10" name="9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4572000" y="1571618"/>
            <a:ext cx="1214446" cy="1289842"/>
          </a:xfrm>
          <a:prstGeom prst="rect">
            <a:avLst/>
          </a:prstGeom>
          <a:effectLst/>
        </p:spPr>
      </p:pic>
      <p:pic>
        <p:nvPicPr>
          <p:cNvPr id="11" name="10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3357554" y="1571618"/>
            <a:ext cx="1223970" cy="1289842"/>
          </a:xfrm>
          <a:prstGeom prst="rect">
            <a:avLst/>
          </a:prstGeom>
          <a:effectLst/>
        </p:spPr>
      </p:pic>
      <p:pic>
        <p:nvPicPr>
          <p:cNvPr id="12" name="11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4572000" y="1928826"/>
            <a:ext cx="1214446" cy="1289842"/>
          </a:xfrm>
          <a:prstGeom prst="rect">
            <a:avLst/>
          </a:prstGeom>
          <a:effectLst/>
        </p:spPr>
      </p:pic>
      <p:pic>
        <p:nvPicPr>
          <p:cNvPr id="13" name="12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3357554" y="1928826"/>
            <a:ext cx="1223970" cy="1289842"/>
          </a:xfrm>
          <a:prstGeom prst="rect">
            <a:avLst/>
          </a:prstGeom>
          <a:effectLst/>
        </p:spPr>
      </p:pic>
      <p:pic>
        <p:nvPicPr>
          <p:cNvPr id="14" name="13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4572000" y="2428874"/>
            <a:ext cx="1214446" cy="1289842"/>
          </a:xfrm>
          <a:prstGeom prst="rect">
            <a:avLst/>
          </a:prstGeom>
          <a:effectLst/>
        </p:spPr>
      </p:pic>
      <p:pic>
        <p:nvPicPr>
          <p:cNvPr id="15" name="14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3357554" y="2428874"/>
            <a:ext cx="1223970" cy="1289842"/>
          </a:xfrm>
          <a:prstGeom prst="rect">
            <a:avLst/>
          </a:prstGeom>
          <a:effectLst/>
        </p:spPr>
      </p:pic>
      <p:pic>
        <p:nvPicPr>
          <p:cNvPr id="16" name="15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4572000" y="2857502"/>
            <a:ext cx="1214446" cy="1289842"/>
          </a:xfrm>
          <a:prstGeom prst="rect">
            <a:avLst/>
          </a:prstGeom>
          <a:effectLst/>
        </p:spPr>
      </p:pic>
      <p:pic>
        <p:nvPicPr>
          <p:cNvPr id="17" name="16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3357554" y="2857502"/>
            <a:ext cx="1223970" cy="1289842"/>
          </a:xfrm>
          <a:prstGeom prst="rect">
            <a:avLst/>
          </a:prstGeom>
          <a:effectLst/>
        </p:spPr>
      </p:pic>
      <p:pic>
        <p:nvPicPr>
          <p:cNvPr id="18" name="17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4572000" y="3357568"/>
            <a:ext cx="1214446" cy="1289842"/>
          </a:xfrm>
          <a:prstGeom prst="rect">
            <a:avLst/>
          </a:prstGeom>
          <a:effectLst/>
        </p:spPr>
      </p:pic>
      <p:pic>
        <p:nvPicPr>
          <p:cNvPr id="19" name="18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3357554" y="3357568"/>
            <a:ext cx="1223970" cy="1289842"/>
          </a:xfrm>
          <a:prstGeom prst="rect">
            <a:avLst/>
          </a:prstGeom>
          <a:effectLst/>
        </p:spPr>
      </p:pic>
      <p:pic>
        <p:nvPicPr>
          <p:cNvPr id="20" name="19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4572000" y="3714758"/>
            <a:ext cx="1214446" cy="1289842"/>
          </a:xfrm>
          <a:prstGeom prst="rect">
            <a:avLst/>
          </a:prstGeom>
          <a:effectLst/>
        </p:spPr>
      </p:pic>
      <p:pic>
        <p:nvPicPr>
          <p:cNvPr id="21" name="20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3357554" y="3714758"/>
            <a:ext cx="1223970" cy="1289842"/>
          </a:xfrm>
          <a:prstGeom prst="rect">
            <a:avLst/>
          </a:prstGeom>
          <a:effectLst/>
        </p:spPr>
      </p:pic>
      <p:pic>
        <p:nvPicPr>
          <p:cNvPr id="22" name="21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4572000" y="4214824"/>
            <a:ext cx="1214446" cy="1289842"/>
          </a:xfrm>
          <a:prstGeom prst="rect">
            <a:avLst/>
          </a:prstGeom>
          <a:effectLst/>
        </p:spPr>
      </p:pic>
      <p:pic>
        <p:nvPicPr>
          <p:cNvPr id="23" name="22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3357554" y="4214824"/>
            <a:ext cx="1223970" cy="1289842"/>
          </a:xfrm>
          <a:prstGeom prst="rect">
            <a:avLst/>
          </a:prstGeom>
          <a:effectLst/>
        </p:spPr>
      </p:pic>
      <p:pic>
        <p:nvPicPr>
          <p:cNvPr id="24" name="23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2214546" y="0"/>
            <a:ext cx="1223970" cy="1289842"/>
          </a:xfrm>
          <a:prstGeom prst="rect">
            <a:avLst/>
          </a:prstGeom>
          <a:effectLst/>
        </p:spPr>
      </p:pic>
      <p:pic>
        <p:nvPicPr>
          <p:cNvPr id="25" name="24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2214546" y="500048"/>
            <a:ext cx="1223970" cy="1289842"/>
          </a:xfrm>
          <a:prstGeom prst="rect">
            <a:avLst/>
          </a:prstGeom>
          <a:effectLst/>
        </p:spPr>
      </p:pic>
      <p:pic>
        <p:nvPicPr>
          <p:cNvPr id="26" name="25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2214546" y="1071552"/>
            <a:ext cx="1223970" cy="1289842"/>
          </a:xfrm>
          <a:prstGeom prst="rect">
            <a:avLst/>
          </a:prstGeom>
          <a:effectLst/>
        </p:spPr>
      </p:pic>
      <p:pic>
        <p:nvPicPr>
          <p:cNvPr id="27" name="26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2214546" y="1571618"/>
            <a:ext cx="1223970" cy="1289842"/>
          </a:xfrm>
          <a:prstGeom prst="rect">
            <a:avLst/>
          </a:prstGeom>
          <a:effectLst/>
        </p:spPr>
      </p:pic>
      <p:pic>
        <p:nvPicPr>
          <p:cNvPr id="28" name="27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2214546" y="1928826"/>
            <a:ext cx="1223970" cy="1289842"/>
          </a:xfrm>
          <a:prstGeom prst="rect">
            <a:avLst/>
          </a:prstGeom>
          <a:effectLst/>
        </p:spPr>
      </p:pic>
      <p:pic>
        <p:nvPicPr>
          <p:cNvPr id="29" name="28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2214546" y="2428874"/>
            <a:ext cx="1223970" cy="1289842"/>
          </a:xfrm>
          <a:prstGeom prst="rect">
            <a:avLst/>
          </a:prstGeom>
          <a:effectLst/>
        </p:spPr>
      </p:pic>
      <p:pic>
        <p:nvPicPr>
          <p:cNvPr id="30" name="29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2214546" y="2857502"/>
            <a:ext cx="1223970" cy="1289842"/>
          </a:xfrm>
          <a:prstGeom prst="rect">
            <a:avLst/>
          </a:prstGeom>
          <a:effectLst/>
        </p:spPr>
      </p:pic>
      <p:pic>
        <p:nvPicPr>
          <p:cNvPr id="31" name="30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2214546" y="3357568"/>
            <a:ext cx="1223970" cy="1289842"/>
          </a:xfrm>
          <a:prstGeom prst="rect">
            <a:avLst/>
          </a:prstGeom>
          <a:effectLst/>
        </p:spPr>
      </p:pic>
      <p:pic>
        <p:nvPicPr>
          <p:cNvPr id="32" name="31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2214546" y="3714758"/>
            <a:ext cx="1223970" cy="1289842"/>
          </a:xfrm>
          <a:prstGeom prst="rect">
            <a:avLst/>
          </a:prstGeom>
          <a:effectLst/>
        </p:spPr>
      </p:pic>
      <p:pic>
        <p:nvPicPr>
          <p:cNvPr id="33" name="32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2214546" y="4214824"/>
            <a:ext cx="1223970" cy="1289842"/>
          </a:xfrm>
          <a:prstGeom prst="rect">
            <a:avLst/>
          </a:prstGeom>
          <a:effectLst/>
        </p:spPr>
      </p:pic>
      <p:pic>
        <p:nvPicPr>
          <p:cNvPr id="34" name="33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5786446" y="0"/>
            <a:ext cx="1214446" cy="1289842"/>
          </a:xfrm>
          <a:prstGeom prst="rect">
            <a:avLst/>
          </a:prstGeom>
          <a:effectLst/>
        </p:spPr>
      </p:pic>
      <p:pic>
        <p:nvPicPr>
          <p:cNvPr id="35" name="34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5786446" y="500048"/>
            <a:ext cx="1214446" cy="1289842"/>
          </a:xfrm>
          <a:prstGeom prst="rect">
            <a:avLst/>
          </a:prstGeom>
          <a:effectLst/>
        </p:spPr>
      </p:pic>
      <p:pic>
        <p:nvPicPr>
          <p:cNvPr id="36" name="35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5786446" y="1071552"/>
            <a:ext cx="1214446" cy="1289842"/>
          </a:xfrm>
          <a:prstGeom prst="rect">
            <a:avLst/>
          </a:prstGeom>
          <a:effectLst/>
        </p:spPr>
      </p:pic>
      <p:pic>
        <p:nvPicPr>
          <p:cNvPr id="37" name="36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5786446" y="1571618"/>
            <a:ext cx="1214446" cy="1289842"/>
          </a:xfrm>
          <a:prstGeom prst="rect">
            <a:avLst/>
          </a:prstGeom>
          <a:effectLst/>
        </p:spPr>
      </p:pic>
      <p:pic>
        <p:nvPicPr>
          <p:cNvPr id="38" name="37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5786446" y="1928826"/>
            <a:ext cx="1214446" cy="1289842"/>
          </a:xfrm>
          <a:prstGeom prst="rect">
            <a:avLst/>
          </a:prstGeom>
          <a:effectLst/>
        </p:spPr>
      </p:pic>
      <p:pic>
        <p:nvPicPr>
          <p:cNvPr id="39" name="38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5786446" y="2428874"/>
            <a:ext cx="1214446" cy="1289842"/>
          </a:xfrm>
          <a:prstGeom prst="rect">
            <a:avLst/>
          </a:prstGeom>
          <a:effectLst/>
        </p:spPr>
      </p:pic>
      <p:pic>
        <p:nvPicPr>
          <p:cNvPr id="40" name="39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5786446" y="2857502"/>
            <a:ext cx="1214446" cy="1289842"/>
          </a:xfrm>
          <a:prstGeom prst="rect">
            <a:avLst/>
          </a:prstGeom>
          <a:effectLst/>
        </p:spPr>
      </p:pic>
      <p:pic>
        <p:nvPicPr>
          <p:cNvPr id="41" name="40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5786446" y="3357568"/>
            <a:ext cx="1214446" cy="1289842"/>
          </a:xfrm>
          <a:prstGeom prst="rect">
            <a:avLst/>
          </a:prstGeom>
          <a:effectLst/>
        </p:spPr>
      </p:pic>
      <p:pic>
        <p:nvPicPr>
          <p:cNvPr id="42" name="41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5786446" y="3714758"/>
            <a:ext cx="1214446" cy="1289842"/>
          </a:xfrm>
          <a:prstGeom prst="rect">
            <a:avLst/>
          </a:prstGeom>
          <a:effectLst/>
        </p:spPr>
      </p:pic>
      <p:pic>
        <p:nvPicPr>
          <p:cNvPr id="43" name="42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5786446" y="4214824"/>
            <a:ext cx="1214446" cy="1289842"/>
          </a:xfrm>
          <a:prstGeom prst="rect">
            <a:avLst/>
          </a:prstGeom>
          <a:effectLst/>
        </p:spPr>
      </p:pic>
      <p:pic>
        <p:nvPicPr>
          <p:cNvPr id="44" name="43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7000892" y="0"/>
            <a:ext cx="1214446" cy="1289842"/>
          </a:xfrm>
          <a:prstGeom prst="rect">
            <a:avLst/>
          </a:prstGeom>
          <a:effectLst/>
        </p:spPr>
      </p:pic>
      <p:pic>
        <p:nvPicPr>
          <p:cNvPr id="45" name="44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7000892" y="500048"/>
            <a:ext cx="1214446" cy="1289842"/>
          </a:xfrm>
          <a:prstGeom prst="rect">
            <a:avLst/>
          </a:prstGeom>
          <a:effectLst/>
        </p:spPr>
      </p:pic>
      <p:pic>
        <p:nvPicPr>
          <p:cNvPr id="46" name="45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7000892" y="1071552"/>
            <a:ext cx="1214446" cy="1289842"/>
          </a:xfrm>
          <a:prstGeom prst="rect">
            <a:avLst/>
          </a:prstGeom>
          <a:effectLst/>
        </p:spPr>
      </p:pic>
      <p:pic>
        <p:nvPicPr>
          <p:cNvPr id="47" name="46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7000892" y="1571618"/>
            <a:ext cx="1214446" cy="1289842"/>
          </a:xfrm>
          <a:prstGeom prst="rect">
            <a:avLst/>
          </a:prstGeom>
          <a:effectLst/>
        </p:spPr>
      </p:pic>
      <p:pic>
        <p:nvPicPr>
          <p:cNvPr id="48" name="47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7000892" y="1928826"/>
            <a:ext cx="1214446" cy="1289842"/>
          </a:xfrm>
          <a:prstGeom prst="rect">
            <a:avLst/>
          </a:prstGeom>
          <a:effectLst/>
        </p:spPr>
      </p:pic>
      <p:pic>
        <p:nvPicPr>
          <p:cNvPr id="49" name="48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7000892" y="2428874"/>
            <a:ext cx="1214446" cy="1289842"/>
          </a:xfrm>
          <a:prstGeom prst="rect">
            <a:avLst/>
          </a:prstGeom>
          <a:effectLst/>
        </p:spPr>
      </p:pic>
      <p:pic>
        <p:nvPicPr>
          <p:cNvPr id="50" name="49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7000892" y="2857502"/>
            <a:ext cx="1214446" cy="1289842"/>
          </a:xfrm>
          <a:prstGeom prst="rect">
            <a:avLst/>
          </a:prstGeom>
          <a:effectLst/>
        </p:spPr>
      </p:pic>
      <p:pic>
        <p:nvPicPr>
          <p:cNvPr id="51" name="50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7000892" y="3357568"/>
            <a:ext cx="1214446" cy="1289842"/>
          </a:xfrm>
          <a:prstGeom prst="rect">
            <a:avLst/>
          </a:prstGeom>
          <a:effectLst/>
        </p:spPr>
      </p:pic>
      <p:pic>
        <p:nvPicPr>
          <p:cNvPr id="52" name="51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7000892" y="3714758"/>
            <a:ext cx="1214446" cy="1289842"/>
          </a:xfrm>
          <a:prstGeom prst="rect">
            <a:avLst/>
          </a:prstGeom>
          <a:effectLst/>
        </p:spPr>
      </p:pic>
      <p:pic>
        <p:nvPicPr>
          <p:cNvPr id="53" name="52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a:off x="7000892" y="4214824"/>
            <a:ext cx="1214446" cy="1289842"/>
          </a:xfrm>
          <a:prstGeom prst="rect">
            <a:avLst/>
          </a:prstGeom>
          <a:effectLst/>
        </p:spPr>
      </p:pic>
      <p:pic>
        <p:nvPicPr>
          <p:cNvPr id="54" name="53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1000100" y="0"/>
            <a:ext cx="1223970" cy="1289842"/>
          </a:xfrm>
          <a:prstGeom prst="rect">
            <a:avLst/>
          </a:prstGeom>
          <a:effectLst/>
        </p:spPr>
      </p:pic>
      <p:pic>
        <p:nvPicPr>
          <p:cNvPr id="55" name="54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1000100" y="500048"/>
            <a:ext cx="1223970" cy="1289842"/>
          </a:xfrm>
          <a:prstGeom prst="rect">
            <a:avLst/>
          </a:prstGeom>
          <a:effectLst/>
        </p:spPr>
      </p:pic>
      <p:pic>
        <p:nvPicPr>
          <p:cNvPr id="56" name="55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1000100" y="1071552"/>
            <a:ext cx="1223970" cy="1289842"/>
          </a:xfrm>
          <a:prstGeom prst="rect">
            <a:avLst/>
          </a:prstGeom>
          <a:effectLst/>
        </p:spPr>
      </p:pic>
      <p:pic>
        <p:nvPicPr>
          <p:cNvPr id="57" name="56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1000100" y="1571618"/>
            <a:ext cx="1223970" cy="1289842"/>
          </a:xfrm>
          <a:prstGeom prst="rect">
            <a:avLst/>
          </a:prstGeom>
          <a:effectLst/>
        </p:spPr>
      </p:pic>
      <p:pic>
        <p:nvPicPr>
          <p:cNvPr id="58" name="57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1000100" y="1928826"/>
            <a:ext cx="1223970" cy="1289842"/>
          </a:xfrm>
          <a:prstGeom prst="rect">
            <a:avLst/>
          </a:prstGeom>
          <a:effectLst/>
        </p:spPr>
      </p:pic>
      <p:pic>
        <p:nvPicPr>
          <p:cNvPr id="59" name="58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1000100" y="2428874"/>
            <a:ext cx="1223970" cy="1289842"/>
          </a:xfrm>
          <a:prstGeom prst="rect">
            <a:avLst/>
          </a:prstGeom>
          <a:effectLst/>
        </p:spPr>
      </p:pic>
      <p:pic>
        <p:nvPicPr>
          <p:cNvPr id="60" name="59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1000100" y="2857502"/>
            <a:ext cx="1223970" cy="1289842"/>
          </a:xfrm>
          <a:prstGeom prst="rect">
            <a:avLst/>
          </a:prstGeom>
          <a:effectLst/>
        </p:spPr>
      </p:pic>
      <p:pic>
        <p:nvPicPr>
          <p:cNvPr id="61" name="60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1000100" y="3357568"/>
            <a:ext cx="1223970" cy="1289842"/>
          </a:xfrm>
          <a:prstGeom prst="rect">
            <a:avLst/>
          </a:prstGeom>
          <a:effectLst/>
        </p:spPr>
      </p:pic>
      <p:pic>
        <p:nvPicPr>
          <p:cNvPr id="62" name="61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1000100" y="3714758"/>
            <a:ext cx="1223970" cy="1289842"/>
          </a:xfrm>
          <a:prstGeom prst="rect">
            <a:avLst/>
          </a:prstGeom>
          <a:effectLst/>
        </p:spPr>
      </p:pic>
      <p:pic>
        <p:nvPicPr>
          <p:cNvPr id="63" name="62 Imagen" descr="B1E3169AE.png"/>
          <p:cNvPicPr>
            <a:picLocks noChangeAspect="1"/>
          </p:cNvPicPr>
          <p:nvPr/>
        </p:nvPicPr>
        <p:blipFill>
          <a:blip r:embed="rId3">
            <a:duotone>
              <a:schemeClr val="bg2">
                <a:shade val="45000"/>
                <a:satMod val="135000"/>
              </a:schemeClr>
              <a:prstClr val="white"/>
            </a:duotone>
            <a:lum bright="40000" contrast="40000"/>
          </a:blip>
          <a:srcRect t="8875"/>
          <a:stretch>
            <a:fillRect/>
          </a:stretch>
        </p:blipFill>
        <p:spPr>
          <a:xfrm flipH="1">
            <a:off x="1000100" y="4214824"/>
            <a:ext cx="1223970" cy="1289842"/>
          </a:xfrm>
          <a:prstGeom prst="rect">
            <a:avLst/>
          </a:prstGeom>
          <a:effectLst/>
        </p:spPr>
      </p:pic>
      <p:pic>
        <p:nvPicPr>
          <p:cNvPr id="64" name="63 Imagen" descr="cooltext322736621717027.png"/>
          <p:cNvPicPr>
            <a:picLocks noChangeAspect="1"/>
          </p:cNvPicPr>
          <p:nvPr/>
        </p:nvPicPr>
        <p:blipFill>
          <a:blip r:embed="rId4">
            <a:lum contrast="40000"/>
          </a:blip>
          <a:stretch>
            <a:fillRect/>
          </a:stretch>
        </p:blipFill>
        <p:spPr>
          <a:xfrm rot="19810074">
            <a:off x="3379350" y="3877947"/>
            <a:ext cx="1840452" cy="865097"/>
          </a:xfrm>
          <a:prstGeom prst="rect">
            <a:avLst/>
          </a:prstGeom>
        </p:spPr>
      </p:pic>
      <p:sp>
        <p:nvSpPr>
          <p:cNvPr id="65" name="64 Rectángulo"/>
          <p:cNvSpPr/>
          <p:nvPr/>
        </p:nvSpPr>
        <p:spPr>
          <a:xfrm>
            <a:off x="-285784" y="-357208"/>
            <a:ext cx="9644130" cy="5929354"/>
          </a:xfrm>
          <a:prstGeom prst="rect">
            <a:avLst/>
          </a:prstGeom>
          <a:gradFill flip="none" rotWithShape="1">
            <a:gsLst>
              <a:gs pos="51000">
                <a:srgbClr val="0000FF"/>
              </a:gs>
              <a:gs pos="25000">
                <a:srgbClr val="21D6E0"/>
              </a:gs>
              <a:gs pos="75000">
                <a:srgbClr val="0087E6"/>
              </a:gs>
              <a:gs pos="100000">
                <a:srgbClr val="005CBF"/>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5"/>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1+#ppt_w/2"/>
                                          </p:val>
                                        </p:tav>
                                        <p:tav tm="100000">
                                          <p:val>
                                            <p:strVal val="#ppt_x"/>
                                          </p:val>
                                        </p:tav>
                                      </p:tavLst>
                                    </p:anim>
                                    <p:anim calcmode="lin" valueType="num">
                                      <p:cBhvr additive="base">
                                        <p:cTn id="38" dur="2000" fill="hold"/>
                                        <p:tgtEl>
                                          <p:spTgt spid="19"/>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1+#ppt_w/2"/>
                                          </p:val>
                                        </p:tav>
                                        <p:tav tm="100000">
                                          <p:val>
                                            <p:strVal val="#ppt_x"/>
                                          </p:val>
                                        </p:tav>
                                      </p:tavLst>
                                    </p:anim>
                                    <p:anim calcmode="lin" valueType="num">
                                      <p:cBhvr additive="base">
                                        <p:cTn id="42" dur="2000" fill="hold"/>
                                        <p:tgtEl>
                                          <p:spTgt spid="21"/>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1+#ppt_w/2"/>
                                          </p:val>
                                        </p:tav>
                                        <p:tav tm="100000">
                                          <p:val>
                                            <p:strVal val="#ppt_x"/>
                                          </p:val>
                                        </p:tav>
                                      </p:tavLst>
                                    </p:anim>
                                    <p:anim calcmode="lin" valueType="num">
                                      <p:cBhvr additive="base">
                                        <p:cTn id="46" dur="2000" fill="hold"/>
                                        <p:tgtEl>
                                          <p:spTgt spid="23"/>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1+#ppt_w/2"/>
                                          </p:val>
                                        </p:tav>
                                        <p:tav tm="100000">
                                          <p:val>
                                            <p:strVal val="#ppt_x"/>
                                          </p:val>
                                        </p:tav>
                                      </p:tavLst>
                                    </p:anim>
                                    <p:anim calcmode="lin" valueType="num">
                                      <p:cBhvr additive="base">
                                        <p:cTn id="50" dur="2000" fill="hold"/>
                                        <p:tgtEl>
                                          <p:spTgt spid="24"/>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1+#ppt_w/2"/>
                                          </p:val>
                                        </p:tav>
                                        <p:tav tm="100000">
                                          <p:val>
                                            <p:strVal val="#ppt_x"/>
                                          </p:val>
                                        </p:tav>
                                      </p:tavLst>
                                    </p:anim>
                                    <p:anim calcmode="lin" valueType="num">
                                      <p:cBhvr additive="base">
                                        <p:cTn id="54" dur="2000" fill="hold"/>
                                        <p:tgtEl>
                                          <p:spTgt spid="25"/>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additive="base">
                                        <p:cTn id="57" dur="2000" fill="hold"/>
                                        <p:tgtEl>
                                          <p:spTgt spid="26"/>
                                        </p:tgtEl>
                                        <p:attrNameLst>
                                          <p:attrName>ppt_x</p:attrName>
                                        </p:attrNameLst>
                                      </p:cBhvr>
                                      <p:tavLst>
                                        <p:tav tm="0">
                                          <p:val>
                                            <p:strVal val="1+#ppt_w/2"/>
                                          </p:val>
                                        </p:tav>
                                        <p:tav tm="100000">
                                          <p:val>
                                            <p:strVal val="#ppt_x"/>
                                          </p:val>
                                        </p:tav>
                                      </p:tavLst>
                                    </p:anim>
                                    <p:anim calcmode="lin" valueType="num">
                                      <p:cBhvr additive="base">
                                        <p:cTn id="58" dur="2000" fill="hold"/>
                                        <p:tgtEl>
                                          <p:spTgt spid="26"/>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2000" fill="hold"/>
                                        <p:tgtEl>
                                          <p:spTgt spid="27"/>
                                        </p:tgtEl>
                                        <p:attrNameLst>
                                          <p:attrName>ppt_x</p:attrName>
                                        </p:attrNameLst>
                                      </p:cBhvr>
                                      <p:tavLst>
                                        <p:tav tm="0">
                                          <p:val>
                                            <p:strVal val="1+#ppt_w/2"/>
                                          </p:val>
                                        </p:tav>
                                        <p:tav tm="100000">
                                          <p:val>
                                            <p:strVal val="#ppt_x"/>
                                          </p:val>
                                        </p:tav>
                                      </p:tavLst>
                                    </p:anim>
                                    <p:anim calcmode="lin" valueType="num">
                                      <p:cBhvr additive="base">
                                        <p:cTn id="62" dur="2000" fill="hold"/>
                                        <p:tgtEl>
                                          <p:spTgt spid="27"/>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8"/>
                                        </p:tgtEl>
                                        <p:attrNameLst>
                                          <p:attrName>style.visibility</p:attrName>
                                        </p:attrNameLst>
                                      </p:cBhvr>
                                      <p:to>
                                        <p:strVal val="visible"/>
                                      </p:to>
                                    </p:set>
                                    <p:anim calcmode="lin" valueType="num">
                                      <p:cBhvr additive="base">
                                        <p:cTn id="65" dur="2000" fill="hold"/>
                                        <p:tgtEl>
                                          <p:spTgt spid="28"/>
                                        </p:tgtEl>
                                        <p:attrNameLst>
                                          <p:attrName>ppt_x</p:attrName>
                                        </p:attrNameLst>
                                      </p:cBhvr>
                                      <p:tavLst>
                                        <p:tav tm="0">
                                          <p:val>
                                            <p:strVal val="1+#ppt_w/2"/>
                                          </p:val>
                                        </p:tav>
                                        <p:tav tm="100000">
                                          <p:val>
                                            <p:strVal val="#ppt_x"/>
                                          </p:val>
                                        </p:tav>
                                      </p:tavLst>
                                    </p:anim>
                                    <p:anim calcmode="lin" valueType="num">
                                      <p:cBhvr additive="base">
                                        <p:cTn id="66" dur="2000" fill="hold"/>
                                        <p:tgtEl>
                                          <p:spTgt spid="28"/>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29"/>
                                        </p:tgtEl>
                                        <p:attrNameLst>
                                          <p:attrName>style.visibility</p:attrName>
                                        </p:attrNameLst>
                                      </p:cBhvr>
                                      <p:to>
                                        <p:strVal val="visible"/>
                                      </p:to>
                                    </p:set>
                                    <p:anim calcmode="lin" valueType="num">
                                      <p:cBhvr additive="base">
                                        <p:cTn id="69" dur="2000" fill="hold"/>
                                        <p:tgtEl>
                                          <p:spTgt spid="29"/>
                                        </p:tgtEl>
                                        <p:attrNameLst>
                                          <p:attrName>ppt_x</p:attrName>
                                        </p:attrNameLst>
                                      </p:cBhvr>
                                      <p:tavLst>
                                        <p:tav tm="0">
                                          <p:val>
                                            <p:strVal val="1+#ppt_w/2"/>
                                          </p:val>
                                        </p:tav>
                                        <p:tav tm="100000">
                                          <p:val>
                                            <p:strVal val="#ppt_x"/>
                                          </p:val>
                                        </p:tav>
                                      </p:tavLst>
                                    </p:anim>
                                    <p:anim calcmode="lin" valueType="num">
                                      <p:cBhvr additive="base">
                                        <p:cTn id="70" dur="2000" fill="hold"/>
                                        <p:tgtEl>
                                          <p:spTgt spid="29"/>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30"/>
                                        </p:tgtEl>
                                        <p:attrNameLst>
                                          <p:attrName>style.visibility</p:attrName>
                                        </p:attrNameLst>
                                      </p:cBhvr>
                                      <p:to>
                                        <p:strVal val="visible"/>
                                      </p:to>
                                    </p:set>
                                    <p:anim calcmode="lin" valueType="num">
                                      <p:cBhvr additive="base">
                                        <p:cTn id="73" dur="2000" fill="hold"/>
                                        <p:tgtEl>
                                          <p:spTgt spid="30"/>
                                        </p:tgtEl>
                                        <p:attrNameLst>
                                          <p:attrName>ppt_x</p:attrName>
                                        </p:attrNameLst>
                                      </p:cBhvr>
                                      <p:tavLst>
                                        <p:tav tm="0">
                                          <p:val>
                                            <p:strVal val="1+#ppt_w/2"/>
                                          </p:val>
                                        </p:tav>
                                        <p:tav tm="100000">
                                          <p:val>
                                            <p:strVal val="#ppt_x"/>
                                          </p:val>
                                        </p:tav>
                                      </p:tavLst>
                                    </p:anim>
                                    <p:anim calcmode="lin" valueType="num">
                                      <p:cBhvr additive="base">
                                        <p:cTn id="74" dur="2000" fill="hold"/>
                                        <p:tgtEl>
                                          <p:spTgt spid="30"/>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2000" fill="hold"/>
                                        <p:tgtEl>
                                          <p:spTgt spid="31"/>
                                        </p:tgtEl>
                                        <p:attrNameLst>
                                          <p:attrName>ppt_x</p:attrName>
                                        </p:attrNameLst>
                                      </p:cBhvr>
                                      <p:tavLst>
                                        <p:tav tm="0">
                                          <p:val>
                                            <p:strVal val="1+#ppt_w/2"/>
                                          </p:val>
                                        </p:tav>
                                        <p:tav tm="100000">
                                          <p:val>
                                            <p:strVal val="#ppt_x"/>
                                          </p:val>
                                        </p:tav>
                                      </p:tavLst>
                                    </p:anim>
                                    <p:anim calcmode="lin" valueType="num">
                                      <p:cBhvr additive="base">
                                        <p:cTn id="78" dur="2000" fill="hold"/>
                                        <p:tgtEl>
                                          <p:spTgt spid="31"/>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32"/>
                                        </p:tgtEl>
                                        <p:attrNameLst>
                                          <p:attrName>style.visibility</p:attrName>
                                        </p:attrNameLst>
                                      </p:cBhvr>
                                      <p:to>
                                        <p:strVal val="visible"/>
                                      </p:to>
                                    </p:set>
                                    <p:anim calcmode="lin" valueType="num">
                                      <p:cBhvr additive="base">
                                        <p:cTn id="81" dur="2000" fill="hold"/>
                                        <p:tgtEl>
                                          <p:spTgt spid="32"/>
                                        </p:tgtEl>
                                        <p:attrNameLst>
                                          <p:attrName>ppt_x</p:attrName>
                                        </p:attrNameLst>
                                      </p:cBhvr>
                                      <p:tavLst>
                                        <p:tav tm="0">
                                          <p:val>
                                            <p:strVal val="1+#ppt_w/2"/>
                                          </p:val>
                                        </p:tav>
                                        <p:tav tm="100000">
                                          <p:val>
                                            <p:strVal val="#ppt_x"/>
                                          </p:val>
                                        </p:tav>
                                      </p:tavLst>
                                    </p:anim>
                                    <p:anim calcmode="lin" valueType="num">
                                      <p:cBhvr additive="base">
                                        <p:cTn id="82" dur="2000" fill="hold"/>
                                        <p:tgtEl>
                                          <p:spTgt spid="32"/>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33"/>
                                        </p:tgtEl>
                                        <p:attrNameLst>
                                          <p:attrName>style.visibility</p:attrName>
                                        </p:attrNameLst>
                                      </p:cBhvr>
                                      <p:to>
                                        <p:strVal val="visible"/>
                                      </p:to>
                                    </p:set>
                                    <p:anim calcmode="lin" valueType="num">
                                      <p:cBhvr additive="base">
                                        <p:cTn id="85" dur="2000" fill="hold"/>
                                        <p:tgtEl>
                                          <p:spTgt spid="33"/>
                                        </p:tgtEl>
                                        <p:attrNameLst>
                                          <p:attrName>ppt_x</p:attrName>
                                        </p:attrNameLst>
                                      </p:cBhvr>
                                      <p:tavLst>
                                        <p:tav tm="0">
                                          <p:val>
                                            <p:strVal val="1+#ppt_w/2"/>
                                          </p:val>
                                        </p:tav>
                                        <p:tav tm="100000">
                                          <p:val>
                                            <p:strVal val="#ppt_x"/>
                                          </p:val>
                                        </p:tav>
                                      </p:tavLst>
                                    </p:anim>
                                    <p:anim calcmode="lin" valueType="num">
                                      <p:cBhvr additive="base">
                                        <p:cTn id="86" dur="2000" fill="hold"/>
                                        <p:tgtEl>
                                          <p:spTgt spid="33"/>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54"/>
                                        </p:tgtEl>
                                        <p:attrNameLst>
                                          <p:attrName>style.visibility</p:attrName>
                                        </p:attrNameLst>
                                      </p:cBhvr>
                                      <p:to>
                                        <p:strVal val="visible"/>
                                      </p:to>
                                    </p:set>
                                    <p:anim calcmode="lin" valueType="num">
                                      <p:cBhvr additive="base">
                                        <p:cTn id="89" dur="2000" fill="hold"/>
                                        <p:tgtEl>
                                          <p:spTgt spid="54"/>
                                        </p:tgtEl>
                                        <p:attrNameLst>
                                          <p:attrName>ppt_x</p:attrName>
                                        </p:attrNameLst>
                                      </p:cBhvr>
                                      <p:tavLst>
                                        <p:tav tm="0">
                                          <p:val>
                                            <p:strVal val="1+#ppt_w/2"/>
                                          </p:val>
                                        </p:tav>
                                        <p:tav tm="100000">
                                          <p:val>
                                            <p:strVal val="#ppt_x"/>
                                          </p:val>
                                        </p:tav>
                                      </p:tavLst>
                                    </p:anim>
                                    <p:anim calcmode="lin" valueType="num">
                                      <p:cBhvr additive="base">
                                        <p:cTn id="90" dur="2000" fill="hold"/>
                                        <p:tgtEl>
                                          <p:spTgt spid="54"/>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55"/>
                                        </p:tgtEl>
                                        <p:attrNameLst>
                                          <p:attrName>style.visibility</p:attrName>
                                        </p:attrNameLst>
                                      </p:cBhvr>
                                      <p:to>
                                        <p:strVal val="visible"/>
                                      </p:to>
                                    </p:set>
                                    <p:anim calcmode="lin" valueType="num">
                                      <p:cBhvr additive="base">
                                        <p:cTn id="93" dur="2000" fill="hold"/>
                                        <p:tgtEl>
                                          <p:spTgt spid="55"/>
                                        </p:tgtEl>
                                        <p:attrNameLst>
                                          <p:attrName>ppt_x</p:attrName>
                                        </p:attrNameLst>
                                      </p:cBhvr>
                                      <p:tavLst>
                                        <p:tav tm="0">
                                          <p:val>
                                            <p:strVal val="1+#ppt_w/2"/>
                                          </p:val>
                                        </p:tav>
                                        <p:tav tm="100000">
                                          <p:val>
                                            <p:strVal val="#ppt_x"/>
                                          </p:val>
                                        </p:tav>
                                      </p:tavLst>
                                    </p:anim>
                                    <p:anim calcmode="lin" valueType="num">
                                      <p:cBhvr additive="base">
                                        <p:cTn id="94" dur="2000" fill="hold"/>
                                        <p:tgtEl>
                                          <p:spTgt spid="55"/>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56"/>
                                        </p:tgtEl>
                                        <p:attrNameLst>
                                          <p:attrName>style.visibility</p:attrName>
                                        </p:attrNameLst>
                                      </p:cBhvr>
                                      <p:to>
                                        <p:strVal val="visible"/>
                                      </p:to>
                                    </p:set>
                                    <p:anim calcmode="lin" valueType="num">
                                      <p:cBhvr additive="base">
                                        <p:cTn id="97" dur="2000" fill="hold"/>
                                        <p:tgtEl>
                                          <p:spTgt spid="56"/>
                                        </p:tgtEl>
                                        <p:attrNameLst>
                                          <p:attrName>ppt_x</p:attrName>
                                        </p:attrNameLst>
                                      </p:cBhvr>
                                      <p:tavLst>
                                        <p:tav tm="0">
                                          <p:val>
                                            <p:strVal val="1+#ppt_w/2"/>
                                          </p:val>
                                        </p:tav>
                                        <p:tav tm="100000">
                                          <p:val>
                                            <p:strVal val="#ppt_x"/>
                                          </p:val>
                                        </p:tav>
                                      </p:tavLst>
                                    </p:anim>
                                    <p:anim calcmode="lin" valueType="num">
                                      <p:cBhvr additive="base">
                                        <p:cTn id="98" dur="2000" fill="hold"/>
                                        <p:tgtEl>
                                          <p:spTgt spid="56"/>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57"/>
                                        </p:tgtEl>
                                        <p:attrNameLst>
                                          <p:attrName>style.visibility</p:attrName>
                                        </p:attrNameLst>
                                      </p:cBhvr>
                                      <p:to>
                                        <p:strVal val="visible"/>
                                      </p:to>
                                    </p:set>
                                    <p:anim calcmode="lin" valueType="num">
                                      <p:cBhvr additive="base">
                                        <p:cTn id="101" dur="2000" fill="hold"/>
                                        <p:tgtEl>
                                          <p:spTgt spid="57"/>
                                        </p:tgtEl>
                                        <p:attrNameLst>
                                          <p:attrName>ppt_x</p:attrName>
                                        </p:attrNameLst>
                                      </p:cBhvr>
                                      <p:tavLst>
                                        <p:tav tm="0">
                                          <p:val>
                                            <p:strVal val="1+#ppt_w/2"/>
                                          </p:val>
                                        </p:tav>
                                        <p:tav tm="100000">
                                          <p:val>
                                            <p:strVal val="#ppt_x"/>
                                          </p:val>
                                        </p:tav>
                                      </p:tavLst>
                                    </p:anim>
                                    <p:anim calcmode="lin" valueType="num">
                                      <p:cBhvr additive="base">
                                        <p:cTn id="102" dur="2000" fill="hold"/>
                                        <p:tgtEl>
                                          <p:spTgt spid="57"/>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58"/>
                                        </p:tgtEl>
                                        <p:attrNameLst>
                                          <p:attrName>style.visibility</p:attrName>
                                        </p:attrNameLst>
                                      </p:cBhvr>
                                      <p:to>
                                        <p:strVal val="visible"/>
                                      </p:to>
                                    </p:set>
                                    <p:anim calcmode="lin" valueType="num">
                                      <p:cBhvr additive="base">
                                        <p:cTn id="105" dur="2000" fill="hold"/>
                                        <p:tgtEl>
                                          <p:spTgt spid="58"/>
                                        </p:tgtEl>
                                        <p:attrNameLst>
                                          <p:attrName>ppt_x</p:attrName>
                                        </p:attrNameLst>
                                      </p:cBhvr>
                                      <p:tavLst>
                                        <p:tav tm="0">
                                          <p:val>
                                            <p:strVal val="1+#ppt_w/2"/>
                                          </p:val>
                                        </p:tav>
                                        <p:tav tm="100000">
                                          <p:val>
                                            <p:strVal val="#ppt_x"/>
                                          </p:val>
                                        </p:tav>
                                      </p:tavLst>
                                    </p:anim>
                                    <p:anim calcmode="lin" valueType="num">
                                      <p:cBhvr additive="base">
                                        <p:cTn id="106" dur="2000" fill="hold"/>
                                        <p:tgtEl>
                                          <p:spTgt spid="58"/>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59"/>
                                        </p:tgtEl>
                                        <p:attrNameLst>
                                          <p:attrName>style.visibility</p:attrName>
                                        </p:attrNameLst>
                                      </p:cBhvr>
                                      <p:to>
                                        <p:strVal val="visible"/>
                                      </p:to>
                                    </p:set>
                                    <p:anim calcmode="lin" valueType="num">
                                      <p:cBhvr additive="base">
                                        <p:cTn id="109" dur="2000" fill="hold"/>
                                        <p:tgtEl>
                                          <p:spTgt spid="59"/>
                                        </p:tgtEl>
                                        <p:attrNameLst>
                                          <p:attrName>ppt_x</p:attrName>
                                        </p:attrNameLst>
                                      </p:cBhvr>
                                      <p:tavLst>
                                        <p:tav tm="0">
                                          <p:val>
                                            <p:strVal val="1+#ppt_w/2"/>
                                          </p:val>
                                        </p:tav>
                                        <p:tav tm="100000">
                                          <p:val>
                                            <p:strVal val="#ppt_x"/>
                                          </p:val>
                                        </p:tav>
                                      </p:tavLst>
                                    </p:anim>
                                    <p:anim calcmode="lin" valueType="num">
                                      <p:cBhvr additive="base">
                                        <p:cTn id="110" dur="2000" fill="hold"/>
                                        <p:tgtEl>
                                          <p:spTgt spid="59"/>
                                        </p:tgtEl>
                                        <p:attrNameLst>
                                          <p:attrName>ppt_y</p:attrName>
                                        </p:attrNameLst>
                                      </p:cBhvr>
                                      <p:tavLst>
                                        <p:tav tm="0">
                                          <p:val>
                                            <p:strVal val="0-#ppt_h/2"/>
                                          </p:val>
                                        </p:tav>
                                        <p:tav tm="100000">
                                          <p:val>
                                            <p:strVal val="#ppt_y"/>
                                          </p:val>
                                        </p:tav>
                                      </p:tavLst>
                                    </p:anim>
                                  </p:childTnLst>
                                </p:cTn>
                              </p:par>
                              <p:par>
                                <p:cTn id="111" presetID="2" presetClass="entr" presetSubtype="3" fill="hold" nodeType="withEffect">
                                  <p:stCondLst>
                                    <p:cond delay="0"/>
                                  </p:stCondLst>
                                  <p:childTnLst>
                                    <p:set>
                                      <p:cBhvr>
                                        <p:cTn id="112" dur="1" fill="hold">
                                          <p:stCondLst>
                                            <p:cond delay="0"/>
                                          </p:stCondLst>
                                        </p:cTn>
                                        <p:tgtEl>
                                          <p:spTgt spid="60"/>
                                        </p:tgtEl>
                                        <p:attrNameLst>
                                          <p:attrName>style.visibility</p:attrName>
                                        </p:attrNameLst>
                                      </p:cBhvr>
                                      <p:to>
                                        <p:strVal val="visible"/>
                                      </p:to>
                                    </p:set>
                                    <p:anim calcmode="lin" valueType="num">
                                      <p:cBhvr additive="base">
                                        <p:cTn id="113" dur="2000" fill="hold"/>
                                        <p:tgtEl>
                                          <p:spTgt spid="60"/>
                                        </p:tgtEl>
                                        <p:attrNameLst>
                                          <p:attrName>ppt_x</p:attrName>
                                        </p:attrNameLst>
                                      </p:cBhvr>
                                      <p:tavLst>
                                        <p:tav tm="0">
                                          <p:val>
                                            <p:strVal val="1+#ppt_w/2"/>
                                          </p:val>
                                        </p:tav>
                                        <p:tav tm="100000">
                                          <p:val>
                                            <p:strVal val="#ppt_x"/>
                                          </p:val>
                                        </p:tav>
                                      </p:tavLst>
                                    </p:anim>
                                    <p:anim calcmode="lin" valueType="num">
                                      <p:cBhvr additive="base">
                                        <p:cTn id="114" dur="2000" fill="hold"/>
                                        <p:tgtEl>
                                          <p:spTgt spid="60"/>
                                        </p:tgtEl>
                                        <p:attrNameLst>
                                          <p:attrName>ppt_y</p:attrName>
                                        </p:attrNameLst>
                                      </p:cBhvr>
                                      <p:tavLst>
                                        <p:tav tm="0">
                                          <p:val>
                                            <p:strVal val="0-#ppt_h/2"/>
                                          </p:val>
                                        </p:tav>
                                        <p:tav tm="100000">
                                          <p:val>
                                            <p:strVal val="#ppt_y"/>
                                          </p:val>
                                        </p:tav>
                                      </p:tavLst>
                                    </p:anim>
                                  </p:childTnLst>
                                </p:cTn>
                              </p:par>
                              <p:par>
                                <p:cTn id="115" presetID="2" presetClass="entr" presetSubtype="3" fill="hold" nodeType="withEffect">
                                  <p:stCondLst>
                                    <p:cond delay="0"/>
                                  </p:stCondLst>
                                  <p:childTnLst>
                                    <p:set>
                                      <p:cBhvr>
                                        <p:cTn id="116" dur="1" fill="hold">
                                          <p:stCondLst>
                                            <p:cond delay="0"/>
                                          </p:stCondLst>
                                        </p:cTn>
                                        <p:tgtEl>
                                          <p:spTgt spid="61"/>
                                        </p:tgtEl>
                                        <p:attrNameLst>
                                          <p:attrName>style.visibility</p:attrName>
                                        </p:attrNameLst>
                                      </p:cBhvr>
                                      <p:to>
                                        <p:strVal val="visible"/>
                                      </p:to>
                                    </p:set>
                                    <p:anim calcmode="lin" valueType="num">
                                      <p:cBhvr additive="base">
                                        <p:cTn id="117" dur="2000" fill="hold"/>
                                        <p:tgtEl>
                                          <p:spTgt spid="61"/>
                                        </p:tgtEl>
                                        <p:attrNameLst>
                                          <p:attrName>ppt_x</p:attrName>
                                        </p:attrNameLst>
                                      </p:cBhvr>
                                      <p:tavLst>
                                        <p:tav tm="0">
                                          <p:val>
                                            <p:strVal val="1+#ppt_w/2"/>
                                          </p:val>
                                        </p:tav>
                                        <p:tav tm="100000">
                                          <p:val>
                                            <p:strVal val="#ppt_x"/>
                                          </p:val>
                                        </p:tav>
                                      </p:tavLst>
                                    </p:anim>
                                    <p:anim calcmode="lin" valueType="num">
                                      <p:cBhvr additive="base">
                                        <p:cTn id="118" dur="2000" fill="hold"/>
                                        <p:tgtEl>
                                          <p:spTgt spid="61"/>
                                        </p:tgtEl>
                                        <p:attrNameLst>
                                          <p:attrName>ppt_y</p:attrName>
                                        </p:attrNameLst>
                                      </p:cBhvr>
                                      <p:tavLst>
                                        <p:tav tm="0">
                                          <p:val>
                                            <p:strVal val="0-#ppt_h/2"/>
                                          </p:val>
                                        </p:tav>
                                        <p:tav tm="100000">
                                          <p:val>
                                            <p:strVal val="#ppt_y"/>
                                          </p:val>
                                        </p:tav>
                                      </p:tavLst>
                                    </p:anim>
                                  </p:childTnLst>
                                </p:cTn>
                              </p:par>
                              <p:par>
                                <p:cTn id="119" presetID="2" presetClass="entr" presetSubtype="3" fill="hold" nodeType="with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additive="base">
                                        <p:cTn id="121" dur="2000" fill="hold"/>
                                        <p:tgtEl>
                                          <p:spTgt spid="62"/>
                                        </p:tgtEl>
                                        <p:attrNameLst>
                                          <p:attrName>ppt_x</p:attrName>
                                        </p:attrNameLst>
                                      </p:cBhvr>
                                      <p:tavLst>
                                        <p:tav tm="0">
                                          <p:val>
                                            <p:strVal val="1+#ppt_w/2"/>
                                          </p:val>
                                        </p:tav>
                                        <p:tav tm="100000">
                                          <p:val>
                                            <p:strVal val="#ppt_x"/>
                                          </p:val>
                                        </p:tav>
                                      </p:tavLst>
                                    </p:anim>
                                    <p:anim calcmode="lin" valueType="num">
                                      <p:cBhvr additive="base">
                                        <p:cTn id="122" dur="2000" fill="hold"/>
                                        <p:tgtEl>
                                          <p:spTgt spid="62"/>
                                        </p:tgtEl>
                                        <p:attrNameLst>
                                          <p:attrName>ppt_y</p:attrName>
                                        </p:attrNameLst>
                                      </p:cBhvr>
                                      <p:tavLst>
                                        <p:tav tm="0">
                                          <p:val>
                                            <p:strVal val="0-#ppt_h/2"/>
                                          </p:val>
                                        </p:tav>
                                        <p:tav tm="100000">
                                          <p:val>
                                            <p:strVal val="#ppt_y"/>
                                          </p:val>
                                        </p:tav>
                                      </p:tavLst>
                                    </p:anim>
                                  </p:childTnLst>
                                </p:cTn>
                              </p:par>
                              <p:par>
                                <p:cTn id="123" presetID="2" presetClass="entr" presetSubtype="3" fill="hold" nodeType="withEffect">
                                  <p:stCondLst>
                                    <p:cond delay="0"/>
                                  </p:stCondLst>
                                  <p:childTnLst>
                                    <p:set>
                                      <p:cBhvr>
                                        <p:cTn id="124" dur="1" fill="hold">
                                          <p:stCondLst>
                                            <p:cond delay="0"/>
                                          </p:stCondLst>
                                        </p:cTn>
                                        <p:tgtEl>
                                          <p:spTgt spid="63"/>
                                        </p:tgtEl>
                                        <p:attrNameLst>
                                          <p:attrName>style.visibility</p:attrName>
                                        </p:attrNameLst>
                                      </p:cBhvr>
                                      <p:to>
                                        <p:strVal val="visible"/>
                                      </p:to>
                                    </p:set>
                                    <p:anim calcmode="lin" valueType="num">
                                      <p:cBhvr additive="base">
                                        <p:cTn id="125" dur="2000" fill="hold"/>
                                        <p:tgtEl>
                                          <p:spTgt spid="63"/>
                                        </p:tgtEl>
                                        <p:attrNameLst>
                                          <p:attrName>ppt_x</p:attrName>
                                        </p:attrNameLst>
                                      </p:cBhvr>
                                      <p:tavLst>
                                        <p:tav tm="0">
                                          <p:val>
                                            <p:strVal val="1+#ppt_w/2"/>
                                          </p:val>
                                        </p:tav>
                                        <p:tav tm="100000">
                                          <p:val>
                                            <p:strVal val="#ppt_x"/>
                                          </p:val>
                                        </p:tav>
                                      </p:tavLst>
                                    </p:anim>
                                    <p:anim calcmode="lin" valueType="num">
                                      <p:cBhvr additive="base">
                                        <p:cTn id="126" dur="2000" fill="hold"/>
                                        <p:tgtEl>
                                          <p:spTgt spid="63"/>
                                        </p:tgtEl>
                                        <p:attrNameLst>
                                          <p:attrName>ppt_y</p:attrName>
                                        </p:attrNameLst>
                                      </p:cBhvr>
                                      <p:tavLst>
                                        <p:tav tm="0">
                                          <p:val>
                                            <p:strVal val="0-#ppt_h/2"/>
                                          </p:val>
                                        </p:tav>
                                        <p:tav tm="100000">
                                          <p:val>
                                            <p:strVal val="#ppt_y"/>
                                          </p:val>
                                        </p:tav>
                                      </p:tavLst>
                                    </p:anim>
                                  </p:childTnLst>
                                </p:cTn>
                              </p:par>
                              <p:par>
                                <p:cTn id="127" presetID="2" presetClass="entr" presetSubtype="9" fill="hold" nodeType="withEffect">
                                  <p:stCondLst>
                                    <p:cond delay="0"/>
                                  </p:stCondLst>
                                  <p:childTnLst>
                                    <p:set>
                                      <p:cBhvr>
                                        <p:cTn id="128" dur="1" fill="hold">
                                          <p:stCondLst>
                                            <p:cond delay="0"/>
                                          </p:stCondLst>
                                        </p:cTn>
                                        <p:tgtEl>
                                          <p:spTgt spid="4"/>
                                        </p:tgtEl>
                                        <p:attrNameLst>
                                          <p:attrName>style.visibility</p:attrName>
                                        </p:attrNameLst>
                                      </p:cBhvr>
                                      <p:to>
                                        <p:strVal val="visible"/>
                                      </p:to>
                                    </p:set>
                                    <p:anim calcmode="lin" valueType="num">
                                      <p:cBhvr additive="base">
                                        <p:cTn id="129" dur="2000" fill="hold"/>
                                        <p:tgtEl>
                                          <p:spTgt spid="4"/>
                                        </p:tgtEl>
                                        <p:attrNameLst>
                                          <p:attrName>ppt_x</p:attrName>
                                        </p:attrNameLst>
                                      </p:cBhvr>
                                      <p:tavLst>
                                        <p:tav tm="0">
                                          <p:val>
                                            <p:strVal val="0-#ppt_w/2"/>
                                          </p:val>
                                        </p:tav>
                                        <p:tav tm="100000">
                                          <p:val>
                                            <p:strVal val="#ppt_x"/>
                                          </p:val>
                                        </p:tav>
                                      </p:tavLst>
                                    </p:anim>
                                    <p:anim calcmode="lin" valueType="num">
                                      <p:cBhvr additive="base">
                                        <p:cTn id="130" dur="2000" fill="hold"/>
                                        <p:tgtEl>
                                          <p:spTgt spid="4"/>
                                        </p:tgtEl>
                                        <p:attrNameLst>
                                          <p:attrName>ppt_y</p:attrName>
                                        </p:attrNameLst>
                                      </p:cBhvr>
                                      <p:tavLst>
                                        <p:tav tm="0">
                                          <p:val>
                                            <p:strVal val="0-#ppt_h/2"/>
                                          </p:val>
                                        </p:tav>
                                        <p:tav tm="100000">
                                          <p:val>
                                            <p:strVal val="#ppt_y"/>
                                          </p:val>
                                        </p:tav>
                                      </p:tavLst>
                                    </p:anim>
                                  </p:childTnLst>
                                </p:cTn>
                              </p:par>
                              <p:par>
                                <p:cTn id="131" presetID="2" presetClass="entr" presetSubtype="9" fill="hold" nodeType="withEffect">
                                  <p:stCondLst>
                                    <p:cond delay="0"/>
                                  </p:stCondLst>
                                  <p:childTnLst>
                                    <p:set>
                                      <p:cBhvr>
                                        <p:cTn id="132" dur="1" fill="hold">
                                          <p:stCondLst>
                                            <p:cond delay="0"/>
                                          </p:stCondLst>
                                        </p:cTn>
                                        <p:tgtEl>
                                          <p:spTgt spid="6"/>
                                        </p:tgtEl>
                                        <p:attrNameLst>
                                          <p:attrName>style.visibility</p:attrName>
                                        </p:attrNameLst>
                                      </p:cBhvr>
                                      <p:to>
                                        <p:strVal val="visible"/>
                                      </p:to>
                                    </p:set>
                                    <p:anim calcmode="lin" valueType="num">
                                      <p:cBhvr additive="base">
                                        <p:cTn id="133" dur="2000" fill="hold"/>
                                        <p:tgtEl>
                                          <p:spTgt spid="6"/>
                                        </p:tgtEl>
                                        <p:attrNameLst>
                                          <p:attrName>ppt_x</p:attrName>
                                        </p:attrNameLst>
                                      </p:cBhvr>
                                      <p:tavLst>
                                        <p:tav tm="0">
                                          <p:val>
                                            <p:strVal val="0-#ppt_w/2"/>
                                          </p:val>
                                        </p:tav>
                                        <p:tav tm="100000">
                                          <p:val>
                                            <p:strVal val="#ppt_x"/>
                                          </p:val>
                                        </p:tav>
                                      </p:tavLst>
                                    </p:anim>
                                    <p:anim calcmode="lin" valueType="num">
                                      <p:cBhvr additive="base">
                                        <p:cTn id="134" dur="2000" fill="hold"/>
                                        <p:tgtEl>
                                          <p:spTgt spid="6"/>
                                        </p:tgtEl>
                                        <p:attrNameLst>
                                          <p:attrName>ppt_y</p:attrName>
                                        </p:attrNameLst>
                                      </p:cBhvr>
                                      <p:tavLst>
                                        <p:tav tm="0">
                                          <p:val>
                                            <p:strVal val="0-#ppt_h/2"/>
                                          </p:val>
                                        </p:tav>
                                        <p:tav tm="100000">
                                          <p:val>
                                            <p:strVal val="#ppt_y"/>
                                          </p:val>
                                        </p:tav>
                                      </p:tavLst>
                                    </p:anim>
                                  </p:childTnLst>
                                </p:cTn>
                              </p:par>
                              <p:par>
                                <p:cTn id="135" presetID="2" presetClass="entr" presetSubtype="9" fill="hold" nodeType="withEffect">
                                  <p:stCondLst>
                                    <p:cond delay="0"/>
                                  </p:stCondLst>
                                  <p:childTnLst>
                                    <p:set>
                                      <p:cBhvr>
                                        <p:cTn id="136" dur="1" fill="hold">
                                          <p:stCondLst>
                                            <p:cond delay="0"/>
                                          </p:stCondLst>
                                        </p:cTn>
                                        <p:tgtEl>
                                          <p:spTgt spid="8"/>
                                        </p:tgtEl>
                                        <p:attrNameLst>
                                          <p:attrName>style.visibility</p:attrName>
                                        </p:attrNameLst>
                                      </p:cBhvr>
                                      <p:to>
                                        <p:strVal val="visible"/>
                                      </p:to>
                                    </p:set>
                                    <p:anim calcmode="lin" valueType="num">
                                      <p:cBhvr additive="base">
                                        <p:cTn id="137" dur="2000" fill="hold"/>
                                        <p:tgtEl>
                                          <p:spTgt spid="8"/>
                                        </p:tgtEl>
                                        <p:attrNameLst>
                                          <p:attrName>ppt_x</p:attrName>
                                        </p:attrNameLst>
                                      </p:cBhvr>
                                      <p:tavLst>
                                        <p:tav tm="0">
                                          <p:val>
                                            <p:strVal val="0-#ppt_w/2"/>
                                          </p:val>
                                        </p:tav>
                                        <p:tav tm="100000">
                                          <p:val>
                                            <p:strVal val="#ppt_x"/>
                                          </p:val>
                                        </p:tav>
                                      </p:tavLst>
                                    </p:anim>
                                    <p:anim calcmode="lin" valueType="num">
                                      <p:cBhvr additive="base">
                                        <p:cTn id="138" dur="2000" fill="hold"/>
                                        <p:tgtEl>
                                          <p:spTgt spid="8"/>
                                        </p:tgtEl>
                                        <p:attrNameLst>
                                          <p:attrName>ppt_y</p:attrName>
                                        </p:attrNameLst>
                                      </p:cBhvr>
                                      <p:tavLst>
                                        <p:tav tm="0">
                                          <p:val>
                                            <p:strVal val="0-#ppt_h/2"/>
                                          </p:val>
                                        </p:tav>
                                        <p:tav tm="100000">
                                          <p:val>
                                            <p:strVal val="#ppt_y"/>
                                          </p:val>
                                        </p:tav>
                                      </p:tavLst>
                                    </p:anim>
                                  </p:childTnLst>
                                </p:cTn>
                              </p:par>
                              <p:par>
                                <p:cTn id="139" presetID="2" presetClass="entr" presetSubtype="9" fill="hold" nodeType="withEffect">
                                  <p:stCondLst>
                                    <p:cond delay="0"/>
                                  </p:stCondLst>
                                  <p:childTnLst>
                                    <p:set>
                                      <p:cBhvr>
                                        <p:cTn id="140" dur="1" fill="hold">
                                          <p:stCondLst>
                                            <p:cond delay="0"/>
                                          </p:stCondLst>
                                        </p:cTn>
                                        <p:tgtEl>
                                          <p:spTgt spid="10"/>
                                        </p:tgtEl>
                                        <p:attrNameLst>
                                          <p:attrName>style.visibility</p:attrName>
                                        </p:attrNameLst>
                                      </p:cBhvr>
                                      <p:to>
                                        <p:strVal val="visible"/>
                                      </p:to>
                                    </p:set>
                                    <p:anim calcmode="lin" valueType="num">
                                      <p:cBhvr additive="base">
                                        <p:cTn id="141" dur="2000" fill="hold"/>
                                        <p:tgtEl>
                                          <p:spTgt spid="10"/>
                                        </p:tgtEl>
                                        <p:attrNameLst>
                                          <p:attrName>ppt_x</p:attrName>
                                        </p:attrNameLst>
                                      </p:cBhvr>
                                      <p:tavLst>
                                        <p:tav tm="0">
                                          <p:val>
                                            <p:strVal val="0-#ppt_w/2"/>
                                          </p:val>
                                        </p:tav>
                                        <p:tav tm="100000">
                                          <p:val>
                                            <p:strVal val="#ppt_x"/>
                                          </p:val>
                                        </p:tav>
                                      </p:tavLst>
                                    </p:anim>
                                    <p:anim calcmode="lin" valueType="num">
                                      <p:cBhvr additive="base">
                                        <p:cTn id="142" dur="2000" fill="hold"/>
                                        <p:tgtEl>
                                          <p:spTgt spid="10"/>
                                        </p:tgtEl>
                                        <p:attrNameLst>
                                          <p:attrName>ppt_y</p:attrName>
                                        </p:attrNameLst>
                                      </p:cBhvr>
                                      <p:tavLst>
                                        <p:tav tm="0">
                                          <p:val>
                                            <p:strVal val="0-#ppt_h/2"/>
                                          </p:val>
                                        </p:tav>
                                        <p:tav tm="100000">
                                          <p:val>
                                            <p:strVal val="#ppt_y"/>
                                          </p:val>
                                        </p:tav>
                                      </p:tavLst>
                                    </p:anim>
                                  </p:childTnLst>
                                </p:cTn>
                              </p:par>
                              <p:par>
                                <p:cTn id="143" presetID="2" presetClass="entr" presetSubtype="9" fill="hold" nodeType="withEffect">
                                  <p:stCondLst>
                                    <p:cond delay="0"/>
                                  </p:stCondLst>
                                  <p:childTnLst>
                                    <p:set>
                                      <p:cBhvr>
                                        <p:cTn id="144" dur="1" fill="hold">
                                          <p:stCondLst>
                                            <p:cond delay="0"/>
                                          </p:stCondLst>
                                        </p:cTn>
                                        <p:tgtEl>
                                          <p:spTgt spid="12"/>
                                        </p:tgtEl>
                                        <p:attrNameLst>
                                          <p:attrName>style.visibility</p:attrName>
                                        </p:attrNameLst>
                                      </p:cBhvr>
                                      <p:to>
                                        <p:strVal val="visible"/>
                                      </p:to>
                                    </p:set>
                                    <p:anim calcmode="lin" valueType="num">
                                      <p:cBhvr additive="base">
                                        <p:cTn id="145" dur="2000" fill="hold"/>
                                        <p:tgtEl>
                                          <p:spTgt spid="12"/>
                                        </p:tgtEl>
                                        <p:attrNameLst>
                                          <p:attrName>ppt_x</p:attrName>
                                        </p:attrNameLst>
                                      </p:cBhvr>
                                      <p:tavLst>
                                        <p:tav tm="0">
                                          <p:val>
                                            <p:strVal val="0-#ppt_w/2"/>
                                          </p:val>
                                        </p:tav>
                                        <p:tav tm="100000">
                                          <p:val>
                                            <p:strVal val="#ppt_x"/>
                                          </p:val>
                                        </p:tav>
                                      </p:tavLst>
                                    </p:anim>
                                    <p:anim calcmode="lin" valueType="num">
                                      <p:cBhvr additive="base">
                                        <p:cTn id="146" dur="2000" fill="hold"/>
                                        <p:tgtEl>
                                          <p:spTgt spid="12"/>
                                        </p:tgtEl>
                                        <p:attrNameLst>
                                          <p:attrName>ppt_y</p:attrName>
                                        </p:attrNameLst>
                                      </p:cBhvr>
                                      <p:tavLst>
                                        <p:tav tm="0">
                                          <p:val>
                                            <p:strVal val="0-#ppt_h/2"/>
                                          </p:val>
                                        </p:tav>
                                        <p:tav tm="100000">
                                          <p:val>
                                            <p:strVal val="#ppt_y"/>
                                          </p:val>
                                        </p:tav>
                                      </p:tavLst>
                                    </p:anim>
                                  </p:childTnLst>
                                </p:cTn>
                              </p:par>
                              <p:par>
                                <p:cTn id="147" presetID="2" presetClass="entr" presetSubtype="9" fill="hold" nodeType="withEffect">
                                  <p:stCondLst>
                                    <p:cond delay="0"/>
                                  </p:stCondLst>
                                  <p:childTnLst>
                                    <p:set>
                                      <p:cBhvr>
                                        <p:cTn id="148" dur="1" fill="hold">
                                          <p:stCondLst>
                                            <p:cond delay="0"/>
                                          </p:stCondLst>
                                        </p:cTn>
                                        <p:tgtEl>
                                          <p:spTgt spid="14"/>
                                        </p:tgtEl>
                                        <p:attrNameLst>
                                          <p:attrName>style.visibility</p:attrName>
                                        </p:attrNameLst>
                                      </p:cBhvr>
                                      <p:to>
                                        <p:strVal val="visible"/>
                                      </p:to>
                                    </p:set>
                                    <p:anim calcmode="lin" valueType="num">
                                      <p:cBhvr additive="base">
                                        <p:cTn id="149" dur="2000" fill="hold"/>
                                        <p:tgtEl>
                                          <p:spTgt spid="14"/>
                                        </p:tgtEl>
                                        <p:attrNameLst>
                                          <p:attrName>ppt_x</p:attrName>
                                        </p:attrNameLst>
                                      </p:cBhvr>
                                      <p:tavLst>
                                        <p:tav tm="0">
                                          <p:val>
                                            <p:strVal val="0-#ppt_w/2"/>
                                          </p:val>
                                        </p:tav>
                                        <p:tav tm="100000">
                                          <p:val>
                                            <p:strVal val="#ppt_x"/>
                                          </p:val>
                                        </p:tav>
                                      </p:tavLst>
                                    </p:anim>
                                    <p:anim calcmode="lin" valueType="num">
                                      <p:cBhvr additive="base">
                                        <p:cTn id="150" dur="2000" fill="hold"/>
                                        <p:tgtEl>
                                          <p:spTgt spid="14"/>
                                        </p:tgtEl>
                                        <p:attrNameLst>
                                          <p:attrName>ppt_y</p:attrName>
                                        </p:attrNameLst>
                                      </p:cBhvr>
                                      <p:tavLst>
                                        <p:tav tm="0">
                                          <p:val>
                                            <p:strVal val="0-#ppt_h/2"/>
                                          </p:val>
                                        </p:tav>
                                        <p:tav tm="100000">
                                          <p:val>
                                            <p:strVal val="#ppt_y"/>
                                          </p:val>
                                        </p:tav>
                                      </p:tavLst>
                                    </p:anim>
                                  </p:childTnLst>
                                </p:cTn>
                              </p:par>
                              <p:par>
                                <p:cTn id="151" presetID="2" presetClass="entr" presetSubtype="9" fill="hold" nodeType="withEffect">
                                  <p:stCondLst>
                                    <p:cond delay="0"/>
                                  </p:stCondLst>
                                  <p:childTnLst>
                                    <p:set>
                                      <p:cBhvr>
                                        <p:cTn id="152" dur="1" fill="hold">
                                          <p:stCondLst>
                                            <p:cond delay="0"/>
                                          </p:stCondLst>
                                        </p:cTn>
                                        <p:tgtEl>
                                          <p:spTgt spid="16"/>
                                        </p:tgtEl>
                                        <p:attrNameLst>
                                          <p:attrName>style.visibility</p:attrName>
                                        </p:attrNameLst>
                                      </p:cBhvr>
                                      <p:to>
                                        <p:strVal val="visible"/>
                                      </p:to>
                                    </p:set>
                                    <p:anim calcmode="lin" valueType="num">
                                      <p:cBhvr additive="base">
                                        <p:cTn id="153" dur="2000" fill="hold"/>
                                        <p:tgtEl>
                                          <p:spTgt spid="16"/>
                                        </p:tgtEl>
                                        <p:attrNameLst>
                                          <p:attrName>ppt_x</p:attrName>
                                        </p:attrNameLst>
                                      </p:cBhvr>
                                      <p:tavLst>
                                        <p:tav tm="0">
                                          <p:val>
                                            <p:strVal val="0-#ppt_w/2"/>
                                          </p:val>
                                        </p:tav>
                                        <p:tav tm="100000">
                                          <p:val>
                                            <p:strVal val="#ppt_x"/>
                                          </p:val>
                                        </p:tav>
                                      </p:tavLst>
                                    </p:anim>
                                    <p:anim calcmode="lin" valueType="num">
                                      <p:cBhvr additive="base">
                                        <p:cTn id="154" dur="2000" fill="hold"/>
                                        <p:tgtEl>
                                          <p:spTgt spid="16"/>
                                        </p:tgtEl>
                                        <p:attrNameLst>
                                          <p:attrName>ppt_y</p:attrName>
                                        </p:attrNameLst>
                                      </p:cBhvr>
                                      <p:tavLst>
                                        <p:tav tm="0">
                                          <p:val>
                                            <p:strVal val="0-#ppt_h/2"/>
                                          </p:val>
                                        </p:tav>
                                        <p:tav tm="100000">
                                          <p:val>
                                            <p:strVal val="#ppt_y"/>
                                          </p:val>
                                        </p:tav>
                                      </p:tavLst>
                                    </p:anim>
                                  </p:childTnLst>
                                </p:cTn>
                              </p:par>
                              <p:par>
                                <p:cTn id="155" presetID="2" presetClass="entr" presetSubtype="9" fill="hold" nodeType="withEffect">
                                  <p:stCondLst>
                                    <p:cond delay="0"/>
                                  </p:stCondLst>
                                  <p:childTnLst>
                                    <p:set>
                                      <p:cBhvr>
                                        <p:cTn id="156" dur="1" fill="hold">
                                          <p:stCondLst>
                                            <p:cond delay="0"/>
                                          </p:stCondLst>
                                        </p:cTn>
                                        <p:tgtEl>
                                          <p:spTgt spid="18"/>
                                        </p:tgtEl>
                                        <p:attrNameLst>
                                          <p:attrName>style.visibility</p:attrName>
                                        </p:attrNameLst>
                                      </p:cBhvr>
                                      <p:to>
                                        <p:strVal val="visible"/>
                                      </p:to>
                                    </p:set>
                                    <p:anim calcmode="lin" valueType="num">
                                      <p:cBhvr additive="base">
                                        <p:cTn id="157" dur="2000" fill="hold"/>
                                        <p:tgtEl>
                                          <p:spTgt spid="18"/>
                                        </p:tgtEl>
                                        <p:attrNameLst>
                                          <p:attrName>ppt_x</p:attrName>
                                        </p:attrNameLst>
                                      </p:cBhvr>
                                      <p:tavLst>
                                        <p:tav tm="0">
                                          <p:val>
                                            <p:strVal val="0-#ppt_w/2"/>
                                          </p:val>
                                        </p:tav>
                                        <p:tav tm="100000">
                                          <p:val>
                                            <p:strVal val="#ppt_x"/>
                                          </p:val>
                                        </p:tav>
                                      </p:tavLst>
                                    </p:anim>
                                    <p:anim calcmode="lin" valueType="num">
                                      <p:cBhvr additive="base">
                                        <p:cTn id="158" dur="2000" fill="hold"/>
                                        <p:tgtEl>
                                          <p:spTgt spid="18"/>
                                        </p:tgtEl>
                                        <p:attrNameLst>
                                          <p:attrName>ppt_y</p:attrName>
                                        </p:attrNameLst>
                                      </p:cBhvr>
                                      <p:tavLst>
                                        <p:tav tm="0">
                                          <p:val>
                                            <p:strVal val="0-#ppt_h/2"/>
                                          </p:val>
                                        </p:tav>
                                        <p:tav tm="100000">
                                          <p:val>
                                            <p:strVal val="#ppt_y"/>
                                          </p:val>
                                        </p:tav>
                                      </p:tavLst>
                                    </p:anim>
                                  </p:childTnLst>
                                </p:cTn>
                              </p:par>
                              <p:par>
                                <p:cTn id="159" presetID="2" presetClass="entr" presetSubtype="9" fill="hold" nodeType="withEffect">
                                  <p:stCondLst>
                                    <p:cond delay="0"/>
                                  </p:stCondLst>
                                  <p:childTnLst>
                                    <p:set>
                                      <p:cBhvr>
                                        <p:cTn id="160" dur="1" fill="hold">
                                          <p:stCondLst>
                                            <p:cond delay="0"/>
                                          </p:stCondLst>
                                        </p:cTn>
                                        <p:tgtEl>
                                          <p:spTgt spid="20"/>
                                        </p:tgtEl>
                                        <p:attrNameLst>
                                          <p:attrName>style.visibility</p:attrName>
                                        </p:attrNameLst>
                                      </p:cBhvr>
                                      <p:to>
                                        <p:strVal val="visible"/>
                                      </p:to>
                                    </p:set>
                                    <p:anim calcmode="lin" valueType="num">
                                      <p:cBhvr additive="base">
                                        <p:cTn id="161" dur="2000" fill="hold"/>
                                        <p:tgtEl>
                                          <p:spTgt spid="20"/>
                                        </p:tgtEl>
                                        <p:attrNameLst>
                                          <p:attrName>ppt_x</p:attrName>
                                        </p:attrNameLst>
                                      </p:cBhvr>
                                      <p:tavLst>
                                        <p:tav tm="0">
                                          <p:val>
                                            <p:strVal val="0-#ppt_w/2"/>
                                          </p:val>
                                        </p:tav>
                                        <p:tav tm="100000">
                                          <p:val>
                                            <p:strVal val="#ppt_x"/>
                                          </p:val>
                                        </p:tav>
                                      </p:tavLst>
                                    </p:anim>
                                    <p:anim calcmode="lin" valueType="num">
                                      <p:cBhvr additive="base">
                                        <p:cTn id="162" dur="2000" fill="hold"/>
                                        <p:tgtEl>
                                          <p:spTgt spid="20"/>
                                        </p:tgtEl>
                                        <p:attrNameLst>
                                          <p:attrName>ppt_y</p:attrName>
                                        </p:attrNameLst>
                                      </p:cBhvr>
                                      <p:tavLst>
                                        <p:tav tm="0">
                                          <p:val>
                                            <p:strVal val="0-#ppt_h/2"/>
                                          </p:val>
                                        </p:tav>
                                        <p:tav tm="100000">
                                          <p:val>
                                            <p:strVal val="#ppt_y"/>
                                          </p:val>
                                        </p:tav>
                                      </p:tavLst>
                                    </p:anim>
                                  </p:childTnLst>
                                </p:cTn>
                              </p:par>
                              <p:par>
                                <p:cTn id="163" presetID="2" presetClass="entr" presetSubtype="9" fill="hold" nodeType="withEffect">
                                  <p:stCondLst>
                                    <p:cond delay="0"/>
                                  </p:stCondLst>
                                  <p:childTnLst>
                                    <p:set>
                                      <p:cBhvr>
                                        <p:cTn id="164" dur="1" fill="hold">
                                          <p:stCondLst>
                                            <p:cond delay="0"/>
                                          </p:stCondLst>
                                        </p:cTn>
                                        <p:tgtEl>
                                          <p:spTgt spid="22"/>
                                        </p:tgtEl>
                                        <p:attrNameLst>
                                          <p:attrName>style.visibility</p:attrName>
                                        </p:attrNameLst>
                                      </p:cBhvr>
                                      <p:to>
                                        <p:strVal val="visible"/>
                                      </p:to>
                                    </p:set>
                                    <p:anim calcmode="lin" valueType="num">
                                      <p:cBhvr additive="base">
                                        <p:cTn id="165" dur="2000" fill="hold"/>
                                        <p:tgtEl>
                                          <p:spTgt spid="22"/>
                                        </p:tgtEl>
                                        <p:attrNameLst>
                                          <p:attrName>ppt_x</p:attrName>
                                        </p:attrNameLst>
                                      </p:cBhvr>
                                      <p:tavLst>
                                        <p:tav tm="0">
                                          <p:val>
                                            <p:strVal val="0-#ppt_w/2"/>
                                          </p:val>
                                        </p:tav>
                                        <p:tav tm="100000">
                                          <p:val>
                                            <p:strVal val="#ppt_x"/>
                                          </p:val>
                                        </p:tav>
                                      </p:tavLst>
                                    </p:anim>
                                    <p:anim calcmode="lin" valueType="num">
                                      <p:cBhvr additive="base">
                                        <p:cTn id="166" dur="2000" fill="hold"/>
                                        <p:tgtEl>
                                          <p:spTgt spid="22"/>
                                        </p:tgtEl>
                                        <p:attrNameLst>
                                          <p:attrName>ppt_y</p:attrName>
                                        </p:attrNameLst>
                                      </p:cBhvr>
                                      <p:tavLst>
                                        <p:tav tm="0">
                                          <p:val>
                                            <p:strVal val="0-#ppt_h/2"/>
                                          </p:val>
                                        </p:tav>
                                        <p:tav tm="100000">
                                          <p:val>
                                            <p:strVal val="#ppt_y"/>
                                          </p:val>
                                        </p:tav>
                                      </p:tavLst>
                                    </p:anim>
                                  </p:childTnLst>
                                </p:cTn>
                              </p:par>
                              <p:par>
                                <p:cTn id="167" presetID="2" presetClass="entr" presetSubtype="9" fill="hold" nodeType="withEffect">
                                  <p:stCondLst>
                                    <p:cond delay="0"/>
                                  </p:stCondLst>
                                  <p:childTnLst>
                                    <p:set>
                                      <p:cBhvr>
                                        <p:cTn id="168" dur="1" fill="hold">
                                          <p:stCondLst>
                                            <p:cond delay="0"/>
                                          </p:stCondLst>
                                        </p:cTn>
                                        <p:tgtEl>
                                          <p:spTgt spid="34"/>
                                        </p:tgtEl>
                                        <p:attrNameLst>
                                          <p:attrName>style.visibility</p:attrName>
                                        </p:attrNameLst>
                                      </p:cBhvr>
                                      <p:to>
                                        <p:strVal val="visible"/>
                                      </p:to>
                                    </p:set>
                                    <p:anim calcmode="lin" valueType="num">
                                      <p:cBhvr additive="base">
                                        <p:cTn id="169" dur="2000" fill="hold"/>
                                        <p:tgtEl>
                                          <p:spTgt spid="34"/>
                                        </p:tgtEl>
                                        <p:attrNameLst>
                                          <p:attrName>ppt_x</p:attrName>
                                        </p:attrNameLst>
                                      </p:cBhvr>
                                      <p:tavLst>
                                        <p:tav tm="0">
                                          <p:val>
                                            <p:strVal val="0-#ppt_w/2"/>
                                          </p:val>
                                        </p:tav>
                                        <p:tav tm="100000">
                                          <p:val>
                                            <p:strVal val="#ppt_x"/>
                                          </p:val>
                                        </p:tav>
                                      </p:tavLst>
                                    </p:anim>
                                    <p:anim calcmode="lin" valueType="num">
                                      <p:cBhvr additive="base">
                                        <p:cTn id="170" dur="2000" fill="hold"/>
                                        <p:tgtEl>
                                          <p:spTgt spid="34"/>
                                        </p:tgtEl>
                                        <p:attrNameLst>
                                          <p:attrName>ppt_y</p:attrName>
                                        </p:attrNameLst>
                                      </p:cBhvr>
                                      <p:tavLst>
                                        <p:tav tm="0">
                                          <p:val>
                                            <p:strVal val="0-#ppt_h/2"/>
                                          </p:val>
                                        </p:tav>
                                        <p:tav tm="100000">
                                          <p:val>
                                            <p:strVal val="#ppt_y"/>
                                          </p:val>
                                        </p:tav>
                                      </p:tavLst>
                                    </p:anim>
                                  </p:childTnLst>
                                </p:cTn>
                              </p:par>
                              <p:par>
                                <p:cTn id="171" presetID="2" presetClass="entr" presetSubtype="9" fill="hold" nodeType="withEffect">
                                  <p:stCondLst>
                                    <p:cond delay="0"/>
                                  </p:stCondLst>
                                  <p:childTnLst>
                                    <p:set>
                                      <p:cBhvr>
                                        <p:cTn id="172" dur="1" fill="hold">
                                          <p:stCondLst>
                                            <p:cond delay="0"/>
                                          </p:stCondLst>
                                        </p:cTn>
                                        <p:tgtEl>
                                          <p:spTgt spid="35"/>
                                        </p:tgtEl>
                                        <p:attrNameLst>
                                          <p:attrName>style.visibility</p:attrName>
                                        </p:attrNameLst>
                                      </p:cBhvr>
                                      <p:to>
                                        <p:strVal val="visible"/>
                                      </p:to>
                                    </p:set>
                                    <p:anim calcmode="lin" valueType="num">
                                      <p:cBhvr additive="base">
                                        <p:cTn id="173" dur="2000" fill="hold"/>
                                        <p:tgtEl>
                                          <p:spTgt spid="35"/>
                                        </p:tgtEl>
                                        <p:attrNameLst>
                                          <p:attrName>ppt_x</p:attrName>
                                        </p:attrNameLst>
                                      </p:cBhvr>
                                      <p:tavLst>
                                        <p:tav tm="0">
                                          <p:val>
                                            <p:strVal val="0-#ppt_w/2"/>
                                          </p:val>
                                        </p:tav>
                                        <p:tav tm="100000">
                                          <p:val>
                                            <p:strVal val="#ppt_x"/>
                                          </p:val>
                                        </p:tav>
                                      </p:tavLst>
                                    </p:anim>
                                    <p:anim calcmode="lin" valueType="num">
                                      <p:cBhvr additive="base">
                                        <p:cTn id="174" dur="2000" fill="hold"/>
                                        <p:tgtEl>
                                          <p:spTgt spid="35"/>
                                        </p:tgtEl>
                                        <p:attrNameLst>
                                          <p:attrName>ppt_y</p:attrName>
                                        </p:attrNameLst>
                                      </p:cBhvr>
                                      <p:tavLst>
                                        <p:tav tm="0">
                                          <p:val>
                                            <p:strVal val="0-#ppt_h/2"/>
                                          </p:val>
                                        </p:tav>
                                        <p:tav tm="100000">
                                          <p:val>
                                            <p:strVal val="#ppt_y"/>
                                          </p:val>
                                        </p:tav>
                                      </p:tavLst>
                                    </p:anim>
                                  </p:childTnLst>
                                </p:cTn>
                              </p:par>
                              <p:par>
                                <p:cTn id="175" presetID="2" presetClass="entr" presetSubtype="9" fill="hold" nodeType="withEffect">
                                  <p:stCondLst>
                                    <p:cond delay="0"/>
                                  </p:stCondLst>
                                  <p:childTnLst>
                                    <p:set>
                                      <p:cBhvr>
                                        <p:cTn id="176" dur="1" fill="hold">
                                          <p:stCondLst>
                                            <p:cond delay="0"/>
                                          </p:stCondLst>
                                        </p:cTn>
                                        <p:tgtEl>
                                          <p:spTgt spid="36"/>
                                        </p:tgtEl>
                                        <p:attrNameLst>
                                          <p:attrName>style.visibility</p:attrName>
                                        </p:attrNameLst>
                                      </p:cBhvr>
                                      <p:to>
                                        <p:strVal val="visible"/>
                                      </p:to>
                                    </p:set>
                                    <p:anim calcmode="lin" valueType="num">
                                      <p:cBhvr additive="base">
                                        <p:cTn id="177" dur="2000" fill="hold"/>
                                        <p:tgtEl>
                                          <p:spTgt spid="36"/>
                                        </p:tgtEl>
                                        <p:attrNameLst>
                                          <p:attrName>ppt_x</p:attrName>
                                        </p:attrNameLst>
                                      </p:cBhvr>
                                      <p:tavLst>
                                        <p:tav tm="0">
                                          <p:val>
                                            <p:strVal val="0-#ppt_w/2"/>
                                          </p:val>
                                        </p:tav>
                                        <p:tav tm="100000">
                                          <p:val>
                                            <p:strVal val="#ppt_x"/>
                                          </p:val>
                                        </p:tav>
                                      </p:tavLst>
                                    </p:anim>
                                    <p:anim calcmode="lin" valueType="num">
                                      <p:cBhvr additive="base">
                                        <p:cTn id="178" dur="2000" fill="hold"/>
                                        <p:tgtEl>
                                          <p:spTgt spid="36"/>
                                        </p:tgtEl>
                                        <p:attrNameLst>
                                          <p:attrName>ppt_y</p:attrName>
                                        </p:attrNameLst>
                                      </p:cBhvr>
                                      <p:tavLst>
                                        <p:tav tm="0">
                                          <p:val>
                                            <p:strVal val="0-#ppt_h/2"/>
                                          </p:val>
                                        </p:tav>
                                        <p:tav tm="100000">
                                          <p:val>
                                            <p:strVal val="#ppt_y"/>
                                          </p:val>
                                        </p:tav>
                                      </p:tavLst>
                                    </p:anim>
                                  </p:childTnLst>
                                </p:cTn>
                              </p:par>
                              <p:par>
                                <p:cTn id="179" presetID="2" presetClass="entr" presetSubtype="9" fill="hold" nodeType="withEffect">
                                  <p:stCondLst>
                                    <p:cond delay="0"/>
                                  </p:stCondLst>
                                  <p:childTnLst>
                                    <p:set>
                                      <p:cBhvr>
                                        <p:cTn id="180" dur="1" fill="hold">
                                          <p:stCondLst>
                                            <p:cond delay="0"/>
                                          </p:stCondLst>
                                        </p:cTn>
                                        <p:tgtEl>
                                          <p:spTgt spid="37"/>
                                        </p:tgtEl>
                                        <p:attrNameLst>
                                          <p:attrName>style.visibility</p:attrName>
                                        </p:attrNameLst>
                                      </p:cBhvr>
                                      <p:to>
                                        <p:strVal val="visible"/>
                                      </p:to>
                                    </p:set>
                                    <p:anim calcmode="lin" valueType="num">
                                      <p:cBhvr additive="base">
                                        <p:cTn id="181" dur="2000" fill="hold"/>
                                        <p:tgtEl>
                                          <p:spTgt spid="37"/>
                                        </p:tgtEl>
                                        <p:attrNameLst>
                                          <p:attrName>ppt_x</p:attrName>
                                        </p:attrNameLst>
                                      </p:cBhvr>
                                      <p:tavLst>
                                        <p:tav tm="0">
                                          <p:val>
                                            <p:strVal val="0-#ppt_w/2"/>
                                          </p:val>
                                        </p:tav>
                                        <p:tav tm="100000">
                                          <p:val>
                                            <p:strVal val="#ppt_x"/>
                                          </p:val>
                                        </p:tav>
                                      </p:tavLst>
                                    </p:anim>
                                    <p:anim calcmode="lin" valueType="num">
                                      <p:cBhvr additive="base">
                                        <p:cTn id="182" dur="2000" fill="hold"/>
                                        <p:tgtEl>
                                          <p:spTgt spid="37"/>
                                        </p:tgtEl>
                                        <p:attrNameLst>
                                          <p:attrName>ppt_y</p:attrName>
                                        </p:attrNameLst>
                                      </p:cBhvr>
                                      <p:tavLst>
                                        <p:tav tm="0">
                                          <p:val>
                                            <p:strVal val="0-#ppt_h/2"/>
                                          </p:val>
                                        </p:tav>
                                        <p:tav tm="100000">
                                          <p:val>
                                            <p:strVal val="#ppt_y"/>
                                          </p:val>
                                        </p:tav>
                                      </p:tavLst>
                                    </p:anim>
                                  </p:childTnLst>
                                </p:cTn>
                              </p:par>
                              <p:par>
                                <p:cTn id="183" presetID="2" presetClass="entr" presetSubtype="9" fill="hold" nodeType="withEffect">
                                  <p:stCondLst>
                                    <p:cond delay="0"/>
                                  </p:stCondLst>
                                  <p:childTnLst>
                                    <p:set>
                                      <p:cBhvr>
                                        <p:cTn id="184" dur="1" fill="hold">
                                          <p:stCondLst>
                                            <p:cond delay="0"/>
                                          </p:stCondLst>
                                        </p:cTn>
                                        <p:tgtEl>
                                          <p:spTgt spid="38"/>
                                        </p:tgtEl>
                                        <p:attrNameLst>
                                          <p:attrName>style.visibility</p:attrName>
                                        </p:attrNameLst>
                                      </p:cBhvr>
                                      <p:to>
                                        <p:strVal val="visible"/>
                                      </p:to>
                                    </p:set>
                                    <p:anim calcmode="lin" valueType="num">
                                      <p:cBhvr additive="base">
                                        <p:cTn id="185" dur="2000" fill="hold"/>
                                        <p:tgtEl>
                                          <p:spTgt spid="38"/>
                                        </p:tgtEl>
                                        <p:attrNameLst>
                                          <p:attrName>ppt_x</p:attrName>
                                        </p:attrNameLst>
                                      </p:cBhvr>
                                      <p:tavLst>
                                        <p:tav tm="0">
                                          <p:val>
                                            <p:strVal val="0-#ppt_w/2"/>
                                          </p:val>
                                        </p:tav>
                                        <p:tav tm="100000">
                                          <p:val>
                                            <p:strVal val="#ppt_x"/>
                                          </p:val>
                                        </p:tav>
                                      </p:tavLst>
                                    </p:anim>
                                    <p:anim calcmode="lin" valueType="num">
                                      <p:cBhvr additive="base">
                                        <p:cTn id="186" dur="2000" fill="hold"/>
                                        <p:tgtEl>
                                          <p:spTgt spid="38"/>
                                        </p:tgtEl>
                                        <p:attrNameLst>
                                          <p:attrName>ppt_y</p:attrName>
                                        </p:attrNameLst>
                                      </p:cBhvr>
                                      <p:tavLst>
                                        <p:tav tm="0">
                                          <p:val>
                                            <p:strVal val="0-#ppt_h/2"/>
                                          </p:val>
                                        </p:tav>
                                        <p:tav tm="100000">
                                          <p:val>
                                            <p:strVal val="#ppt_y"/>
                                          </p:val>
                                        </p:tav>
                                      </p:tavLst>
                                    </p:anim>
                                  </p:childTnLst>
                                </p:cTn>
                              </p:par>
                              <p:par>
                                <p:cTn id="187" presetID="2" presetClass="entr" presetSubtype="9" fill="hold" nodeType="withEffect">
                                  <p:stCondLst>
                                    <p:cond delay="0"/>
                                  </p:stCondLst>
                                  <p:childTnLst>
                                    <p:set>
                                      <p:cBhvr>
                                        <p:cTn id="188" dur="1" fill="hold">
                                          <p:stCondLst>
                                            <p:cond delay="0"/>
                                          </p:stCondLst>
                                        </p:cTn>
                                        <p:tgtEl>
                                          <p:spTgt spid="39"/>
                                        </p:tgtEl>
                                        <p:attrNameLst>
                                          <p:attrName>style.visibility</p:attrName>
                                        </p:attrNameLst>
                                      </p:cBhvr>
                                      <p:to>
                                        <p:strVal val="visible"/>
                                      </p:to>
                                    </p:set>
                                    <p:anim calcmode="lin" valueType="num">
                                      <p:cBhvr additive="base">
                                        <p:cTn id="189" dur="2000" fill="hold"/>
                                        <p:tgtEl>
                                          <p:spTgt spid="39"/>
                                        </p:tgtEl>
                                        <p:attrNameLst>
                                          <p:attrName>ppt_x</p:attrName>
                                        </p:attrNameLst>
                                      </p:cBhvr>
                                      <p:tavLst>
                                        <p:tav tm="0">
                                          <p:val>
                                            <p:strVal val="0-#ppt_w/2"/>
                                          </p:val>
                                        </p:tav>
                                        <p:tav tm="100000">
                                          <p:val>
                                            <p:strVal val="#ppt_x"/>
                                          </p:val>
                                        </p:tav>
                                      </p:tavLst>
                                    </p:anim>
                                    <p:anim calcmode="lin" valueType="num">
                                      <p:cBhvr additive="base">
                                        <p:cTn id="190" dur="2000" fill="hold"/>
                                        <p:tgtEl>
                                          <p:spTgt spid="39"/>
                                        </p:tgtEl>
                                        <p:attrNameLst>
                                          <p:attrName>ppt_y</p:attrName>
                                        </p:attrNameLst>
                                      </p:cBhvr>
                                      <p:tavLst>
                                        <p:tav tm="0">
                                          <p:val>
                                            <p:strVal val="0-#ppt_h/2"/>
                                          </p:val>
                                        </p:tav>
                                        <p:tav tm="100000">
                                          <p:val>
                                            <p:strVal val="#ppt_y"/>
                                          </p:val>
                                        </p:tav>
                                      </p:tavLst>
                                    </p:anim>
                                  </p:childTnLst>
                                </p:cTn>
                              </p:par>
                              <p:par>
                                <p:cTn id="191" presetID="2" presetClass="entr" presetSubtype="9" fill="hold" nodeType="withEffect">
                                  <p:stCondLst>
                                    <p:cond delay="0"/>
                                  </p:stCondLst>
                                  <p:childTnLst>
                                    <p:set>
                                      <p:cBhvr>
                                        <p:cTn id="192" dur="1" fill="hold">
                                          <p:stCondLst>
                                            <p:cond delay="0"/>
                                          </p:stCondLst>
                                        </p:cTn>
                                        <p:tgtEl>
                                          <p:spTgt spid="40"/>
                                        </p:tgtEl>
                                        <p:attrNameLst>
                                          <p:attrName>style.visibility</p:attrName>
                                        </p:attrNameLst>
                                      </p:cBhvr>
                                      <p:to>
                                        <p:strVal val="visible"/>
                                      </p:to>
                                    </p:set>
                                    <p:anim calcmode="lin" valueType="num">
                                      <p:cBhvr additive="base">
                                        <p:cTn id="193" dur="2000" fill="hold"/>
                                        <p:tgtEl>
                                          <p:spTgt spid="40"/>
                                        </p:tgtEl>
                                        <p:attrNameLst>
                                          <p:attrName>ppt_x</p:attrName>
                                        </p:attrNameLst>
                                      </p:cBhvr>
                                      <p:tavLst>
                                        <p:tav tm="0">
                                          <p:val>
                                            <p:strVal val="0-#ppt_w/2"/>
                                          </p:val>
                                        </p:tav>
                                        <p:tav tm="100000">
                                          <p:val>
                                            <p:strVal val="#ppt_x"/>
                                          </p:val>
                                        </p:tav>
                                      </p:tavLst>
                                    </p:anim>
                                    <p:anim calcmode="lin" valueType="num">
                                      <p:cBhvr additive="base">
                                        <p:cTn id="194" dur="2000" fill="hold"/>
                                        <p:tgtEl>
                                          <p:spTgt spid="40"/>
                                        </p:tgtEl>
                                        <p:attrNameLst>
                                          <p:attrName>ppt_y</p:attrName>
                                        </p:attrNameLst>
                                      </p:cBhvr>
                                      <p:tavLst>
                                        <p:tav tm="0">
                                          <p:val>
                                            <p:strVal val="0-#ppt_h/2"/>
                                          </p:val>
                                        </p:tav>
                                        <p:tav tm="100000">
                                          <p:val>
                                            <p:strVal val="#ppt_y"/>
                                          </p:val>
                                        </p:tav>
                                      </p:tavLst>
                                    </p:anim>
                                  </p:childTnLst>
                                </p:cTn>
                              </p:par>
                              <p:par>
                                <p:cTn id="195" presetID="2" presetClass="entr" presetSubtype="9" fill="hold" nodeType="withEffect">
                                  <p:stCondLst>
                                    <p:cond delay="0"/>
                                  </p:stCondLst>
                                  <p:childTnLst>
                                    <p:set>
                                      <p:cBhvr>
                                        <p:cTn id="196" dur="1" fill="hold">
                                          <p:stCondLst>
                                            <p:cond delay="0"/>
                                          </p:stCondLst>
                                        </p:cTn>
                                        <p:tgtEl>
                                          <p:spTgt spid="41"/>
                                        </p:tgtEl>
                                        <p:attrNameLst>
                                          <p:attrName>style.visibility</p:attrName>
                                        </p:attrNameLst>
                                      </p:cBhvr>
                                      <p:to>
                                        <p:strVal val="visible"/>
                                      </p:to>
                                    </p:set>
                                    <p:anim calcmode="lin" valueType="num">
                                      <p:cBhvr additive="base">
                                        <p:cTn id="197" dur="2000" fill="hold"/>
                                        <p:tgtEl>
                                          <p:spTgt spid="41"/>
                                        </p:tgtEl>
                                        <p:attrNameLst>
                                          <p:attrName>ppt_x</p:attrName>
                                        </p:attrNameLst>
                                      </p:cBhvr>
                                      <p:tavLst>
                                        <p:tav tm="0">
                                          <p:val>
                                            <p:strVal val="0-#ppt_w/2"/>
                                          </p:val>
                                        </p:tav>
                                        <p:tav tm="100000">
                                          <p:val>
                                            <p:strVal val="#ppt_x"/>
                                          </p:val>
                                        </p:tav>
                                      </p:tavLst>
                                    </p:anim>
                                    <p:anim calcmode="lin" valueType="num">
                                      <p:cBhvr additive="base">
                                        <p:cTn id="198" dur="2000" fill="hold"/>
                                        <p:tgtEl>
                                          <p:spTgt spid="41"/>
                                        </p:tgtEl>
                                        <p:attrNameLst>
                                          <p:attrName>ppt_y</p:attrName>
                                        </p:attrNameLst>
                                      </p:cBhvr>
                                      <p:tavLst>
                                        <p:tav tm="0">
                                          <p:val>
                                            <p:strVal val="0-#ppt_h/2"/>
                                          </p:val>
                                        </p:tav>
                                        <p:tav tm="100000">
                                          <p:val>
                                            <p:strVal val="#ppt_y"/>
                                          </p:val>
                                        </p:tav>
                                      </p:tavLst>
                                    </p:anim>
                                  </p:childTnLst>
                                </p:cTn>
                              </p:par>
                              <p:par>
                                <p:cTn id="199" presetID="2" presetClass="entr" presetSubtype="9" fill="hold" nodeType="withEffect">
                                  <p:stCondLst>
                                    <p:cond delay="0"/>
                                  </p:stCondLst>
                                  <p:childTnLst>
                                    <p:set>
                                      <p:cBhvr>
                                        <p:cTn id="200" dur="1" fill="hold">
                                          <p:stCondLst>
                                            <p:cond delay="0"/>
                                          </p:stCondLst>
                                        </p:cTn>
                                        <p:tgtEl>
                                          <p:spTgt spid="42"/>
                                        </p:tgtEl>
                                        <p:attrNameLst>
                                          <p:attrName>style.visibility</p:attrName>
                                        </p:attrNameLst>
                                      </p:cBhvr>
                                      <p:to>
                                        <p:strVal val="visible"/>
                                      </p:to>
                                    </p:set>
                                    <p:anim calcmode="lin" valueType="num">
                                      <p:cBhvr additive="base">
                                        <p:cTn id="201" dur="2000" fill="hold"/>
                                        <p:tgtEl>
                                          <p:spTgt spid="42"/>
                                        </p:tgtEl>
                                        <p:attrNameLst>
                                          <p:attrName>ppt_x</p:attrName>
                                        </p:attrNameLst>
                                      </p:cBhvr>
                                      <p:tavLst>
                                        <p:tav tm="0">
                                          <p:val>
                                            <p:strVal val="0-#ppt_w/2"/>
                                          </p:val>
                                        </p:tav>
                                        <p:tav tm="100000">
                                          <p:val>
                                            <p:strVal val="#ppt_x"/>
                                          </p:val>
                                        </p:tav>
                                      </p:tavLst>
                                    </p:anim>
                                    <p:anim calcmode="lin" valueType="num">
                                      <p:cBhvr additive="base">
                                        <p:cTn id="202" dur="2000" fill="hold"/>
                                        <p:tgtEl>
                                          <p:spTgt spid="42"/>
                                        </p:tgtEl>
                                        <p:attrNameLst>
                                          <p:attrName>ppt_y</p:attrName>
                                        </p:attrNameLst>
                                      </p:cBhvr>
                                      <p:tavLst>
                                        <p:tav tm="0">
                                          <p:val>
                                            <p:strVal val="0-#ppt_h/2"/>
                                          </p:val>
                                        </p:tav>
                                        <p:tav tm="100000">
                                          <p:val>
                                            <p:strVal val="#ppt_y"/>
                                          </p:val>
                                        </p:tav>
                                      </p:tavLst>
                                    </p:anim>
                                  </p:childTnLst>
                                </p:cTn>
                              </p:par>
                              <p:par>
                                <p:cTn id="203" presetID="2" presetClass="entr" presetSubtype="9" fill="hold" nodeType="withEffect">
                                  <p:stCondLst>
                                    <p:cond delay="0"/>
                                  </p:stCondLst>
                                  <p:childTnLst>
                                    <p:set>
                                      <p:cBhvr>
                                        <p:cTn id="204" dur="1" fill="hold">
                                          <p:stCondLst>
                                            <p:cond delay="0"/>
                                          </p:stCondLst>
                                        </p:cTn>
                                        <p:tgtEl>
                                          <p:spTgt spid="43"/>
                                        </p:tgtEl>
                                        <p:attrNameLst>
                                          <p:attrName>style.visibility</p:attrName>
                                        </p:attrNameLst>
                                      </p:cBhvr>
                                      <p:to>
                                        <p:strVal val="visible"/>
                                      </p:to>
                                    </p:set>
                                    <p:anim calcmode="lin" valueType="num">
                                      <p:cBhvr additive="base">
                                        <p:cTn id="205" dur="2000" fill="hold"/>
                                        <p:tgtEl>
                                          <p:spTgt spid="43"/>
                                        </p:tgtEl>
                                        <p:attrNameLst>
                                          <p:attrName>ppt_x</p:attrName>
                                        </p:attrNameLst>
                                      </p:cBhvr>
                                      <p:tavLst>
                                        <p:tav tm="0">
                                          <p:val>
                                            <p:strVal val="0-#ppt_w/2"/>
                                          </p:val>
                                        </p:tav>
                                        <p:tav tm="100000">
                                          <p:val>
                                            <p:strVal val="#ppt_x"/>
                                          </p:val>
                                        </p:tav>
                                      </p:tavLst>
                                    </p:anim>
                                    <p:anim calcmode="lin" valueType="num">
                                      <p:cBhvr additive="base">
                                        <p:cTn id="206" dur="2000" fill="hold"/>
                                        <p:tgtEl>
                                          <p:spTgt spid="43"/>
                                        </p:tgtEl>
                                        <p:attrNameLst>
                                          <p:attrName>ppt_y</p:attrName>
                                        </p:attrNameLst>
                                      </p:cBhvr>
                                      <p:tavLst>
                                        <p:tav tm="0">
                                          <p:val>
                                            <p:strVal val="0-#ppt_h/2"/>
                                          </p:val>
                                        </p:tav>
                                        <p:tav tm="100000">
                                          <p:val>
                                            <p:strVal val="#ppt_y"/>
                                          </p:val>
                                        </p:tav>
                                      </p:tavLst>
                                    </p:anim>
                                  </p:childTnLst>
                                </p:cTn>
                              </p:par>
                              <p:par>
                                <p:cTn id="207" presetID="2" presetClass="entr" presetSubtype="9" fill="hold" nodeType="withEffect">
                                  <p:stCondLst>
                                    <p:cond delay="0"/>
                                  </p:stCondLst>
                                  <p:childTnLst>
                                    <p:set>
                                      <p:cBhvr>
                                        <p:cTn id="208" dur="1" fill="hold">
                                          <p:stCondLst>
                                            <p:cond delay="0"/>
                                          </p:stCondLst>
                                        </p:cTn>
                                        <p:tgtEl>
                                          <p:spTgt spid="44"/>
                                        </p:tgtEl>
                                        <p:attrNameLst>
                                          <p:attrName>style.visibility</p:attrName>
                                        </p:attrNameLst>
                                      </p:cBhvr>
                                      <p:to>
                                        <p:strVal val="visible"/>
                                      </p:to>
                                    </p:set>
                                    <p:anim calcmode="lin" valueType="num">
                                      <p:cBhvr additive="base">
                                        <p:cTn id="209" dur="2000" fill="hold"/>
                                        <p:tgtEl>
                                          <p:spTgt spid="44"/>
                                        </p:tgtEl>
                                        <p:attrNameLst>
                                          <p:attrName>ppt_x</p:attrName>
                                        </p:attrNameLst>
                                      </p:cBhvr>
                                      <p:tavLst>
                                        <p:tav tm="0">
                                          <p:val>
                                            <p:strVal val="0-#ppt_w/2"/>
                                          </p:val>
                                        </p:tav>
                                        <p:tav tm="100000">
                                          <p:val>
                                            <p:strVal val="#ppt_x"/>
                                          </p:val>
                                        </p:tav>
                                      </p:tavLst>
                                    </p:anim>
                                    <p:anim calcmode="lin" valueType="num">
                                      <p:cBhvr additive="base">
                                        <p:cTn id="210" dur="2000" fill="hold"/>
                                        <p:tgtEl>
                                          <p:spTgt spid="44"/>
                                        </p:tgtEl>
                                        <p:attrNameLst>
                                          <p:attrName>ppt_y</p:attrName>
                                        </p:attrNameLst>
                                      </p:cBhvr>
                                      <p:tavLst>
                                        <p:tav tm="0">
                                          <p:val>
                                            <p:strVal val="0-#ppt_h/2"/>
                                          </p:val>
                                        </p:tav>
                                        <p:tav tm="100000">
                                          <p:val>
                                            <p:strVal val="#ppt_y"/>
                                          </p:val>
                                        </p:tav>
                                      </p:tavLst>
                                    </p:anim>
                                  </p:childTnLst>
                                </p:cTn>
                              </p:par>
                              <p:par>
                                <p:cTn id="211" presetID="2" presetClass="entr" presetSubtype="9" fill="hold" nodeType="withEffect">
                                  <p:stCondLst>
                                    <p:cond delay="0"/>
                                  </p:stCondLst>
                                  <p:childTnLst>
                                    <p:set>
                                      <p:cBhvr>
                                        <p:cTn id="212" dur="1" fill="hold">
                                          <p:stCondLst>
                                            <p:cond delay="0"/>
                                          </p:stCondLst>
                                        </p:cTn>
                                        <p:tgtEl>
                                          <p:spTgt spid="45"/>
                                        </p:tgtEl>
                                        <p:attrNameLst>
                                          <p:attrName>style.visibility</p:attrName>
                                        </p:attrNameLst>
                                      </p:cBhvr>
                                      <p:to>
                                        <p:strVal val="visible"/>
                                      </p:to>
                                    </p:set>
                                    <p:anim calcmode="lin" valueType="num">
                                      <p:cBhvr additive="base">
                                        <p:cTn id="213" dur="2000" fill="hold"/>
                                        <p:tgtEl>
                                          <p:spTgt spid="45"/>
                                        </p:tgtEl>
                                        <p:attrNameLst>
                                          <p:attrName>ppt_x</p:attrName>
                                        </p:attrNameLst>
                                      </p:cBhvr>
                                      <p:tavLst>
                                        <p:tav tm="0">
                                          <p:val>
                                            <p:strVal val="0-#ppt_w/2"/>
                                          </p:val>
                                        </p:tav>
                                        <p:tav tm="100000">
                                          <p:val>
                                            <p:strVal val="#ppt_x"/>
                                          </p:val>
                                        </p:tav>
                                      </p:tavLst>
                                    </p:anim>
                                    <p:anim calcmode="lin" valueType="num">
                                      <p:cBhvr additive="base">
                                        <p:cTn id="214" dur="2000" fill="hold"/>
                                        <p:tgtEl>
                                          <p:spTgt spid="45"/>
                                        </p:tgtEl>
                                        <p:attrNameLst>
                                          <p:attrName>ppt_y</p:attrName>
                                        </p:attrNameLst>
                                      </p:cBhvr>
                                      <p:tavLst>
                                        <p:tav tm="0">
                                          <p:val>
                                            <p:strVal val="0-#ppt_h/2"/>
                                          </p:val>
                                        </p:tav>
                                        <p:tav tm="100000">
                                          <p:val>
                                            <p:strVal val="#ppt_y"/>
                                          </p:val>
                                        </p:tav>
                                      </p:tavLst>
                                    </p:anim>
                                  </p:childTnLst>
                                </p:cTn>
                              </p:par>
                              <p:par>
                                <p:cTn id="215" presetID="2" presetClass="entr" presetSubtype="9" fill="hold" nodeType="withEffect">
                                  <p:stCondLst>
                                    <p:cond delay="0"/>
                                  </p:stCondLst>
                                  <p:childTnLst>
                                    <p:set>
                                      <p:cBhvr>
                                        <p:cTn id="216" dur="1" fill="hold">
                                          <p:stCondLst>
                                            <p:cond delay="0"/>
                                          </p:stCondLst>
                                        </p:cTn>
                                        <p:tgtEl>
                                          <p:spTgt spid="46"/>
                                        </p:tgtEl>
                                        <p:attrNameLst>
                                          <p:attrName>style.visibility</p:attrName>
                                        </p:attrNameLst>
                                      </p:cBhvr>
                                      <p:to>
                                        <p:strVal val="visible"/>
                                      </p:to>
                                    </p:set>
                                    <p:anim calcmode="lin" valueType="num">
                                      <p:cBhvr additive="base">
                                        <p:cTn id="217" dur="2000" fill="hold"/>
                                        <p:tgtEl>
                                          <p:spTgt spid="46"/>
                                        </p:tgtEl>
                                        <p:attrNameLst>
                                          <p:attrName>ppt_x</p:attrName>
                                        </p:attrNameLst>
                                      </p:cBhvr>
                                      <p:tavLst>
                                        <p:tav tm="0">
                                          <p:val>
                                            <p:strVal val="0-#ppt_w/2"/>
                                          </p:val>
                                        </p:tav>
                                        <p:tav tm="100000">
                                          <p:val>
                                            <p:strVal val="#ppt_x"/>
                                          </p:val>
                                        </p:tav>
                                      </p:tavLst>
                                    </p:anim>
                                    <p:anim calcmode="lin" valueType="num">
                                      <p:cBhvr additive="base">
                                        <p:cTn id="218" dur="2000" fill="hold"/>
                                        <p:tgtEl>
                                          <p:spTgt spid="46"/>
                                        </p:tgtEl>
                                        <p:attrNameLst>
                                          <p:attrName>ppt_y</p:attrName>
                                        </p:attrNameLst>
                                      </p:cBhvr>
                                      <p:tavLst>
                                        <p:tav tm="0">
                                          <p:val>
                                            <p:strVal val="0-#ppt_h/2"/>
                                          </p:val>
                                        </p:tav>
                                        <p:tav tm="100000">
                                          <p:val>
                                            <p:strVal val="#ppt_y"/>
                                          </p:val>
                                        </p:tav>
                                      </p:tavLst>
                                    </p:anim>
                                  </p:childTnLst>
                                </p:cTn>
                              </p:par>
                              <p:par>
                                <p:cTn id="219" presetID="2" presetClass="entr" presetSubtype="9" fill="hold" nodeType="withEffect">
                                  <p:stCondLst>
                                    <p:cond delay="0"/>
                                  </p:stCondLst>
                                  <p:childTnLst>
                                    <p:set>
                                      <p:cBhvr>
                                        <p:cTn id="220" dur="1" fill="hold">
                                          <p:stCondLst>
                                            <p:cond delay="0"/>
                                          </p:stCondLst>
                                        </p:cTn>
                                        <p:tgtEl>
                                          <p:spTgt spid="47"/>
                                        </p:tgtEl>
                                        <p:attrNameLst>
                                          <p:attrName>style.visibility</p:attrName>
                                        </p:attrNameLst>
                                      </p:cBhvr>
                                      <p:to>
                                        <p:strVal val="visible"/>
                                      </p:to>
                                    </p:set>
                                    <p:anim calcmode="lin" valueType="num">
                                      <p:cBhvr additive="base">
                                        <p:cTn id="221" dur="2000" fill="hold"/>
                                        <p:tgtEl>
                                          <p:spTgt spid="47"/>
                                        </p:tgtEl>
                                        <p:attrNameLst>
                                          <p:attrName>ppt_x</p:attrName>
                                        </p:attrNameLst>
                                      </p:cBhvr>
                                      <p:tavLst>
                                        <p:tav tm="0">
                                          <p:val>
                                            <p:strVal val="0-#ppt_w/2"/>
                                          </p:val>
                                        </p:tav>
                                        <p:tav tm="100000">
                                          <p:val>
                                            <p:strVal val="#ppt_x"/>
                                          </p:val>
                                        </p:tav>
                                      </p:tavLst>
                                    </p:anim>
                                    <p:anim calcmode="lin" valueType="num">
                                      <p:cBhvr additive="base">
                                        <p:cTn id="222" dur="2000" fill="hold"/>
                                        <p:tgtEl>
                                          <p:spTgt spid="47"/>
                                        </p:tgtEl>
                                        <p:attrNameLst>
                                          <p:attrName>ppt_y</p:attrName>
                                        </p:attrNameLst>
                                      </p:cBhvr>
                                      <p:tavLst>
                                        <p:tav tm="0">
                                          <p:val>
                                            <p:strVal val="0-#ppt_h/2"/>
                                          </p:val>
                                        </p:tav>
                                        <p:tav tm="100000">
                                          <p:val>
                                            <p:strVal val="#ppt_y"/>
                                          </p:val>
                                        </p:tav>
                                      </p:tavLst>
                                    </p:anim>
                                  </p:childTnLst>
                                </p:cTn>
                              </p:par>
                              <p:par>
                                <p:cTn id="223" presetID="2" presetClass="entr" presetSubtype="9" fill="hold" nodeType="withEffect">
                                  <p:stCondLst>
                                    <p:cond delay="0"/>
                                  </p:stCondLst>
                                  <p:childTnLst>
                                    <p:set>
                                      <p:cBhvr>
                                        <p:cTn id="224" dur="1" fill="hold">
                                          <p:stCondLst>
                                            <p:cond delay="0"/>
                                          </p:stCondLst>
                                        </p:cTn>
                                        <p:tgtEl>
                                          <p:spTgt spid="48"/>
                                        </p:tgtEl>
                                        <p:attrNameLst>
                                          <p:attrName>style.visibility</p:attrName>
                                        </p:attrNameLst>
                                      </p:cBhvr>
                                      <p:to>
                                        <p:strVal val="visible"/>
                                      </p:to>
                                    </p:set>
                                    <p:anim calcmode="lin" valueType="num">
                                      <p:cBhvr additive="base">
                                        <p:cTn id="225" dur="2000" fill="hold"/>
                                        <p:tgtEl>
                                          <p:spTgt spid="48"/>
                                        </p:tgtEl>
                                        <p:attrNameLst>
                                          <p:attrName>ppt_x</p:attrName>
                                        </p:attrNameLst>
                                      </p:cBhvr>
                                      <p:tavLst>
                                        <p:tav tm="0">
                                          <p:val>
                                            <p:strVal val="0-#ppt_w/2"/>
                                          </p:val>
                                        </p:tav>
                                        <p:tav tm="100000">
                                          <p:val>
                                            <p:strVal val="#ppt_x"/>
                                          </p:val>
                                        </p:tav>
                                      </p:tavLst>
                                    </p:anim>
                                    <p:anim calcmode="lin" valueType="num">
                                      <p:cBhvr additive="base">
                                        <p:cTn id="226" dur="2000" fill="hold"/>
                                        <p:tgtEl>
                                          <p:spTgt spid="48"/>
                                        </p:tgtEl>
                                        <p:attrNameLst>
                                          <p:attrName>ppt_y</p:attrName>
                                        </p:attrNameLst>
                                      </p:cBhvr>
                                      <p:tavLst>
                                        <p:tav tm="0">
                                          <p:val>
                                            <p:strVal val="0-#ppt_h/2"/>
                                          </p:val>
                                        </p:tav>
                                        <p:tav tm="100000">
                                          <p:val>
                                            <p:strVal val="#ppt_y"/>
                                          </p:val>
                                        </p:tav>
                                      </p:tavLst>
                                    </p:anim>
                                  </p:childTnLst>
                                </p:cTn>
                              </p:par>
                              <p:par>
                                <p:cTn id="227" presetID="2" presetClass="entr" presetSubtype="9" fill="hold" nodeType="withEffect">
                                  <p:stCondLst>
                                    <p:cond delay="0"/>
                                  </p:stCondLst>
                                  <p:childTnLst>
                                    <p:set>
                                      <p:cBhvr>
                                        <p:cTn id="228" dur="1" fill="hold">
                                          <p:stCondLst>
                                            <p:cond delay="0"/>
                                          </p:stCondLst>
                                        </p:cTn>
                                        <p:tgtEl>
                                          <p:spTgt spid="49"/>
                                        </p:tgtEl>
                                        <p:attrNameLst>
                                          <p:attrName>style.visibility</p:attrName>
                                        </p:attrNameLst>
                                      </p:cBhvr>
                                      <p:to>
                                        <p:strVal val="visible"/>
                                      </p:to>
                                    </p:set>
                                    <p:anim calcmode="lin" valueType="num">
                                      <p:cBhvr additive="base">
                                        <p:cTn id="229" dur="2000" fill="hold"/>
                                        <p:tgtEl>
                                          <p:spTgt spid="49"/>
                                        </p:tgtEl>
                                        <p:attrNameLst>
                                          <p:attrName>ppt_x</p:attrName>
                                        </p:attrNameLst>
                                      </p:cBhvr>
                                      <p:tavLst>
                                        <p:tav tm="0">
                                          <p:val>
                                            <p:strVal val="0-#ppt_w/2"/>
                                          </p:val>
                                        </p:tav>
                                        <p:tav tm="100000">
                                          <p:val>
                                            <p:strVal val="#ppt_x"/>
                                          </p:val>
                                        </p:tav>
                                      </p:tavLst>
                                    </p:anim>
                                    <p:anim calcmode="lin" valueType="num">
                                      <p:cBhvr additive="base">
                                        <p:cTn id="230" dur="2000" fill="hold"/>
                                        <p:tgtEl>
                                          <p:spTgt spid="49"/>
                                        </p:tgtEl>
                                        <p:attrNameLst>
                                          <p:attrName>ppt_y</p:attrName>
                                        </p:attrNameLst>
                                      </p:cBhvr>
                                      <p:tavLst>
                                        <p:tav tm="0">
                                          <p:val>
                                            <p:strVal val="0-#ppt_h/2"/>
                                          </p:val>
                                        </p:tav>
                                        <p:tav tm="100000">
                                          <p:val>
                                            <p:strVal val="#ppt_y"/>
                                          </p:val>
                                        </p:tav>
                                      </p:tavLst>
                                    </p:anim>
                                  </p:childTnLst>
                                </p:cTn>
                              </p:par>
                              <p:par>
                                <p:cTn id="231" presetID="2" presetClass="entr" presetSubtype="9" fill="hold" nodeType="withEffect">
                                  <p:stCondLst>
                                    <p:cond delay="0"/>
                                  </p:stCondLst>
                                  <p:childTnLst>
                                    <p:set>
                                      <p:cBhvr>
                                        <p:cTn id="232" dur="1" fill="hold">
                                          <p:stCondLst>
                                            <p:cond delay="0"/>
                                          </p:stCondLst>
                                        </p:cTn>
                                        <p:tgtEl>
                                          <p:spTgt spid="50"/>
                                        </p:tgtEl>
                                        <p:attrNameLst>
                                          <p:attrName>style.visibility</p:attrName>
                                        </p:attrNameLst>
                                      </p:cBhvr>
                                      <p:to>
                                        <p:strVal val="visible"/>
                                      </p:to>
                                    </p:set>
                                    <p:anim calcmode="lin" valueType="num">
                                      <p:cBhvr additive="base">
                                        <p:cTn id="233" dur="2000" fill="hold"/>
                                        <p:tgtEl>
                                          <p:spTgt spid="50"/>
                                        </p:tgtEl>
                                        <p:attrNameLst>
                                          <p:attrName>ppt_x</p:attrName>
                                        </p:attrNameLst>
                                      </p:cBhvr>
                                      <p:tavLst>
                                        <p:tav tm="0">
                                          <p:val>
                                            <p:strVal val="0-#ppt_w/2"/>
                                          </p:val>
                                        </p:tav>
                                        <p:tav tm="100000">
                                          <p:val>
                                            <p:strVal val="#ppt_x"/>
                                          </p:val>
                                        </p:tav>
                                      </p:tavLst>
                                    </p:anim>
                                    <p:anim calcmode="lin" valueType="num">
                                      <p:cBhvr additive="base">
                                        <p:cTn id="234" dur="2000" fill="hold"/>
                                        <p:tgtEl>
                                          <p:spTgt spid="50"/>
                                        </p:tgtEl>
                                        <p:attrNameLst>
                                          <p:attrName>ppt_y</p:attrName>
                                        </p:attrNameLst>
                                      </p:cBhvr>
                                      <p:tavLst>
                                        <p:tav tm="0">
                                          <p:val>
                                            <p:strVal val="0-#ppt_h/2"/>
                                          </p:val>
                                        </p:tav>
                                        <p:tav tm="100000">
                                          <p:val>
                                            <p:strVal val="#ppt_y"/>
                                          </p:val>
                                        </p:tav>
                                      </p:tavLst>
                                    </p:anim>
                                  </p:childTnLst>
                                </p:cTn>
                              </p:par>
                              <p:par>
                                <p:cTn id="235" presetID="2" presetClass="entr" presetSubtype="9" fill="hold" nodeType="withEffect">
                                  <p:stCondLst>
                                    <p:cond delay="0"/>
                                  </p:stCondLst>
                                  <p:childTnLst>
                                    <p:set>
                                      <p:cBhvr>
                                        <p:cTn id="236" dur="1" fill="hold">
                                          <p:stCondLst>
                                            <p:cond delay="0"/>
                                          </p:stCondLst>
                                        </p:cTn>
                                        <p:tgtEl>
                                          <p:spTgt spid="51"/>
                                        </p:tgtEl>
                                        <p:attrNameLst>
                                          <p:attrName>style.visibility</p:attrName>
                                        </p:attrNameLst>
                                      </p:cBhvr>
                                      <p:to>
                                        <p:strVal val="visible"/>
                                      </p:to>
                                    </p:set>
                                    <p:anim calcmode="lin" valueType="num">
                                      <p:cBhvr additive="base">
                                        <p:cTn id="237" dur="2000" fill="hold"/>
                                        <p:tgtEl>
                                          <p:spTgt spid="51"/>
                                        </p:tgtEl>
                                        <p:attrNameLst>
                                          <p:attrName>ppt_x</p:attrName>
                                        </p:attrNameLst>
                                      </p:cBhvr>
                                      <p:tavLst>
                                        <p:tav tm="0">
                                          <p:val>
                                            <p:strVal val="0-#ppt_w/2"/>
                                          </p:val>
                                        </p:tav>
                                        <p:tav tm="100000">
                                          <p:val>
                                            <p:strVal val="#ppt_x"/>
                                          </p:val>
                                        </p:tav>
                                      </p:tavLst>
                                    </p:anim>
                                    <p:anim calcmode="lin" valueType="num">
                                      <p:cBhvr additive="base">
                                        <p:cTn id="238" dur="2000" fill="hold"/>
                                        <p:tgtEl>
                                          <p:spTgt spid="51"/>
                                        </p:tgtEl>
                                        <p:attrNameLst>
                                          <p:attrName>ppt_y</p:attrName>
                                        </p:attrNameLst>
                                      </p:cBhvr>
                                      <p:tavLst>
                                        <p:tav tm="0">
                                          <p:val>
                                            <p:strVal val="0-#ppt_h/2"/>
                                          </p:val>
                                        </p:tav>
                                        <p:tav tm="100000">
                                          <p:val>
                                            <p:strVal val="#ppt_y"/>
                                          </p:val>
                                        </p:tav>
                                      </p:tavLst>
                                    </p:anim>
                                  </p:childTnLst>
                                </p:cTn>
                              </p:par>
                              <p:par>
                                <p:cTn id="239" presetID="2" presetClass="entr" presetSubtype="9" fill="hold" nodeType="withEffect">
                                  <p:stCondLst>
                                    <p:cond delay="0"/>
                                  </p:stCondLst>
                                  <p:childTnLst>
                                    <p:set>
                                      <p:cBhvr>
                                        <p:cTn id="240" dur="1" fill="hold">
                                          <p:stCondLst>
                                            <p:cond delay="0"/>
                                          </p:stCondLst>
                                        </p:cTn>
                                        <p:tgtEl>
                                          <p:spTgt spid="52"/>
                                        </p:tgtEl>
                                        <p:attrNameLst>
                                          <p:attrName>style.visibility</p:attrName>
                                        </p:attrNameLst>
                                      </p:cBhvr>
                                      <p:to>
                                        <p:strVal val="visible"/>
                                      </p:to>
                                    </p:set>
                                    <p:anim calcmode="lin" valueType="num">
                                      <p:cBhvr additive="base">
                                        <p:cTn id="241" dur="2000" fill="hold"/>
                                        <p:tgtEl>
                                          <p:spTgt spid="52"/>
                                        </p:tgtEl>
                                        <p:attrNameLst>
                                          <p:attrName>ppt_x</p:attrName>
                                        </p:attrNameLst>
                                      </p:cBhvr>
                                      <p:tavLst>
                                        <p:tav tm="0">
                                          <p:val>
                                            <p:strVal val="0-#ppt_w/2"/>
                                          </p:val>
                                        </p:tav>
                                        <p:tav tm="100000">
                                          <p:val>
                                            <p:strVal val="#ppt_x"/>
                                          </p:val>
                                        </p:tav>
                                      </p:tavLst>
                                    </p:anim>
                                    <p:anim calcmode="lin" valueType="num">
                                      <p:cBhvr additive="base">
                                        <p:cTn id="242" dur="2000" fill="hold"/>
                                        <p:tgtEl>
                                          <p:spTgt spid="52"/>
                                        </p:tgtEl>
                                        <p:attrNameLst>
                                          <p:attrName>ppt_y</p:attrName>
                                        </p:attrNameLst>
                                      </p:cBhvr>
                                      <p:tavLst>
                                        <p:tav tm="0">
                                          <p:val>
                                            <p:strVal val="0-#ppt_h/2"/>
                                          </p:val>
                                        </p:tav>
                                        <p:tav tm="100000">
                                          <p:val>
                                            <p:strVal val="#ppt_y"/>
                                          </p:val>
                                        </p:tav>
                                      </p:tavLst>
                                    </p:anim>
                                  </p:childTnLst>
                                </p:cTn>
                              </p:par>
                              <p:par>
                                <p:cTn id="243" presetID="2" presetClass="entr" presetSubtype="9" fill="hold" nodeType="withEffect">
                                  <p:stCondLst>
                                    <p:cond delay="0"/>
                                  </p:stCondLst>
                                  <p:childTnLst>
                                    <p:set>
                                      <p:cBhvr>
                                        <p:cTn id="244" dur="1" fill="hold">
                                          <p:stCondLst>
                                            <p:cond delay="0"/>
                                          </p:stCondLst>
                                        </p:cTn>
                                        <p:tgtEl>
                                          <p:spTgt spid="53"/>
                                        </p:tgtEl>
                                        <p:attrNameLst>
                                          <p:attrName>style.visibility</p:attrName>
                                        </p:attrNameLst>
                                      </p:cBhvr>
                                      <p:to>
                                        <p:strVal val="visible"/>
                                      </p:to>
                                    </p:set>
                                    <p:anim calcmode="lin" valueType="num">
                                      <p:cBhvr additive="base">
                                        <p:cTn id="245" dur="2000" fill="hold"/>
                                        <p:tgtEl>
                                          <p:spTgt spid="53"/>
                                        </p:tgtEl>
                                        <p:attrNameLst>
                                          <p:attrName>ppt_x</p:attrName>
                                        </p:attrNameLst>
                                      </p:cBhvr>
                                      <p:tavLst>
                                        <p:tav tm="0">
                                          <p:val>
                                            <p:strVal val="0-#ppt_w/2"/>
                                          </p:val>
                                        </p:tav>
                                        <p:tav tm="100000">
                                          <p:val>
                                            <p:strVal val="#ppt_x"/>
                                          </p:val>
                                        </p:tav>
                                      </p:tavLst>
                                    </p:anim>
                                    <p:anim calcmode="lin" valueType="num">
                                      <p:cBhvr additive="base">
                                        <p:cTn id="246" dur="2000" fill="hold"/>
                                        <p:tgtEl>
                                          <p:spTgt spid="53"/>
                                        </p:tgtEl>
                                        <p:attrNameLst>
                                          <p:attrName>ppt_y</p:attrName>
                                        </p:attrNameLst>
                                      </p:cBhvr>
                                      <p:tavLst>
                                        <p:tav tm="0">
                                          <p:val>
                                            <p:strVal val="0-#ppt_h/2"/>
                                          </p:val>
                                        </p:tav>
                                        <p:tav tm="100000">
                                          <p:val>
                                            <p:strVal val="#ppt_y"/>
                                          </p:val>
                                        </p:tav>
                                      </p:tavLst>
                                    </p:anim>
                                  </p:childTnLst>
                                </p:cTn>
                              </p:par>
                              <p:par>
                                <p:cTn id="247" presetID="8" presetClass="emph" presetSubtype="0" autoRev="1" fill="hold" nodeType="withEffect">
                                  <p:stCondLst>
                                    <p:cond delay="0"/>
                                  </p:stCondLst>
                                  <p:childTnLst>
                                    <p:animRot by="21600000">
                                      <p:cBhvr>
                                        <p:cTn id="248" dur="2000" fill="hold"/>
                                        <p:tgtEl>
                                          <p:spTgt spid="4"/>
                                        </p:tgtEl>
                                        <p:attrNameLst>
                                          <p:attrName>r</p:attrName>
                                        </p:attrNameLst>
                                      </p:cBhvr>
                                    </p:animRot>
                                  </p:childTnLst>
                                </p:cTn>
                              </p:par>
                              <p:par>
                                <p:cTn id="249" presetID="8" presetClass="emph" presetSubtype="0" autoRev="1" fill="hold" nodeType="withEffect">
                                  <p:stCondLst>
                                    <p:cond delay="0"/>
                                  </p:stCondLst>
                                  <p:childTnLst>
                                    <p:animRot by="21600000">
                                      <p:cBhvr>
                                        <p:cTn id="250" dur="2000" fill="hold"/>
                                        <p:tgtEl>
                                          <p:spTgt spid="6"/>
                                        </p:tgtEl>
                                        <p:attrNameLst>
                                          <p:attrName>r</p:attrName>
                                        </p:attrNameLst>
                                      </p:cBhvr>
                                    </p:animRot>
                                  </p:childTnLst>
                                </p:cTn>
                              </p:par>
                              <p:par>
                                <p:cTn id="251" presetID="8" presetClass="emph" presetSubtype="0" autoRev="1" fill="hold" nodeType="withEffect">
                                  <p:stCondLst>
                                    <p:cond delay="0"/>
                                  </p:stCondLst>
                                  <p:childTnLst>
                                    <p:animRot by="21600000">
                                      <p:cBhvr>
                                        <p:cTn id="252" dur="2000" fill="hold"/>
                                        <p:tgtEl>
                                          <p:spTgt spid="8"/>
                                        </p:tgtEl>
                                        <p:attrNameLst>
                                          <p:attrName>r</p:attrName>
                                        </p:attrNameLst>
                                      </p:cBhvr>
                                    </p:animRot>
                                  </p:childTnLst>
                                </p:cTn>
                              </p:par>
                              <p:par>
                                <p:cTn id="253" presetID="8" presetClass="emph" presetSubtype="0" autoRev="1" fill="hold" nodeType="withEffect">
                                  <p:stCondLst>
                                    <p:cond delay="0"/>
                                  </p:stCondLst>
                                  <p:childTnLst>
                                    <p:animRot by="21600000">
                                      <p:cBhvr>
                                        <p:cTn id="254" dur="2000" fill="hold"/>
                                        <p:tgtEl>
                                          <p:spTgt spid="10"/>
                                        </p:tgtEl>
                                        <p:attrNameLst>
                                          <p:attrName>r</p:attrName>
                                        </p:attrNameLst>
                                      </p:cBhvr>
                                    </p:animRot>
                                  </p:childTnLst>
                                </p:cTn>
                              </p:par>
                              <p:par>
                                <p:cTn id="255" presetID="8" presetClass="emph" presetSubtype="0" autoRev="1" fill="hold" nodeType="withEffect">
                                  <p:stCondLst>
                                    <p:cond delay="0"/>
                                  </p:stCondLst>
                                  <p:childTnLst>
                                    <p:animRot by="21600000">
                                      <p:cBhvr>
                                        <p:cTn id="256" dur="2000" fill="hold"/>
                                        <p:tgtEl>
                                          <p:spTgt spid="12"/>
                                        </p:tgtEl>
                                        <p:attrNameLst>
                                          <p:attrName>r</p:attrName>
                                        </p:attrNameLst>
                                      </p:cBhvr>
                                    </p:animRot>
                                  </p:childTnLst>
                                </p:cTn>
                              </p:par>
                              <p:par>
                                <p:cTn id="257" presetID="8" presetClass="emph" presetSubtype="0" autoRev="1" fill="hold" nodeType="withEffect">
                                  <p:stCondLst>
                                    <p:cond delay="0"/>
                                  </p:stCondLst>
                                  <p:childTnLst>
                                    <p:animRot by="21600000">
                                      <p:cBhvr>
                                        <p:cTn id="258" dur="2000" fill="hold"/>
                                        <p:tgtEl>
                                          <p:spTgt spid="14"/>
                                        </p:tgtEl>
                                        <p:attrNameLst>
                                          <p:attrName>r</p:attrName>
                                        </p:attrNameLst>
                                      </p:cBhvr>
                                    </p:animRot>
                                  </p:childTnLst>
                                </p:cTn>
                              </p:par>
                              <p:par>
                                <p:cTn id="259" presetID="8" presetClass="emph" presetSubtype="0" autoRev="1" fill="hold" nodeType="withEffect">
                                  <p:stCondLst>
                                    <p:cond delay="0"/>
                                  </p:stCondLst>
                                  <p:childTnLst>
                                    <p:animRot by="21600000">
                                      <p:cBhvr>
                                        <p:cTn id="260" dur="2000" fill="hold"/>
                                        <p:tgtEl>
                                          <p:spTgt spid="16"/>
                                        </p:tgtEl>
                                        <p:attrNameLst>
                                          <p:attrName>r</p:attrName>
                                        </p:attrNameLst>
                                      </p:cBhvr>
                                    </p:animRot>
                                  </p:childTnLst>
                                </p:cTn>
                              </p:par>
                              <p:par>
                                <p:cTn id="261" presetID="8" presetClass="emph" presetSubtype="0" autoRev="1" fill="hold" nodeType="withEffect">
                                  <p:stCondLst>
                                    <p:cond delay="0"/>
                                  </p:stCondLst>
                                  <p:childTnLst>
                                    <p:animRot by="21600000">
                                      <p:cBhvr>
                                        <p:cTn id="262" dur="2000" fill="hold"/>
                                        <p:tgtEl>
                                          <p:spTgt spid="18"/>
                                        </p:tgtEl>
                                        <p:attrNameLst>
                                          <p:attrName>r</p:attrName>
                                        </p:attrNameLst>
                                      </p:cBhvr>
                                    </p:animRot>
                                  </p:childTnLst>
                                </p:cTn>
                              </p:par>
                              <p:par>
                                <p:cTn id="263" presetID="8" presetClass="emph" presetSubtype="0" autoRev="1" fill="hold" nodeType="withEffect">
                                  <p:stCondLst>
                                    <p:cond delay="0"/>
                                  </p:stCondLst>
                                  <p:childTnLst>
                                    <p:animRot by="21600000">
                                      <p:cBhvr>
                                        <p:cTn id="264" dur="2000" fill="hold"/>
                                        <p:tgtEl>
                                          <p:spTgt spid="20"/>
                                        </p:tgtEl>
                                        <p:attrNameLst>
                                          <p:attrName>r</p:attrName>
                                        </p:attrNameLst>
                                      </p:cBhvr>
                                    </p:animRot>
                                  </p:childTnLst>
                                </p:cTn>
                              </p:par>
                              <p:par>
                                <p:cTn id="265" presetID="8" presetClass="emph" presetSubtype="0" autoRev="1" fill="hold" nodeType="withEffect">
                                  <p:stCondLst>
                                    <p:cond delay="0"/>
                                  </p:stCondLst>
                                  <p:childTnLst>
                                    <p:animRot by="21600000">
                                      <p:cBhvr>
                                        <p:cTn id="266" dur="2000" fill="hold"/>
                                        <p:tgtEl>
                                          <p:spTgt spid="22"/>
                                        </p:tgtEl>
                                        <p:attrNameLst>
                                          <p:attrName>r</p:attrName>
                                        </p:attrNameLst>
                                      </p:cBhvr>
                                    </p:animRot>
                                  </p:childTnLst>
                                </p:cTn>
                              </p:par>
                              <p:par>
                                <p:cTn id="267" presetID="8" presetClass="emph" presetSubtype="0" autoRev="1" fill="hold" nodeType="withEffect">
                                  <p:stCondLst>
                                    <p:cond delay="0"/>
                                  </p:stCondLst>
                                  <p:childTnLst>
                                    <p:animRot by="21600000">
                                      <p:cBhvr>
                                        <p:cTn id="268" dur="2000" fill="hold"/>
                                        <p:tgtEl>
                                          <p:spTgt spid="34"/>
                                        </p:tgtEl>
                                        <p:attrNameLst>
                                          <p:attrName>r</p:attrName>
                                        </p:attrNameLst>
                                      </p:cBhvr>
                                    </p:animRot>
                                  </p:childTnLst>
                                </p:cTn>
                              </p:par>
                              <p:par>
                                <p:cTn id="269" presetID="8" presetClass="emph" presetSubtype="0" autoRev="1" fill="hold" nodeType="withEffect">
                                  <p:stCondLst>
                                    <p:cond delay="0"/>
                                  </p:stCondLst>
                                  <p:childTnLst>
                                    <p:animRot by="21600000">
                                      <p:cBhvr>
                                        <p:cTn id="270" dur="2000" fill="hold"/>
                                        <p:tgtEl>
                                          <p:spTgt spid="35"/>
                                        </p:tgtEl>
                                        <p:attrNameLst>
                                          <p:attrName>r</p:attrName>
                                        </p:attrNameLst>
                                      </p:cBhvr>
                                    </p:animRot>
                                  </p:childTnLst>
                                </p:cTn>
                              </p:par>
                              <p:par>
                                <p:cTn id="271" presetID="8" presetClass="emph" presetSubtype="0" autoRev="1" fill="hold" nodeType="withEffect">
                                  <p:stCondLst>
                                    <p:cond delay="0"/>
                                  </p:stCondLst>
                                  <p:childTnLst>
                                    <p:animRot by="21600000">
                                      <p:cBhvr>
                                        <p:cTn id="272" dur="2000" fill="hold"/>
                                        <p:tgtEl>
                                          <p:spTgt spid="36"/>
                                        </p:tgtEl>
                                        <p:attrNameLst>
                                          <p:attrName>r</p:attrName>
                                        </p:attrNameLst>
                                      </p:cBhvr>
                                    </p:animRot>
                                  </p:childTnLst>
                                </p:cTn>
                              </p:par>
                              <p:par>
                                <p:cTn id="273" presetID="8" presetClass="emph" presetSubtype="0" autoRev="1" fill="hold" nodeType="withEffect">
                                  <p:stCondLst>
                                    <p:cond delay="0"/>
                                  </p:stCondLst>
                                  <p:childTnLst>
                                    <p:animRot by="21600000">
                                      <p:cBhvr>
                                        <p:cTn id="274" dur="2000" fill="hold"/>
                                        <p:tgtEl>
                                          <p:spTgt spid="37"/>
                                        </p:tgtEl>
                                        <p:attrNameLst>
                                          <p:attrName>r</p:attrName>
                                        </p:attrNameLst>
                                      </p:cBhvr>
                                    </p:animRot>
                                  </p:childTnLst>
                                </p:cTn>
                              </p:par>
                              <p:par>
                                <p:cTn id="275" presetID="8" presetClass="emph" presetSubtype="0" autoRev="1" fill="hold" nodeType="withEffect">
                                  <p:stCondLst>
                                    <p:cond delay="0"/>
                                  </p:stCondLst>
                                  <p:childTnLst>
                                    <p:animRot by="21600000">
                                      <p:cBhvr>
                                        <p:cTn id="276" dur="2000" fill="hold"/>
                                        <p:tgtEl>
                                          <p:spTgt spid="38"/>
                                        </p:tgtEl>
                                        <p:attrNameLst>
                                          <p:attrName>r</p:attrName>
                                        </p:attrNameLst>
                                      </p:cBhvr>
                                    </p:animRot>
                                  </p:childTnLst>
                                </p:cTn>
                              </p:par>
                              <p:par>
                                <p:cTn id="277" presetID="8" presetClass="emph" presetSubtype="0" autoRev="1" fill="hold" nodeType="withEffect">
                                  <p:stCondLst>
                                    <p:cond delay="0"/>
                                  </p:stCondLst>
                                  <p:childTnLst>
                                    <p:animRot by="21600000">
                                      <p:cBhvr>
                                        <p:cTn id="278" dur="2000" fill="hold"/>
                                        <p:tgtEl>
                                          <p:spTgt spid="39"/>
                                        </p:tgtEl>
                                        <p:attrNameLst>
                                          <p:attrName>r</p:attrName>
                                        </p:attrNameLst>
                                      </p:cBhvr>
                                    </p:animRot>
                                  </p:childTnLst>
                                </p:cTn>
                              </p:par>
                              <p:par>
                                <p:cTn id="279" presetID="8" presetClass="emph" presetSubtype="0" autoRev="1" fill="hold" nodeType="withEffect">
                                  <p:stCondLst>
                                    <p:cond delay="0"/>
                                  </p:stCondLst>
                                  <p:childTnLst>
                                    <p:animRot by="21600000">
                                      <p:cBhvr>
                                        <p:cTn id="280" dur="2000" fill="hold"/>
                                        <p:tgtEl>
                                          <p:spTgt spid="40"/>
                                        </p:tgtEl>
                                        <p:attrNameLst>
                                          <p:attrName>r</p:attrName>
                                        </p:attrNameLst>
                                      </p:cBhvr>
                                    </p:animRot>
                                  </p:childTnLst>
                                </p:cTn>
                              </p:par>
                              <p:par>
                                <p:cTn id="281" presetID="8" presetClass="emph" presetSubtype="0" autoRev="1" fill="hold" nodeType="withEffect">
                                  <p:stCondLst>
                                    <p:cond delay="0"/>
                                  </p:stCondLst>
                                  <p:childTnLst>
                                    <p:animRot by="21600000">
                                      <p:cBhvr>
                                        <p:cTn id="282" dur="2000" fill="hold"/>
                                        <p:tgtEl>
                                          <p:spTgt spid="41"/>
                                        </p:tgtEl>
                                        <p:attrNameLst>
                                          <p:attrName>r</p:attrName>
                                        </p:attrNameLst>
                                      </p:cBhvr>
                                    </p:animRot>
                                  </p:childTnLst>
                                </p:cTn>
                              </p:par>
                              <p:par>
                                <p:cTn id="283" presetID="8" presetClass="emph" presetSubtype="0" autoRev="1" fill="hold" nodeType="withEffect">
                                  <p:stCondLst>
                                    <p:cond delay="0"/>
                                  </p:stCondLst>
                                  <p:childTnLst>
                                    <p:animRot by="21600000">
                                      <p:cBhvr>
                                        <p:cTn id="284" dur="2000" fill="hold"/>
                                        <p:tgtEl>
                                          <p:spTgt spid="42"/>
                                        </p:tgtEl>
                                        <p:attrNameLst>
                                          <p:attrName>r</p:attrName>
                                        </p:attrNameLst>
                                      </p:cBhvr>
                                    </p:animRot>
                                  </p:childTnLst>
                                </p:cTn>
                              </p:par>
                              <p:par>
                                <p:cTn id="285" presetID="8" presetClass="emph" presetSubtype="0" autoRev="1" fill="hold" nodeType="withEffect">
                                  <p:stCondLst>
                                    <p:cond delay="0"/>
                                  </p:stCondLst>
                                  <p:childTnLst>
                                    <p:animRot by="21600000">
                                      <p:cBhvr>
                                        <p:cTn id="286" dur="2000" fill="hold"/>
                                        <p:tgtEl>
                                          <p:spTgt spid="43"/>
                                        </p:tgtEl>
                                        <p:attrNameLst>
                                          <p:attrName>r</p:attrName>
                                        </p:attrNameLst>
                                      </p:cBhvr>
                                    </p:animRot>
                                  </p:childTnLst>
                                </p:cTn>
                              </p:par>
                              <p:par>
                                <p:cTn id="287" presetID="8" presetClass="emph" presetSubtype="0" autoRev="1" fill="hold" nodeType="withEffect">
                                  <p:stCondLst>
                                    <p:cond delay="0"/>
                                  </p:stCondLst>
                                  <p:childTnLst>
                                    <p:animRot by="21600000">
                                      <p:cBhvr>
                                        <p:cTn id="288" dur="2000" fill="hold"/>
                                        <p:tgtEl>
                                          <p:spTgt spid="44"/>
                                        </p:tgtEl>
                                        <p:attrNameLst>
                                          <p:attrName>r</p:attrName>
                                        </p:attrNameLst>
                                      </p:cBhvr>
                                    </p:animRot>
                                  </p:childTnLst>
                                </p:cTn>
                              </p:par>
                              <p:par>
                                <p:cTn id="289" presetID="8" presetClass="emph" presetSubtype="0" autoRev="1" fill="hold" nodeType="withEffect">
                                  <p:stCondLst>
                                    <p:cond delay="0"/>
                                  </p:stCondLst>
                                  <p:childTnLst>
                                    <p:animRot by="21600000">
                                      <p:cBhvr>
                                        <p:cTn id="290" dur="2000" fill="hold"/>
                                        <p:tgtEl>
                                          <p:spTgt spid="45"/>
                                        </p:tgtEl>
                                        <p:attrNameLst>
                                          <p:attrName>r</p:attrName>
                                        </p:attrNameLst>
                                      </p:cBhvr>
                                    </p:animRot>
                                  </p:childTnLst>
                                </p:cTn>
                              </p:par>
                              <p:par>
                                <p:cTn id="291" presetID="8" presetClass="emph" presetSubtype="0" autoRev="1" fill="hold" nodeType="withEffect">
                                  <p:stCondLst>
                                    <p:cond delay="0"/>
                                  </p:stCondLst>
                                  <p:childTnLst>
                                    <p:animRot by="21600000">
                                      <p:cBhvr>
                                        <p:cTn id="292" dur="2000" fill="hold"/>
                                        <p:tgtEl>
                                          <p:spTgt spid="46"/>
                                        </p:tgtEl>
                                        <p:attrNameLst>
                                          <p:attrName>r</p:attrName>
                                        </p:attrNameLst>
                                      </p:cBhvr>
                                    </p:animRot>
                                  </p:childTnLst>
                                </p:cTn>
                              </p:par>
                              <p:par>
                                <p:cTn id="293" presetID="8" presetClass="emph" presetSubtype="0" autoRev="1" fill="hold" nodeType="withEffect">
                                  <p:stCondLst>
                                    <p:cond delay="0"/>
                                  </p:stCondLst>
                                  <p:childTnLst>
                                    <p:animRot by="21600000">
                                      <p:cBhvr>
                                        <p:cTn id="294" dur="2000" fill="hold"/>
                                        <p:tgtEl>
                                          <p:spTgt spid="47"/>
                                        </p:tgtEl>
                                        <p:attrNameLst>
                                          <p:attrName>r</p:attrName>
                                        </p:attrNameLst>
                                      </p:cBhvr>
                                    </p:animRot>
                                  </p:childTnLst>
                                </p:cTn>
                              </p:par>
                              <p:par>
                                <p:cTn id="295" presetID="8" presetClass="emph" presetSubtype="0" autoRev="1" fill="hold" nodeType="withEffect">
                                  <p:stCondLst>
                                    <p:cond delay="0"/>
                                  </p:stCondLst>
                                  <p:childTnLst>
                                    <p:animRot by="21600000">
                                      <p:cBhvr>
                                        <p:cTn id="296" dur="2000" fill="hold"/>
                                        <p:tgtEl>
                                          <p:spTgt spid="48"/>
                                        </p:tgtEl>
                                        <p:attrNameLst>
                                          <p:attrName>r</p:attrName>
                                        </p:attrNameLst>
                                      </p:cBhvr>
                                    </p:animRot>
                                  </p:childTnLst>
                                </p:cTn>
                              </p:par>
                              <p:par>
                                <p:cTn id="297" presetID="8" presetClass="emph" presetSubtype="0" autoRev="1" fill="hold" nodeType="withEffect">
                                  <p:stCondLst>
                                    <p:cond delay="0"/>
                                  </p:stCondLst>
                                  <p:childTnLst>
                                    <p:animRot by="21600000">
                                      <p:cBhvr>
                                        <p:cTn id="298" dur="2000" fill="hold"/>
                                        <p:tgtEl>
                                          <p:spTgt spid="49"/>
                                        </p:tgtEl>
                                        <p:attrNameLst>
                                          <p:attrName>r</p:attrName>
                                        </p:attrNameLst>
                                      </p:cBhvr>
                                    </p:animRot>
                                  </p:childTnLst>
                                </p:cTn>
                              </p:par>
                              <p:par>
                                <p:cTn id="299" presetID="8" presetClass="emph" presetSubtype="0" autoRev="1" fill="hold" nodeType="withEffect">
                                  <p:stCondLst>
                                    <p:cond delay="0"/>
                                  </p:stCondLst>
                                  <p:childTnLst>
                                    <p:animRot by="21600000">
                                      <p:cBhvr>
                                        <p:cTn id="300" dur="2000" fill="hold"/>
                                        <p:tgtEl>
                                          <p:spTgt spid="50"/>
                                        </p:tgtEl>
                                        <p:attrNameLst>
                                          <p:attrName>r</p:attrName>
                                        </p:attrNameLst>
                                      </p:cBhvr>
                                    </p:animRot>
                                  </p:childTnLst>
                                </p:cTn>
                              </p:par>
                              <p:par>
                                <p:cTn id="301" presetID="8" presetClass="emph" presetSubtype="0" autoRev="1" fill="hold" nodeType="withEffect">
                                  <p:stCondLst>
                                    <p:cond delay="0"/>
                                  </p:stCondLst>
                                  <p:childTnLst>
                                    <p:animRot by="21600000">
                                      <p:cBhvr>
                                        <p:cTn id="302" dur="2000" fill="hold"/>
                                        <p:tgtEl>
                                          <p:spTgt spid="51"/>
                                        </p:tgtEl>
                                        <p:attrNameLst>
                                          <p:attrName>r</p:attrName>
                                        </p:attrNameLst>
                                      </p:cBhvr>
                                    </p:animRot>
                                  </p:childTnLst>
                                </p:cTn>
                              </p:par>
                              <p:par>
                                <p:cTn id="303" presetID="8" presetClass="emph" presetSubtype="0" autoRev="1" fill="hold" nodeType="withEffect">
                                  <p:stCondLst>
                                    <p:cond delay="0"/>
                                  </p:stCondLst>
                                  <p:childTnLst>
                                    <p:animRot by="21600000">
                                      <p:cBhvr>
                                        <p:cTn id="304" dur="2000" fill="hold"/>
                                        <p:tgtEl>
                                          <p:spTgt spid="52"/>
                                        </p:tgtEl>
                                        <p:attrNameLst>
                                          <p:attrName>r</p:attrName>
                                        </p:attrNameLst>
                                      </p:cBhvr>
                                    </p:animRot>
                                  </p:childTnLst>
                                </p:cTn>
                              </p:par>
                              <p:par>
                                <p:cTn id="305" presetID="8" presetClass="emph" presetSubtype="0" autoRev="1" fill="hold" nodeType="withEffect">
                                  <p:stCondLst>
                                    <p:cond delay="0"/>
                                  </p:stCondLst>
                                  <p:childTnLst>
                                    <p:animRot by="21600000">
                                      <p:cBhvr>
                                        <p:cTn id="306" dur="2000" fill="hold"/>
                                        <p:tgtEl>
                                          <p:spTgt spid="53"/>
                                        </p:tgtEl>
                                        <p:attrNameLst>
                                          <p:attrName>r</p:attrName>
                                        </p:attrNameLst>
                                      </p:cBhvr>
                                    </p:animRot>
                                  </p:childTnLst>
                                </p:cTn>
                              </p:par>
                              <p:par>
                                <p:cTn id="307" presetID="8" presetClass="emph" presetSubtype="0" autoRev="1" fill="hold" nodeType="withEffect">
                                  <p:stCondLst>
                                    <p:cond delay="0"/>
                                  </p:stCondLst>
                                  <p:childTnLst>
                                    <p:animRot by="-21600000">
                                      <p:cBhvr>
                                        <p:cTn id="308" dur="2000" fill="hold"/>
                                        <p:tgtEl>
                                          <p:spTgt spid="5"/>
                                        </p:tgtEl>
                                        <p:attrNameLst>
                                          <p:attrName>r</p:attrName>
                                        </p:attrNameLst>
                                      </p:cBhvr>
                                    </p:animRot>
                                  </p:childTnLst>
                                </p:cTn>
                              </p:par>
                              <p:par>
                                <p:cTn id="309" presetID="8" presetClass="emph" presetSubtype="0" autoRev="1" fill="hold" nodeType="withEffect">
                                  <p:stCondLst>
                                    <p:cond delay="0"/>
                                  </p:stCondLst>
                                  <p:childTnLst>
                                    <p:animRot by="-21600000">
                                      <p:cBhvr>
                                        <p:cTn id="310" dur="2000" fill="hold"/>
                                        <p:tgtEl>
                                          <p:spTgt spid="7"/>
                                        </p:tgtEl>
                                        <p:attrNameLst>
                                          <p:attrName>r</p:attrName>
                                        </p:attrNameLst>
                                      </p:cBhvr>
                                    </p:animRot>
                                  </p:childTnLst>
                                </p:cTn>
                              </p:par>
                              <p:par>
                                <p:cTn id="311" presetID="8" presetClass="emph" presetSubtype="0" autoRev="1" fill="hold" nodeType="withEffect">
                                  <p:stCondLst>
                                    <p:cond delay="0"/>
                                  </p:stCondLst>
                                  <p:childTnLst>
                                    <p:animRot by="-21600000">
                                      <p:cBhvr>
                                        <p:cTn id="312" dur="2000" fill="hold"/>
                                        <p:tgtEl>
                                          <p:spTgt spid="9"/>
                                        </p:tgtEl>
                                        <p:attrNameLst>
                                          <p:attrName>r</p:attrName>
                                        </p:attrNameLst>
                                      </p:cBhvr>
                                    </p:animRot>
                                  </p:childTnLst>
                                </p:cTn>
                              </p:par>
                              <p:par>
                                <p:cTn id="313" presetID="8" presetClass="emph" presetSubtype="0" autoRev="1" fill="hold" nodeType="withEffect">
                                  <p:stCondLst>
                                    <p:cond delay="0"/>
                                  </p:stCondLst>
                                  <p:childTnLst>
                                    <p:animRot by="-21600000">
                                      <p:cBhvr>
                                        <p:cTn id="314" dur="2000" fill="hold"/>
                                        <p:tgtEl>
                                          <p:spTgt spid="11"/>
                                        </p:tgtEl>
                                        <p:attrNameLst>
                                          <p:attrName>r</p:attrName>
                                        </p:attrNameLst>
                                      </p:cBhvr>
                                    </p:animRot>
                                  </p:childTnLst>
                                </p:cTn>
                              </p:par>
                              <p:par>
                                <p:cTn id="315" presetID="8" presetClass="emph" presetSubtype="0" autoRev="1" fill="hold" nodeType="withEffect">
                                  <p:stCondLst>
                                    <p:cond delay="0"/>
                                  </p:stCondLst>
                                  <p:childTnLst>
                                    <p:animRot by="-21600000">
                                      <p:cBhvr>
                                        <p:cTn id="316" dur="2000" fill="hold"/>
                                        <p:tgtEl>
                                          <p:spTgt spid="13"/>
                                        </p:tgtEl>
                                        <p:attrNameLst>
                                          <p:attrName>r</p:attrName>
                                        </p:attrNameLst>
                                      </p:cBhvr>
                                    </p:animRot>
                                  </p:childTnLst>
                                </p:cTn>
                              </p:par>
                              <p:par>
                                <p:cTn id="317" presetID="8" presetClass="emph" presetSubtype="0" autoRev="1" fill="hold" nodeType="withEffect">
                                  <p:stCondLst>
                                    <p:cond delay="0"/>
                                  </p:stCondLst>
                                  <p:childTnLst>
                                    <p:animRot by="-21600000">
                                      <p:cBhvr>
                                        <p:cTn id="318" dur="2000" fill="hold"/>
                                        <p:tgtEl>
                                          <p:spTgt spid="15"/>
                                        </p:tgtEl>
                                        <p:attrNameLst>
                                          <p:attrName>r</p:attrName>
                                        </p:attrNameLst>
                                      </p:cBhvr>
                                    </p:animRot>
                                  </p:childTnLst>
                                </p:cTn>
                              </p:par>
                              <p:par>
                                <p:cTn id="319" presetID="8" presetClass="emph" presetSubtype="0" autoRev="1" fill="hold" nodeType="withEffect">
                                  <p:stCondLst>
                                    <p:cond delay="0"/>
                                  </p:stCondLst>
                                  <p:childTnLst>
                                    <p:animRot by="-21600000">
                                      <p:cBhvr>
                                        <p:cTn id="320" dur="2000" fill="hold"/>
                                        <p:tgtEl>
                                          <p:spTgt spid="17"/>
                                        </p:tgtEl>
                                        <p:attrNameLst>
                                          <p:attrName>r</p:attrName>
                                        </p:attrNameLst>
                                      </p:cBhvr>
                                    </p:animRot>
                                  </p:childTnLst>
                                </p:cTn>
                              </p:par>
                              <p:par>
                                <p:cTn id="321" presetID="8" presetClass="emph" presetSubtype="0" autoRev="1" fill="hold" nodeType="withEffect">
                                  <p:stCondLst>
                                    <p:cond delay="0"/>
                                  </p:stCondLst>
                                  <p:childTnLst>
                                    <p:animRot by="-21600000">
                                      <p:cBhvr>
                                        <p:cTn id="322" dur="2000" fill="hold"/>
                                        <p:tgtEl>
                                          <p:spTgt spid="19"/>
                                        </p:tgtEl>
                                        <p:attrNameLst>
                                          <p:attrName>r</p:attrName>
                                        </p:attrNameLst>
                                      </p:cBhvr>
                                    </p:animRot>
                                  </p:childTnLst>
                                </p:cTn>
                              </p:par>
                              <p:par>
                                <p:cTn id="323" presetID="8" presetClass="emph" presetSubtype="0" autoRev="1" fill="hold" nodeType="withEffect">
                                  <p:stCondLst>
                                    <p:cond delay="0"/>
                                  </p:stCondLst>
                                  <p:childTnLst>
                                    <p:animRot by="-21600000">
                                      <p:cBhvr>
                                        <p:cTn id="324" dur="2000" fill="hold"/>
                                        <p:tgtEl>
                                          <p:spTgt spid="21"/>
                                        </p:tgtEl>
                                        <p:attrNameLst>
                                          <p:attrName>r</p:attrName>
                                        </p:attrNameLst>
                                      </p:cBhvr>
                                    </p:animRot>
                                  </p:childTnLst>
                                </p:cTn>
                              </p:par>
                              <p:par>
                                <p:cTn id="325" presetID="8" presetClass="emph" presetSubtype="0" autoRev="1" fill="hold" nodeType="withEffect">
                                  <p:stCondLst>
                                    <p:cond delay="0"/>
                                  </p:stCondLst>
                                  <p:childTnLst>
                                    <p:animRot by="-21600000">
                                      <p:cBhvr>
                                        <p:cTn id="326" dur="2000" fill="hold"/>
                                        <p:tgtEl>
                                          <p:spTgt spid="23"/>
                                        </p:tgtEl>
                                        <p:attrNameLst>
                                          <p:attrName>r</p:attrName>
                                        </p:attrNameLst>
                                      </p:cBhvr>
                                    </p:animRot>
                                  </p:childTnLst>
                                </p:cTn>
                              </p:par>
                              <p:par>
                                <p:cTn id="327" presetID="8" presetClass="emph" presetSubtype="0" autoRev="1" fill="hold" nodeType="withEffect">
                                  <p:stCondLst>
                                    <p:cond delay="0"/>
                                  </p:stCondLst>
                                  <p:childTnLst>
                                    <p:animRot by="-21600000">
                                      <p:cBhvr>
                                        <p:cTn id="328" dur="2000" fill="hold"/>
                                        <p:tgtEl>
                                          <p:spTgt spid="24"/>
                                        </p:tgtEl>
                                        <p:attrNameLst>
                                          <p:attrName>r</p:attrName>
                                        </p:attrNameLst>
                                      </p:cBhvr>
                                    </p:animRot>
                                  </p:childTnLst>
                                </p:cTn>
                              </p:par>
                              <p:par>
                                <p:cTn id="329" presetID="8" presetClass="emph" presetSubtype="0" autoRev="1" fill="hold" nodeType="withEffect">
                                  <p:stCondLst>
                                    <p:cond delay="0"/>
                                  </p:stCondLst>
                                  <p:childTnLst>
                                    <p:animRot by="-21600000">
                                      <p:cBhvr>
                                        <p:cTn id="330" dur="2000" fill="hold"/>
                                        <p:tgtEl>
                                          <p:spTgt spid="25"/>
                                        </p:tgtEl>
                                        <p:attrNameLst>
                                          <p:attrName>r</p:attrName>
                                        </p:attrNameLst>
                                      </p:cBhvr>
                                    </p:animRot>
                                  </p:childTnLst>
                                </p:cTn>
                              </p:par>
                              <p:par>
                                <p:cTn id="331" presetID="8" presetClass="emph" presetSubtype="0" autoRev="1" fill="hold" nodeType="withEffect">
                                  <p:stCondLst>
                                    <p:cond delay="0"/>
                                  </p:stCondLst>
                                  <p:childTnLst>
                                    <p:animRot by="-21600000">
                                      <p:cBhvr>
                                        <p:cTn id="332" dur="2000" fill="hold"/>
                                        <p:tgtEl>
                                          <p:spTgt spid="26"/>
                                        </p:tgtEl>
                                        <p:attrNameLst>
                                          <p:attrName>r</p:attrName>
                                        </p:attrNameLst>
                                      </p:cBhvr>
                                    </p:animRot>
                                  </p:childTnLst>
                                </p:cTn>
                              </p:par>
                              <p:par>
                                <p:cTn id="333" presetID="8" presetClass="emph" presetSubtype="0" autoRev="1" fill="hold" nodeType="withEffect">
                                  <p:stCondLst>
                                    <p:cond delay="0"/>
                                  </p:stCondLst>
                                  <p:childTnLst>
                                    <p:animRot by="-21600000">
                                      <p:cBhvr>
                                        <p:cTn id="334" dur="2000" fill="hold"/>
                                        <p:tgtEl>
                                          <p:spTgt spid="27"/>
                                        </p:tgtEl>
                                        <p:attrNameLst>
                                          <p:attrName>r</p:attrName>
                                        </p:attrNameLst>
                                      </p:cBhvr>
                                    </p:animRot>
                                  </p:childTnLst>
                                </p:cTn>
                              </p:par>
                              <p:par>
                                <p:cTn id="335" presetID="8" presetClass="emph" presetSubtype="0" autoRev="1" fill="hold" nodeType="withEffect">
                                  <p:stCondLst>
                                    <p:cond delay="0"/>
                                  </p:stCondLst>
                                  <p:childTnLst>
                                    <p:animRot by="-21600000">
                                      <p:cBhvr>
                                        <p:cTn id="336" dur="2000" fill="hold"/>
                                        <p:tgtEl>
                                          <p:spTgt spid="28"/>
                                        </p:tgtEl>
                                        <p:attrNameLst>
                                          <p:attrName>r</p:attrName>
                                        </p:attrNameLst>
                                      </p:cBhvr>
                                    </p:animRot>
                                  </p:childTnLst>
                                </p:cTn>
                              </p:par>
                              <p:par>
                                <p:cTn id="337" presetID="8" presetClass="emph" presetSubtype="0" autoRev="1" fill="hold" nodeType="withEffect">
                                  <p:stCondLst>
                                    <p:cond delay="0"/>
                                  </p:stCondLst>
                                  <p:childTnLst>
                                    <p:animRot by="-21600000">
                                      <p:cBhvr>
                                        <p:cTn id="338" dur="2000" fill="hold"/>
                                        <p:tgtEl>
                                          <p:spTgt spid="29"/>
                                        </p:tgtEl>
                                        <p:attrNameLst>
                                          <p:attrName>r</p:attrName>
                                        </p:attrNameLst>
                                      </p:cBhvr>
                                    </p:animRot>
                                  </p:childTnLst>
                                </p:cTn>
                              </p:par>
                              <p:par>
                                <p:cTn id="339" presetID="8" presetClass="emph" presetSubtype="0" autoRev="1" fill="hold" nodeType="withEffect">
                                  <p:stCondLst>
                                    <p:cond delay="0"/>
                                  </p:stCondLst>
                                  <p:childTnLst>
                                    <p:animRot by="-21600000">
                                      <p:cBhvr>
                                        <p:cTn id="340" dur="2000" fill="hold"/>
                                        <p:tgtEl>
                                          <p:spTgt spid="30"/>
                                        </p:tgtEl>
                                        <p:attrNameLst>
                                          <p:attrName>r</p:attrName>
                                        </p:attrNameLst>
                                      </p:cBhvr>
                                    </p:animRot>
                                  </p:childTnLst>
                                </p:cTn>
                              </p:par>
                              <p:par>
                                <p:cTn id="341" presetID="8" presetClass="emph" presetSubtype="0" autoRev="1" fill="hold" nodeType="withEffect">
                                  <p:stCondLst>
                                    <p:cond delay="0"/>
                                  </p:stCondLst>
                                  <p:childTnLst>
                                    <p:animRot by="-21600000">
                                      <p:cBhvr>
                                        <p:cTn id="342" dur="2000" fill="hold"/>
                                        <p:tgtEl>
                                          <p:spTgt spid="31"/>
                                        </p:tgtEl>
                                        <p:attrNameLst>
                                          <p:attrName>r</p:attrName>
                                        </p:attrNameLst>
                                      </p:cBhvr>
                                    </p:animRot>
                                  </p:childTnLst>
                                </p:cTn>
                              </p:par>
                              <p:par>
                                <p:cTn id="343" presetID="8" presetClass="emph" presetSubtype="0" autoRev="1" fill="hold" nodeType="withEffect">
                                  <p:stCondLst>
                                    <p:cond delay="0"/>
                                  </p:stCondLst>
                                  <p:childTnLst>
                                    <p:animRot by="-21600000">
                                      <p:cBhvr>
                                        <p:cTn id="344" dur="2000" fill="hold"/>
                                        <p:tgtEl>
                                          <p:spTgt spid="32"/>
                                        </p:tgtEl>
                                        <p:attrNameLst>
                                          <p:attrName>r</p:attrName>
                                        </p:attrNameLst>
                                      </p:cBhvr>
                                    </p:animRot>
                                  </p:childTnLst>
                                </p:cTn>
                              </p:par>
                              <p:par>
                                <p:cTn id="345" presetID="8" presetClass="emph" presetSubtype="0" autoRev="1" fill="hold" nodeType="withEffect">
                                  <p:stCondLst>
                                    <p:cond delay="0"/>
                                  </p:stCondLst>
                                  <p:childTnLst>
                                    <p:animRot by="-21600000">
                                      <p:cBhvr>
                                        <p:cTn id="346" dur="2000" fill="hold"/>
                                        <p:tgtEl>
                                          <p:spTgt spid="33"/>
                                        </p:tgtEl>
                                        <p:attrNameLst>
                                          <p:attrName>r</p:attrName>
                                        </p:attrNameLst>
                                      </p:cBhvr>
                                    </p:animRot>
                                  </p:childTnLst>
                                </p:cTn>
                              </p:par>
                              <p:par>
                                <p:cTn id="347" presetID="8" presetClass="emph" presetSubtype="0" autoRev="1" fill="hold" nodeType="withEffect">
                                  <p:stCondLst>
                                    <p:cond delay="0"/>
                                  </p:stCondLst>
                                  <p:childTnLst>
                                    <p:animRot by="-21600000">
                                      <p:cBhvr>
                                        <p:cTn id="348" dur="2000" fill="hold"/>
                                        <p:tgtEl>
                                          <p:spTgt spid="54"/>
                                        </p:tgtEl>
                                        <p:attrNameLst>
                                          <p:attrName>r</p:attrName>
                                        </p:attrNameLst>
                                      </p:cBhvr>
                                    </p:animRot>
                                  </p:childTnLst>
                                </p:cTn>
                              </p:par>
                              <p:par>
                                <p:cTn id="349" presetID="8" presetClass="emph" presetSubtype="0" autoRev="1" fill="hold" nodeType="withEffect">
                                  <p:stCondLst>
                                    <p:cond delay="0"/>
                                  </p:stCondLst>
                                  <p:childTnLst>
                                    <p:animRot by="-21600000">
                                      <p:cBhvr>
                                        <p:cTn id="350" dur="2000" fill="hold"/>
                                        <p:tgtEl>
                                          <p:spTgt spid="55"/>
                                        </p:tgtEl>
                                        <p:attrNameLst>
                                          <p:attrName>r</p:attrName>
                                        </p:attrNameLst>
                                      </p:cBhvr>
                                    </p:animRot>
                                  </p:childTnLst>
                                </p:cTn>
                              </p:par>
                              <p:par>
                                <p:cTn id="351" presetID="8" presetClass="emph" presetSubtype="0" autoRev="1" fill="hold" nodeType="withEffect">
                                  <p:stCondLst>
                                    <p:cond delay="0"/>
                                  </p:stCondLst>
                                  <p:childTnLst>
                                    <p:animRot by="-21600000">
                                      <p:cBhvr>
                                        <p:cTn id="352" dur="2000" fill="hold"/>
                                        <p:tgtEl>
                                          <p:spTgt spid="56"/>
                                        </p:tgtEl>
                                        <p:attrNameLst>
                                          <p:attrName>r</p:attrName>
                                        </p:attrNameLst>
                                      </p:cBhvr>
                                    </p:animRot>
                                  </p:childTnLst>
                                </p:cTn>
                              </p:par>
                              <p:par>
                                <p:cTn id="353" presetID="8" presetClass="emph" presetSubtype="0" autoRev="1" fill="hold" nodeType="withEffect">
                                  <p:stCondLst>
                                    <p:cond delay="0"/>
                                  </p:stCondLst>
                                  <p:childTnLst>
                                    <p:animRot by="-21600000">
                                      <p:cBhvr>
                                        <p:cTn id="354" dur="2000" fill="hold"/>
                                        <p:tgtEl>
                                          <p:spTgt spid="57"/>
                                        </p:tgtEl>
                                        <p:attrNameLst>
                                          <p:attrName>r</p:attrName>
                                        </p:attrNameLst>
                                      </p:cBhvr>
                                    </p:animRot>
                                  </p:childTnLst>
                                </p:cTn>
                              </p:par>
                              <p:par>
                                <p:cTn id="355" presetID="8" presetClass="emph" presetSubtype="0" autoRev="1" fill="hold" nodeType="withEffect">
                                  <p:stCondLst>
                                    <p:cond delay="0"/>
                                  </p:stCondLst>
                                  <p:childTnLst>
                                    <p:animRot by="-21600000">
                                      <p:cBhvr>
                                        <p:cTn id="356" dur="2000" fill="hold"/>
                                        <p:tgtEl>
                                          <p:spTgt spid="58"/>
                                        </p:tgtEl>
                                        <p:attrNameLst>
                                          <p:attrName>r</p:attrName>
                                        </p:attrNameLst>
                                      </p:cBhvr>
                                    </p:animRot>
                                  </p:childTnLst>
                                </p:cTn>
                              </p:par>
                              <p:par>
                                <p:cTn id="357" presetID="8" presetClass="emph" presetSubtype="0" autoRev="1" fill="hold" nodeType="withEffect">
                                  <p:stCondLst>
                                    <p:cond delay="0"/>
                                  </p:stCondLst>
                                  <p:childTnLst>
                                    <p:animRot by="-21600000">
                                      <p:cBhvr>
                                        <p:cTn id="358" dur="2000" fill="hold"/>
                                        <p:tgtEl>
                                          <p:spTgt spid="59"/>
                                        </p:tgtEl>
                                        <p:attrNameLst>
                                          <p:attrName>r</p:attrName>
                                        </p:attrNameLst>
                                      </p:cBhvr>
                                    </p:animRot>
                                  </p:childTnLst>
                                </p:cTn>
                              </p:par>
                              <p:par>
                                <p:cTn id="359" presetID="8" presetClass="emph" presetSubtype="0" autoRev="1" fill="hold" nodeType="withEffect">
                                  <p:stCondLst>
                                    <p:cond delay="0"/>
                                  </p:stCondLst>
                                  <p:childTnLst>
                                    <p:animRot by="-21600000">
                                      <p:cBhvr>
                                        <p:cTn id="360" dur="2000" fill="hold"/>
                                        <p:tgtEl>
                                          <p:spTgt spid="60"/>
                                        </p:tgtEl>
                                        <p:attrNameLst>
                                          <p:attrName>r</p:attrName>
                                        </p:attrNameLst>
                                      </p:cBhvr>
                                    </p:animRot>
                                  </p:childTnLst>
                                </p:cTn>
                              </p:par>
                              <p:par>
                                <p:cTn id="361" presetID="8" presetClass="emph" presetSubtype="0" autoRev="1" fill="hold" nodeType="withEffect">
                                  <p:stCondLst>
                                    <p:cond delay="0"/>
                                  </p:stCondLst>
                                  <p:childTnLst>
                                    <p:animRot by="-21600000">
                                      <p:cBhvr>
                                        <p:cTn id="362" dur="2000" fill="hold"/>
                                        <p:tgtEl>
                                          <p:spTgt spid="61"/>
                                        </p:tgtEl>
                                        <p:attrNameLst>
                                          <p:attrName>r</p:attrName>
                                        </p:attrNameLst>
                                      </p:cBhvr>
                                    </p:animRot>
                                  </p:childTnLst>
                                </p:cTn>
                              </p:par>
                              <p:par>
                                <p:cTn id="363" presetID="8" presetClass="emph" presetSubtype="0" autoRev="1" fill="hold" nodeType="withEffect">
                                  <p:stCondLst>
                                    <p:cond delay="0"/>
                                  </p:stCondLst>
                                  <p:childTnLst>
                                    <p:animRot by="-21600000">
                                      <p:cBhvr>
                                        <p:cTn id="364" dur="2000" fill="hold"/>
                                        <p:tgtEl>
                                          <p:spTgt spid="62"/>
                                        </p:tgtEl>
                                        <p:attrNameLst>
                                          <p:attrName>r</p:attrName>
                                        </p:attrNameLst>
                                      </p:cBhvr>
                                    </p:animRot>
                                  </p:childTnLst>
                                </p:cTn>
                              </p:par>
                              <p:par>
                                <p:cTn id="365" presetID="8" presetClass="emph" presetSubtype="0" autoRev="1" fill="hold" nodeType="withEffect">
                                  <p:stCondLst>
                                    <p:cond delay="0"/>
                                  </p:stCondLst>
                                  <p:childTnLst>
                                    <p:animRot by="-21600000">
                                      <p:cBhvr>
                                        <p:cTn id="366" dur="2000" fill="hold"/>
                                        <p:tgtEl>
                                          <p:spTgt spid="63"/>
                                        </p:tgtEl>
                                        <p:attrNameLst>
                                          <p:attrName>r</p:attrName>
                                        </p:attrNameLst>
                                      </p:cBhvr>
                                    </p:animRot>
                                  </p:childTnLst>
                                </p:cTn>
                              </p:par>
                            </p:childTnLst>
                          </p:cTn>
                        </p:par>
                        <p:par>
                          <p:cTn id="367" fill="hold">
                            <p:stCondLst>
                              <p:cond delay="4000"/>
                            </p:stCondLst>
                            <p:childTnLst>
                              <p:par>
                                <p:cTn id="368" presetID="2" presetClass="exit" presetSubtype="12" fill="hold" nodeType="afterEffect">
                                  <p:stCondLst>
                                    <p:cond delay="0"/>
                                  </p:stCondLst>
                                  <p:childTnLst>
                                    <p:anim calcmode="lin" valueType="num">
                                      <p:cBhvr additive="base">
                                        <p:cTn id="369" dur="2000"/>
                                        <p:tgtEl>
                                          <p:spTgt spid="5"/>
                                        </p:tgtEl>
                                        <p:attrNameLst>
                                          <p:attrName>ppt_x</p:attrName>
                                        </p:attrNameLst>
                                      </p:cBhvr>
                                      <p:tavLst>
                                        <p:tav tm="0">
                                          <p:val>
                                            <p:strVal val="ppt_x"/>
                                          </p:val>
                                        </p:tav>
                                        <p:tav tm="100000">
                                          <p:val>
                                            <p:strVal val="0-ppt_w/2"/>
                                          </p:val>
                                        </p:tav>
                                      </p:tavLst>
                                    </p:anim>
                                    <p:anim calcmode="lin" valueType="num">
                                      <p:cBhvr additive="base">
                                        <p:cTn id="370" dur="2000"/>
                                        <p:tgtEl>
                                          <p:spTgt spid="5"/>
                                        </p:tgtEl>
                                        <p:attrNameLst>
                                          <p:attrName>ppt_y</p:attrName>
                                        </p:attrNameLst>
                                      </p:cBhvr>
                                      <p:tavLst>
                                        <p:tav tm="0">
                                          <p:val>
                                            <p:strVal val="ppt_y"/>
                                          </p:val>
                                        </p:tav>
                                        <p:tav tm="100000">
                                          <p:val>
                                            <p:strVal val="1+ppt_h/2"/>
                                          </p:val>
                                        </p:tav>
                                      </p:tavLst>
                                    </p:anim>
                                    <p:set>
                                      <p:cBhvr>
                                        <p:cTn id="371" dur="1" fill="hold">
                                          <p:stCondLst>
                                            <p:cond delay="1999"/>
                                          </p:stCondLst>
                                        </p:cTn>
                                        <p:tgtEl>
                                          <p:spTgt spid="5"/>
                                        </p:tgtEl>
                                        <p:attrNameLst>
                                          <p:attrName>style.visibility</p:attrName>
                                        </p:attrNameLst>
                                      </p:cBhvr>
                                      <p:to>
                                        <p:strVal val="hidden"/>
                                      </p:to>
                                    </p:set>
                                  </p:childTnLst>
                                </p:cTn>
                              </p:par>
                              <p:par>
                                <p:cTn id="372" presetID="2" presetClass="exit" presetSubtype="12" fill="hold" nodeType="withEffect">
                                  <p:stCondLst>
                                    <p:cond delay="0"/>
                                  </p:stCondLst>
                                  <p:childTnLst>
                                    <p:anim calcmode="lin" valueType="num">
                                      <p:cBhvr additive="base">
                                        <p:cTn id="373" dur="2000"/>
                                        <p:tgtEl>
                                          <p:spTgt spid="7"/>
                                        </p:tgtEl>
                                        <p:attrNameLst>
                                          <p:attrName>ppt_x</p:attrName>
                                        </p:attrNameLst>
                                      </p:cBhvr>
                                      <p:tavLst>
                                        <p:tav tm="0">
                                          <p:val>
                                            <p:strVal val="ppt_x"/>
                                          </p:val>
                                        </p:tav>
                                        <p:tav tm="100000">
                                          <p:val>
                                            <p:strVal val="0-ppt_w/2"/>
                                          </p:val>
                                        </p:tav>
                                      </p:tavLst>
                                    </p:anim>
                                    <p:anim calcmode="lin" valueType="num">
                                      <p:cBhvr additive="base">
                                        <p:cTn id="374" dur="2000"/>
                                        <p:tgtEl>
                                          <p:spTgt spid="7"/>
                                        </p:tgtEl>
                                        <p:attrNameLst>
                                          <p:attrName>ppt_y</p:attrName>
                                        </p:attrNameLst>
                                      </p:cBhvr>
                                      <p:tavLst>
                                        <p:tav tm="0">
                                          <p:val>
                                            <p:strVal val="ppt_y"/>
                                          </p:val>
                                        </p:tav>
                                        <p:tav tm="100000">
                                          <p:val>
                                            <p:strVal val="1+ppt_h/2"/>
                                          </p:val>
                                        </p:tav>
                                      </p:tavLst>
                                    </p:anim>
                                    <p:set>
                                      <p:cBhvr>
                                        <p:cTn id="375" dur="1" fill="hold">
                                          <p:stCondLst>
                                            <p:cond delay="1999"/>
                                          </p:stCondLst>
                                        </p:cTn>
                                        <p:tgtEl>
                                          <p:spTgt spid="7"/>
                                        </p:tgtEl>
                                        <p:attrNameLst>
                                          <p:attrName>style.visibility</p:attrName>
                                        </p:attrNameLst>
                                      </p:cBhvr>
                                      <p:to>
                                        <p:strVal val="hidden"/>
                                      </p:to>
                                    </p:set>
                                  </p:childTnLst>
                                </p:cTn>
                              </p:par>
                              <p:par>
                                <p:cTn id="376" presetID="2" presetClass="exit" presetSubtype="12" fill="hold" nodeType="withEffect">
                                  <p:stCondLst>
                                    <p:cond delay="0"/>
                                  </p:stCondLst>
                                  <p:childTnLst>
                                    <p:anim calcmode="lin" valueType="num">
                                      <p:cBhvr additive="base">
                                        <p:cTn id="377" dur="2000"/>
                                        <p:tgtEl>
                                          <p:spTgt spid="9"/>
                                        </p:tgtEl>
                                        <p:attrNameLst>
                                          <p:attrName>ppt_x</p:attrName>
                                        </p:attrNameLst>
                                      </p:cBhvr>
                                      <p:tavLst>
                                        <p:tav tm="0">
                                          <p:val>
                                            <p:strVal val="ppt_x"/>
                                          </p:val>
                                        </p:tav>
                                        <p:tav tm="100000">
                                          <p:val>
                                            <p:strVal val="0-ppt_w/2"/>
                                          </p:val>
                                        </p:tav>
                                      </p:tavLst>
                                    </p:anim>
                                    <p:anim calcmode="lin" valueType="num">
                                      <p:cBhvr additive="base">
                                        <p:cTn id="378" dur="2000"/>
                                        <p:tgtEl>
                                          <p:spTgt spid="9"/>
                                        </p:tgtEl>
                                        <p:attrNameLst>
                                          <p:attrName>ppt_y</p:attrName>
                                        </p:attrNameLst>
                                      </p:cBhvr>
                                      <p:tavLst>
                                        <p:tav tm="0">
                                          <p:val>
                                            <p:strVal val="ppt_y"/>
                                          </p:val>
                                        </p:tav>
                                        <p:tav tm="100000">
                                          <p:val>
                                            <p:strVal val="1+ppt_h/2"/>
                                          </p:val>
                                        </p:tav>
                                      </p:tavLst>
                                    </p:anim>
                                    <p:set>
                                      <p:cBhvr>
                                        <p:cTn id="379" dur="1" fill="hold">
                                          <p:stCondLst>
                                            <p:cond delay="1999"/>
                                          </p:stCondLst>
                                        </p:cTn>
                                        <p:tgtEl>
                                          <p:spTgt spid="9"/>
                                        </p:tgtEl>
                                        <p:attrNameLst>
                                          <p:attrName>style.visibility</p:attrName>
                                        </p:attrNameLst>
                                      </p:cBhvr>
                                      <p:to>
                                        <p:strVal val="hidden"/>
                                      </p:to>
                                    </p:set>
                                  </p:childTnLst>
                                </p:cTn>
                              </p:par>
                              <p:par>
                                <p:cTn id="380" presetID="2" presetClass="exit" presetSubtype="12" fill="hold" nodeType="withEffect">
                                  <p:stCondLst>
                                    <p:cond delay="0"/>
                                  </p:stCondLst>
                                  <p:childTnLst>
                                    <p:anim calcmode="lin" valueType="num">
                                      <p:cBhvr additive="base">
                                        <p:cTn id="381" dur="2000"/>
                                        <p:tgtEl>
                                          <p:spTgt spid="11"/>
                                        </p:tgtEl>
                                        <p:attrNameLst>
                                          <p:attrName>ppt_x</p:attrName>
                                        </p:attrNameLst>
                                      </p:cBhvr>
                                      <p:tavLst>
                                        <p:tav tm="0">
                                          <p:val>
                                            <p:strVal val="ppt_x"/>
                                          </p:val>
                                        </p:tav>
                                        <p:tav tm="100000">
                                          <p:val>
                                            <p:strVal val="0-ppt_w/2"/>
                                          </p:val>
                                        </p:tav>
                                      </p:tavLst>
                                    </p:anim>
                                    <p:anim calcmode="lin" valueType="num">
                                      <p:cBhvr additive="base">
                                        <p:cTn id="382" dur="2000"/>
                                        <p:tgtEl>
                                          <p:spTgt spid="11"/>
                                        </p:tgtEl>
                                        <p:attrNameLst>
                                          <p:attrName>ppt_y</p:attrName>
                                        </p:attrNameLst>
                                      </p:cBhvr>
                                      <p:tavLst>
                                        <p:tav tm="0">
                                          <p:val>
                                            <p:strVal val="ppt_y"/>
                                          </p:val>
                                        </p:tav>
                                        <p:tav tm="100000">
                                          <p:val>
                                            <p:strVal val="1+ppt_h/2"/>
                                          </p:val>
                                        </p:tav>
                                      </p:tavLst>
                                    </p:anim>
                                    <p:set>
                                      <p:cBhvr>
                                        <p:cTn id="383" dur="1" fill="hold">
                                          <p:stCondLst>
                                            <p:cond delay="1999"/>
                                          </p:stCondLst>
                                        </p:cTn>
                                        <p:tgtEl>
                                          <p:spTgt spid="11"/>
                                        </p:tgtEl>
                                        <p:attrNameLst>
                                          <p:attrName>style.visibility</p:attrName>
                                        </p:attrNameLst>
                                      </p:cBhvr>
                                      <p:to>
                                        <p:strVal val="hidden"/>
                                      </p:to>
                                    </p:set>
                                  </p:childTnLst>
                                </p:cTn>
                              </p:par>
                              <p:par>
                                <p:cTn id="384" presetID="2" presetClass="exit" presetSubtype="12" fill="hold" nodeType="withEffect">
                                  <p:stCondLst>
                                    <p:cond delay="0"/>
                                  </p:stCondLst>
                                  <p:childTnLst>
                                    <p:anim calcmode="lin" valueType="num">
                                      <p:cBhvr additive="base">
                                        <p:cTn id="385" dur="2000"/>
                                        <p:tgtEl>
                                          <p:spTgt spid="13"/>
                                        </p:tgtEl>
                                        <p:attrNameLst>
                                          <p:attrName>ppt_x</p:attrName>
                                        </p:attrNameLst>
                                      </p:cBhvr>
                                      <p:tavLst>
                                        <p:tav tm="0">
                                          <p:val>
                                            <p:strVal val="ppt_x"/>
                                          </p:val>
                                        </p:tav>
                                        <p:tav tm="100000">
                                          <p:val>
                                            <p:strVal val="0-ppt_w/2"/>
                                          </p:val>
                                        </p:tav>
                                      </p:tavLst>
                                    </p:anim>
                                    <p:anim calcmode="lin" valueType="num">
                                      <p:cBhvr additive="base">
                                        <p:cTn id="386" dur="2000"/>
                                        <p:tgtEl>
                                          <p:spTgt spid="13"/>
                                        </p:tgtEl>
                                        <p:attrNameLst>
                                          <p:attrName>ppt_y</p:attrName>
                                        </p:attrNameLst>
                                      </p:cBhvr>
                                      <p:tavLst>
                                        <p:tav tm="0">
                                          <p:val>
                                            <p:strVal val="ppt_y"/>
                                          </p:val>
                                        </p:tav>
                                        <p:tav tm="100000">
                                          <p:val>
                                            <p:strVal val="1+ppt_h/2"/>
                                          </p:val>
                                        </p:tav>
                                      </p:tavLst>
                                    </p:anim>
                                    <p:set>
                                      <p:cBhvr>
                                        <p:cTn id="387" dur="1" fill="hold">
                                          <p:stCondLst>
                                            <p:cond delay="1999"/>
                                          </p:stCondLst>
                                        </p:cTn>
                                        <p:tgtEl>
                                          <p:spTgt spid="13"/>
                                        </p:tgtEl>
                                        <p:attrNameLst>
                                          <p:attrName>style.visibility</p:attrName>
                                        </p:attrNameLst>
                                      </p:cBhvr>
                                      <p:to>
                                        <p:strVal val="hidden"/>
                                      </p:to>
                                    </p:set>
                                  </p:childTnLst>
                                </p:cTn>
                              </p:par>
                              <p:par>
                                <p:cTn id="388" presetID="2" presetClass="exit" presetSubtype="12" fill="hold" nodeType="withEffect">
                                  <p:stCondLst>
                                    <p:cond delay="0"/>
                                  </p:stCondLst>
                                  <p:childTnLst>
                                    <p:anim calcmode="lin" valueType="num">
                                      <p:cBhvr additive="base">
                                        <p:cTn id="389" dur="2000"/>
                                        <p:tgtEl>
                                          <p:spTgt spid="15"/>
                                        </p:tgtEl>
                                        <p:attrNameLst>
                                          <p:attrName>ppt_x</p:attrName>
                                        </p:attrNameLst>
                                      </p:cBhvr>
                                      <p:tavLst>
                                        <p:tav tm="0">
                                          <p:val>
                                            <p:strVal val="ppt_x"/>
                                          </p:val>
                                        </p:tav>
                                        <p:tav tm="100000">
                                          <p:val>
                                            <p:strVal val="0-ppt_w/2"/>
                                          </p:val>
                                        </p:tav>
                                      </p:tavLst>
                                    </p:anim>
                                    <p:anim calcmode="lin" valueType="num">
                                      <p:cBhvr additive="base">
                                        <p:cTn id="390" dur="2000"/>
                                        <p:tgtEl>
                                          <p:spTgt spid="15"/>
                                        </p:tgtEl>
                                        <p:attrNameLst>
                                          <p:attrName>ppt_y</p:attrName>
                                        </p:attrNameLst>
                                      </p:cBhvr>
                                      <p:tavLst>
                                        <p:tav tm="0">
                                          <p:val>
                                            <p:strVal val="ppt_y"/>
                                          </p:val>
                                        </p:tav>
                                        <p:tav tm="100000">
                                          <p:val>
                                            <p:strVal val="1+ppt_h/2"/>
                                          </p:val>
                                        </p:tav>
                                      </p:tavLst>
                                    </p:anim>
                                    <p:set>
                                      <p:cBhvr>
                                        <p:cTn id="391" dur="1" fill="hold">
                                          <p:stCondLst>
                                            <p:cond delay="1999"/>
                                          </p:stCondLst>
                                        </p:cTn>
                                        <p:tgtEl>
                                          <p:spTgt spid="15"/>
                                        </p:tgtEl>
                                        <p:attrNameLst>
                                          <p:attrName>style.visibility</p:attrName>
                                        </p:attrNameLst>
                                      </p:cBhvr>
                                      <p:to>
                                        <p:strVal val="hidden"/>
                                      </p:to>
                                    </p:set>
                                  </p:childTnLst>
                                </p:cTn>
                              </p:par>
                              <p:par>
                                <p:cTn id="392" presetID="2" presetClass="exit" presetSubtype="12" fill="hold" nodeType="withEffect">
                                  <p:stCondLst>
                                    <p:cond delay="0"/>
                                  </p:stCondLst>
                                  <p:childTnLst>
                                    <p:anim calcmode="lin" valueType="num">
                                      <p:cBhvr additive="base">
                                        <p:cTn id="393" dur="2000"/>
                                        <p:tgtEl>
                                          <p:spTgt spid="17"/>
                                        </p:tgtEl>
                                        <p:attrNameLst>
                                          <p:attrName>ppt_x</p:attrName>
                                        </p:attrNameLst>
                                      </p:cBhvr>
                                      <p:tavLst>
                                        <p:tav tm="0">
                                          <p:val>
                                            <p:strVal val="ppt_x"/>
                                          </p:val>
                                        </p:tav>
                                        <p:tav tm="100000">
                                          <p:val>
                                            <p:strVal val="0-ppt_w/2"/>
                                          </p:val>
                                        </p:tav>
                                      </p:tavLst>
                                    </p:anim>
                                    <p:anim calcmode="lin" valueType="num">
                                      <p:cBhvr additive="base">
                                        <p:cTn id="394" dur="2000"/>
                                        <p:tgtEl>
                                          <p:spTgt spid="17"/>
                                        </p:tgtEl>
                                        <p:attrNameLst>
                                          <p:attrName>ppt_y</p:attrName>
                                        </p:attrNameLst>
                                      </p:cBhvr>
                                      <p:tavLst>
                                        <p:tav tm="0">
                                          <p:val>
                                            <p:strVal val="ppt_y"/>
                                          </p:val>
                                        </p:tav>
                                        <p:tav tm="100000">
                                          <p:val>
                                            <p:strVal val="1+ppt_h/2"/>
                                          </p:val>
                                        </p:tav>
                                      </p:tavLst>
                                    </p:anim>
                                    <p:set>
                                      <p:cBhvr>
                                        <p:cTn id="395" dur="1" fill="hold">
                                          <p:stCondLst>
                                            <p:cond delay="1999"/>
                                          </p:stCondLst>
                                        </p:cTn>
                                        <p:tgtEl>
                                          <p:spTgt spid="17"/>
                                        </p:tgtEl>
                                        <p:attrNameLst>
                                          <p:attrName>style.visibility</p:attrName>
                                        </p:attrNameLst>
                                      </p:cBhvr>
                                      <p:to>
                                        <p:strVal val="hidden"/>
                                      </p:to>
                                    </p:set>
                                  </p:childTnLst>
                                </p:cTn>
                              </p:par>
                              <p:par>
                                <p:cTn id="396" presetID="2" presetClass="exit" presetSubtype="12" fill="hold" nodeType="withEffect">
                                  <p:stCondLst>
                                    <p:cond delay="0"/>
                                  </p:stCondLst>
                                  <p:childTnLst>
                                    <p:anim calcmode="lin" valueType="num">
                                      <p:cBhvr additive="base">
                                        <p:cTn id="397" dur="2000"/>
                                        <p:tgtEl>
                                          <p:spTgt spid="19"/>
                                        </p:tgtEl>
                                        <p:attrNameLst>
                                          <p:attrName>ppt_x</p:attrName>
                                        </p:attrNameLst>
                                      </p:cBhvr>
                                      <p:tavLst>
                                        <p:tav tm="0">
                                          <p:val>
                                            <p:strVal val="ppt_x"/>
                                          </p:val>
                                        </p:tav>
                                        <p:tav tm="100000">
                                          <p:val>
                                            <p:strVal val="0-ppt_w/2"/>
                                          </p:val>
                                        </p:tav>
                                      </p:tavLst>
                                    </p:anim>
                                    <p:anim calcmode="lin" valueType="num">
                                      <p:cBhvr additive="base">
                                        <p:cTn id="398" dur="2000"/>
                                        <p:tgtEl>
                                          <p:spTgt spid="19"/>
                                        </p:tgtEl>
                                        <p:attrNameLst>
                                          <p:attrName>ppt_y</p:attrName>
                                        </p:attrNameLst>
                                      </p:cBhvr>
                                      <p:tavLst>
                                        <p:tav tm="0">
                                          <p:val>
                                            <p:strVal val="ppt_y"/>
                                          </p:val>
                                        </p:tav>
                                        <p:tav tm="100000">
                                          <p:val>
                                            <p:strVal val="1+ppt_h/2"/>
                                          </p:val>
                                        </p:tav>
                                      </p:tavLst>
                                    </p:anim>
                                    <p:set>
                                      <p:cBhvr>
                                        <p:cTn id="399" dur="1" fill="hold">
                                          <p:stCondLst>
                                            <p:cond delay="1999"/>
                                          </p:stCondLst>
                                        </p:cTn>
                                        <p:tgtEl>
                                          <p:spTgt spid="19"/>
                                        </p:tgtEl>
                                        <p:attrNameLst>
                                          <p:attrName>style.visibility</p:attrName>
                                        </p:attrNameLst>
                                      </p:cBhvr>
                                      <p:to>
                                        <p:strVal val="hidden"/>
                                      </p:to>
                                    </p:set>
                                  </p:childTnLst>
                                </p:cTn>
                              </p:par>
                              <p:par>
                                <p:cTn id="400" presetID="2" presetClass="exit" presetSubtype="12" fill="hold" nodeType="withEffect">
                                  <p:stCondLst>
                                    <p:cond delay="0"/>
                                  </p:stCondLst>
                                  <p:childTnLst>
                                    <p:anim calcmode="lin" valueType="num">
                                      <p:cBhvr additive="base">
                                        <p:cTn id="401" dur="2000"/>
                                        <p:tgtEl>
                                          <p:spTgt spid="21"/>
                                        </p:tgtEl>
                                        <p:attrNameLst>
                                          <p:attrName>ppt_x</p:attrName>
                                        </p:attrNameLst>
                                      </p:cBhvr>
                                      <p:tavLst>
                                        <p:tav tm="0">
                                          <p:val>
                                            <p:strVal val="ppt_x"/>
                                          </p:val>
                                        </p:tav>
                                        <p:tav tm="100000">
                                          <p:val>
                                            <p:strVal val="0-ppt_w/2"/>
                                          </p:val>
                                        </p:tav>
                                      </p:tavLst>
                                    </p:anim>
                                    <p:anim calcmode="lin" valueType="num">
                                      <p:cBhvr additive="base">
                                        <p:cTn id="402" dur="2000"/>
                                        <p:tgtEl>
                                          <p:spTgt spid="21"/>
                                        </p:tgtEl>
                                        <p:attrNameLst>
                                          <p:attrName>ppt_y</p:attrName>
                                        </p:attrNameLst>
                                      </p:cBhvr>
                                      <p:tavLst>
                                        <p:tav tm="0">
                                          <p:val>
                                            <p:strVal val="ppt_y"/>
                                          </p:val>
                                        </p:tav>
                                        <p:tav tm="100000">
                                          <p:val>
                                            <p:strVal val="1+ppt_h/2"/>
                                          </p:val>
                                        </p:tav>
                                      </p:tavLst>
                                    </p:anim>
                                    <p:set>
                                      <p:cBhvr>
                                        <p:cTn id="403" dur="1" fill="hold">
                                          <p:stCondLst>
                                            <p:cond delay="1999"/>
                                          </p:stCondLst>
                                        </p:cTn>
                                        <p:tgtEl>
                                          <p:spTgt spid="21"/>
                                        </p:tgtEl>
                                        <p:attrNameLst>
                                          <p:attrName>style.visibility</p:attrName>
                                        </p:attrNameLst>
                                      </p:cBhvr>
                                      <p:to>
                                        <p:strVal val="hidden"/>
                                      </p:to>
                                    </p:set>
                                  </p:childTnLst>
                                </p:cTn>
                              </p:par>
                              <p:par>
                                <p:cTn id="404" presetID="2" presetClass="exit" presetSubtype="12" fill="hold" nodeType="withEffect">
                                  <p:stCondLst>
                                    <p:cond delay="0"/>
                                  </p:stCondLst>
                                  <p:childTnLst>
                                    <p:anim calcmode="lin" valueType="num">
                                      <p:cBhvr additive="base">
                                        <p:cTn id="405" dur="2000"/>
                                        <p:tgtEl>
                                          <p:spTgt spid="23"/>
                                        </p:tgtEl>
                                        <p:attrNameLst>
                                          <p:attrName>ppt_x</p:attrName>
                                        </p:attrNameLst>
                                      </p:cBhvr>
                                      <p:tavLst>
                                        <p:tav tm="0">
                                          <p:val>
                                            <p:strVal val="ppt_x"/>
                                          </p:val>
                                        </p:tav>
                                        <p:tav tm="100000">
                                          <p:val>
                                            <p:strVal val="0-ppt_w/2"/>
                                          </p:val>
                                        </p:tav>
                                      </p:tavLst>
                                    </p:anim>
                                    <p:anim calcmode="lin" valueType="num">
                                      <p:cBhvr additive="base">
                                        <p:cTn id="406" dur="2000"/>
                                        <p:tgtEl>
                                          <p:spTgt spid="23"/>
                                        </p:tgtEl>
                                        <p:attrNameLst>
                                          <p:attrName>ppt_y</p:attrName>
                                        </p:attrNameLst>
                                      </p:cBhvr>
                                      <p:tavLst>
                                        <p:tav tm="0">
                                          <p:val>
                                            <p:strVal val="ppt_y"/>
                                          </p:val>
                                        </p:tav>
                                        <p:tav tm="100000">
                                          <p:val>
                                            <p:strVal val="1+ppt_h/2"/>
                                          </p:val>
                                        </p:tav>
                                      </p:tavLst>
                                    </p:anim>
                                    <p:set>
                                      <p:cBhvr>
                                        <p:cTn id="407" dur="1" fill="hold">
                                          <p:stCondLst>
                                            <p:cond delay="1999"/>
                                          </p:stCondLst>
                                        </p:cTn>
                                        <p:tgtEl>
                                          <p:spTgt spid="23"/>
                                        </p:tgtEl>
                                        <p:attrNameLst>
                                          <p:attrName>style.visibility</p:attrName>
                                        </p:attrNameLst>
                                      </p:cBhvr>
                                      <p:to>
                                        <p:strVal val="hidden"/>
                                      </p:to>
                                    </p:set>
                                  </p:childTnLst>
                                </p:cTn>
                              </p:par>
                              <p:par>
                                <p:cTn id="408" presetID="2" presetClass="exit" presetSubtype="12" fill="hold" nodeType="withEffect">
                                  <p:stCondLst>
                                    <p:cond delay="0"/>
                                  </p:stCondLst>
                                  <p:childTnLst>
                                    <p:anim calcmode="lin" valueType="num">
                                      <p:cBhvr additive="base">
                                        <p:cTn id="409" dur="2000"/>
                                        <p:tgtEl>
                                          <p:spTgt spid="24"/>
                                        </p:tgtEl>
                                        <p:attrNameLst>
                                          <p:attrName>ppt_x</p:attrName>
                                        </p:attrNameLst>
                                      </p:cBhvr>
                                      <p:tavLst>
                                        <p:tav tm="0">
                                          <p:val>
                                            <p:strVal val="ppt_x"/>
                                          </p:val>
                                        </p:tav>
                                        <p:tav tm="100000">
                                          <p:val>
                                            <p:strVal val="0-ppt_w/2"/>
                                          </p:val>
                                        </p:tav>
                                      </p:tavLst>
                                    </p:anim>
                                    <p:anim calcmode="lin" valueType="num">
                                      <p:cBhvr additive="base">
                                        <p:cTn id="410" dur="2000"/>
                                        <p:tgtEl>
                                          <p:spTgt spid="24"/>
                                        </p:tgtEl>
                                        <p:attrNameLst>
                                          <p:attrName>ppt_y</p:attrName>
                                        </p:attrNameLst>
                                      </p:cBhvr>
                                      <p:tavLst>
                                        <p:tav tm="0">
                                          <p:val>
                                            <p:strVal val="ppt_y"/>
                                          </p:val>
                                        </p:tav>
                                        <p:tav tm="100000">
                                          <p:val>
                                            <p:strVal val="1+ppt_h/2"/>
                                          </p:val>
                                        </p:tav>
                                      </p:tavLst>
                                    </p:anim>
                                    <p:set>
                                      <p:cBhvr>
                                        <p:cTn id="411" dur="1" fill="hold">
                                          <p:stCondLst>
                                            <p:cond delay="1999"/>
                                          </p:stCondLst>
                                        </p:cTn>
                                        <p:tgtEl>
                                          <p:spTgt spid="24"/>
                                        </p:tgtEl>
                                        <p:attrNameLst>
                                          <p:attrName>style.visibility</p:attrName>
                                        </p:attrNameLst>
                                      </p:cBhvr>
                                      <p:to>
                                        <p:strVal val="hidden"/>
                                      </p:to>
                                    </p:set>
                                  </p:childTnLst>
                                </p:cTn>
                              </p:par>
                              <p:par>
                                <p:cTn id="412" presetID="2" presetClass="exit" presetSubtype="12" fill="hold" nodeType="withEffect">
                                  <p:stCondLst>
                                    <p:cond delay="0"/>
                                  </p:stCondLst>
                                  <p:childTnLst>
                                    <p:anim calcmode="lin" valueType="num">
                                      <p:cBhvr additive="base">
                                        <p:cTn id="413" dur="2000"/>
                                        <p:tgtEl>
                                          <p:spTgt spid="25"/>
                                        </p:tgtEl>
                                        <p:attrNameLst>
                                          <p:attrName>ppt_x</p:attrName>
                                        </p:attrNameLst>
                                      </p:cBhvr>
                                      <p:tavLst>
                                        <p:tav tm="0">
                                          <p:val>
                                            <p:strVal val="ppt_x"/>
                                          </p:val>
                                        </p:tav>
                                        <p:tav tm="100000">
                                          <p:val>
                                            <p:strVal val="0-ppt_w/2"/>
                                          </p:val>
                                        </p:tav>
                                      </p:tavLst>
                                    </p:anim>
                                    <p:anim calcmode="lin" valueType="num">
                                      <p:cBhvr additive="base">
                                        <p:cTn id="414" dur="2000"/>
                                        <p:tgtEl>
                                          <p:spTgt spid="25"/>
                                        </p:tgtEl>
                                        <p:attrNameLst>
                                          <p:attrName>ppt_y</p:attrName>
                                        </p:attrNameLst>
                                      </p:cBhvr>
                                      <p:tavLst>
                                        <p:tav tm="0">
                                          <p:val>
                                            <p:strVal val="ppt_y"/>
                                          </p:val>
                                        </p:tav>
                                        <p:tav tm="100000">
                                          <p:val>
                                            <p:strVal val="1+ppt_h/2"/>
                                          </p:val>
                                        </p:tav>
                                      </p:tavLst>
                                    </p:anim>
                                    <p:set>
                                      <p:cBhvr>
                                        <p:cTn id="415" dur="1" fill="hold">
                                          <p:stCondLst>
                                            <p:cond delay="1999"/>
                                          </p:stCondLst>
                                        </p:cTn>
                                        <p:tgtEl>
                                          <p:spTgt spid="25"/>
                                        </p:tgtEl>
                                        <p:attrNameLst>
                                          <p:attrName>style.visibility</p:attrName>
                                        </p:attrNameLst>
                                      </p:cBhvr>
                                      <p:to>
                                        <p:strVal val="hidden"/>
                                      </p:to>
                                    </p:set>
                                  </p:childTnLst>
                                </p:cTn>
                              </p:par>
                              <p:par>
                                <p:cTn id="416" presetID="2" presetClass="exit" presetSubtype="12" fill="hold" nodeType="withEffect">
                                  <p:stCondLst>
                                    <p:cond delay="0"/>
                                  </p:stCondLst>
                                  <p:childTnLst>
                                    <p:anim calcmode="lin" valueType="num">
                                      <p:cBhvr additive="base">
                                        <p:cTn id="417" dur="2000"/>
                                        <p:tgtEl>
                                          <p:spTgt spid="26"/>
                                        </p:tgtEl>
                                        <p:attrNameLst>
                                          <p:attrName>ppt_x</p:attrName>
                                        </p:attrNameLst>
                                      </p:cBhvr>
                                      <p:tavLst>
                                        <p:tav tm="0">
                                          <p:val>
                                            <p:strVal val="ppt_x"/>
                                          </p:val>
                                        </p:tav>
                                        <p:tav tm="100000">
                                          <p:val>
                                            <p:strVal val="0-ppt_w/2"/>
                                          </p:val>
                                        </p:tav>
                                      </p:tavLst>
                                    </p:anim>
                                    <p:anim calcmode="lin" valueType="num">
                                      <p:cBhvr additive="base">
                                        <p:cTn id="418" dur="2000"/>
                                        <p:tgtEl>
                                          <p:spTgt spid="26"/>
                                        </p:tgtEl>
                                        <p:attrNameLst>
                                          <p:attrName>ppt_y</p:attrName>
                                        </p:attrNameLst>
                                      </p:cBhvr>
                                      <p:tavLst>
                                        <p:tav tm="0">
                                          <p:val>
                                            <p:strVal val="ppt_y"/>
                                          </p:val>
                                        </p:tav>
                                        <p:tav tm="100000">
                                          <p:val>
                                            <p:strVal val="1+ppt_h/2"/>
                                          </p:val>
                                        </p:tav>
                                      </p:tavLst>
                                    </p:anim>
                                    <p:set>
                                      <p:cBhvr>
                                        <p:cTn id="419" dur="1" fill="hold">
                                          <p:stCondLst>
                                            <p:cond delay="1999"/>
                                          </p:stCondLst>
                                        </p:cTn>
                                        <p:tgtEl>
                                          <p:spTgt spid="26"/>
                                        </p:tgtEl>
                                        <p:attrNameLst>
                                          <p:attrName>style.visibility</p:attrName>
                                        </p:attrNameLst>
                                      </p:cBhvr>
                                      <p:to>
                                        <p:strVal val="hidden"/>
                                      </p:to>
                                    </p:set>
                                  </p:childTnLst>
                                </p:cTn>
                              </p:par>
                              <p:par>
                                <p:cTn id="420" presetID="2" presetClass="exit" presetSubtype="12" fill="hold" nodeType="withEffect">
                                  <p:stCondLst>
                                    <p:cond delay="0"/>
                                  </p:stCondLst>
                                  <p:childTnLst>
                                    <p:anim calcmode="lin" valueType="num">
                                      <p:cBhvr additive="base">
                                        <p:cTn id="421" dur="2000"/>
                                        <p:tgtEl>
                                          <p:spTgt spid="27"/>
                                        </p:tgtEl>
                                        <p:attrNameLst>
                                          <p:attrName>ppt_x</p:attrName>
                                        </p:attrNameLst>
                                      </p:cBhvr>
                                      <p:tavLst>
                                        <p:tav tm="0">
                                          <p:val>
                                            <p:strVal val="ppt_x"/>
                                          </p:val>
                                        </p:tav>
                                        <p:tav tm="100000">
                                          <p:val>
                                            <p:strVal val="0-ppt_w/2"/>
                                          </p:val>
                                        </p:tav>
                                      </p:tavLst>
                                    </p:anim>
                                    <p:anim calcmode="lin" valueType="num">
                                      <p:cBhvr additive="base">
                                        <p:cTn id="422" dur="2000"/>
                                        <p:tgtEl>
                                          <p:spTgt spid="27"/>
                                        </p:tgtEl>
                                        <p:attrNameLst>
                                          <p:attrName>ppt_y</p:attrName>
                                        </p:attrNameLst>
                                      </p:cBhvr>
                                      <p:tavLst>
                                        <p:tav tm="0">
                                          <p:val>
                                            <p:strVal val="ppt_y"/>
                                          </p:val>
                                        </p:tav>
                                        <p:tav tm="100000">
                                          <p:val>
                                            <p:strVal val="1+ppt_h/2"/>
                                          </p:val>
                                        </p:tav>
                                      </p:tavLst>
                                    </p:anim>
                                    <p:set>
                                      <p:cBhvr>
                                        <p:cTn id="423" dur="1" fill="hold">
                                          <p:stCondLst>
                                            <p:cond delay="1999"/>
                                          </p:stCondLst>
                                        </p:cTn>
                                        <p:tgtEl>
                                          <p:spTgt spid="27"/>
                                        </p:tgtEl>
                                        <p:attrNameLst>
                                          <p:attrName>style.visibility</p:attrName>
                                        </p:attrNameLst>
                                      </p:cBhvr>
                                      <p:to>
                                        <p:strVal val="hidden"/>
                                      </p:to>
                                    </p:set>
                                  </p:childTnLst>
                                </p:cTn>
                              </p:par>
                              <p:par>
                                <p:cTn id="424" presetID="2" presetClass="exit" presetSubtype="12" fill="hold" nodeType="withEffect">
                                  <p:stCondLst>
                                    <p:cond delay="0"/>
                                  </p:stCondLst>
                                  <p:childTnLst>
                                    <p:anim calcmode="lin" valueType="num">
                                      <p:cBhvr additive="base">
                                        <p:cTn id="425" dur="2000"/>
                                        <p:tgtEl>
                                          <p:spTgt spid="28"/>
                                        </p:tgtEl>
                                        <p:attrNameLst>
                                          <p:attrName>ppt_x</p:attrName>
                                        </p:attrNameLst>
                                      </p:cBhvr>
                                      <p:tavLst>
                                        <p:tav tm="0">
                                          <p:val>
                                            <p:strVal val="ppt_x"/>
                                          </p:val>
                                        </p:tav>
                                        <p:tav tm="100000">
                                          <p:val>
                                            <p:strVal val="0-ppt_w/2"/>
                                          </p:val>
                                        </p:tav>
                                      </p:tavLst>
                                    </p:anim>
                                    <p:anim calcmode="lin" valueType="num">
                                      <p:cBhvr additive="base">
                                        <p:cTn id="426" dur="2000"/>
                                        <p:tgtEl>
                                          <p:spTgt spid="28"/>
                                        </p:tgtEl>
                                        <p:attrNameLst>
                                          <p:attrName>ppt_y</p:attrName>
                                        </p:attrNameLst>
                                      </p:cBhvr>
                                      <p:tavLst>
                                        <p:tav tm="0">
                                          <p:val>
                                            <p:strVal val="ppt_y"/>
                                          </p:val>
                                        </p:tav>
                                        <p:tav tm="100000">
                                          <p:val>
                                            <p:strVal val="1+ppt_h/2"/>
                                          </p:val>
                                        </p:tav>
                                      </p:tavLst>
                                    </p:anim>
                                    <p:set>
                                      <p:cBhvr>
                                        <p:cTn id="427" dur="1" fill="hold">
                                          <p:stCondLst>
                                            <p:cond delay="1999"/>
                                          </p:stCondLst>
                                        </p:cTn>
                                        <p:tgtEl>
                                          <p:spTgt spid="28"/>
                                        </p:tgtEl>
                                        <p:attrNameLst>
                                          <p:attrName>style.visibility</p:attrName>
                                        </p:attrNameLst>
                                      </p:cBhvr>
                                      <p:to>
                                        <p:strVal val="hidden"/>
                                      </p:to>
                                    </p:set>
                                  </p:childTnLst>
                                </p:cTn>
                              </p:par>
                              <p:par>
                                <p:cTn id="428" presetID="2" presetClass="exit" presetSubtype="12" fill="hold" nodeType="withEffect">
                                  <p:stCondLst>
                                    <p:cond delay="0"/>
                                  </p:stCondLst>
                                  <p:childTnLst>
                                    <p:anim calcmode="lin" valueType="num">
                                      <p:cBhvr additive="base">
                                        <p:cTn id="429" dur="2000"/>
                                        <p:tgtEl>
                                          <p:spTgt spid="29"/>
                                        </p:tgtEl>
                                        <p:attrNameLst>
                                          <p:attrName>ppt_x</p:attrName>
                                        </p:attrNameLst>
                                      </p:cBhvr>
                                      <p:tavLst>
                                        <p:tav tm="0">
                                          <p:val>
                                            <p:strVal val="ppt_x"/>
                                          </p:val>
                                        </p:tav>
                                        <p:tav tm="100000">
                                          <p:val>
                                            <p:strVal val="0-ppt_w/2"/>
                                          </p:val>
                                        </p:tav>
                                      </p:tavLst>
                                    </p:anim>
                                    <p:anim calcmode="lin" valueType="num">
                                      <p:cBhvr additive="base">
                                        <p:cTn id="430" dur="2000"/>
                                        <p:tgtEl>
                                          <p:spTgt spid="29"/>
                                        </p:tgtEl>
                                        <p:attrNameLst>
                                          <p:attrName>ppt_y</p:attrName>
                                        </p:attrNameLst>
                                      </p:cBhvr>
                                      <p:tavLst>
                                        <p:tav tm="0">
                                          <p:val>
                                            <p:strVal val="ppt_y"/>
                                          </p:val>
                                        </p:tav>
                                        <p:tav tm="100000">
                                          <p:val>
                                            <p:strVal val="1+ppt_h/2"/>
                                          </p:val>
                                        </p:tav>
                                      </p:tavLst>
                                    </p:anim>
                                    <p:set>
                                      <p:cBhvr>
                                        <p:cTn id="431" dur="1" fill="hold">
                                          <p:stCondLst>
                                            <p:cond delay="1999"/>
                                          </p:stCondLst>
                                        </p:cTn>
                                        <p:tgtEl>
                                          <p:spTgt spid="29"/>
                                        </p:tgtEl>
                                        <p:attrNameLst>
                                          <p:attrName>style.visibility</p:attrName>
                                        </p:attrNameLst>
                                      </p:cBhvr>
                                      <p:to>
                                        <p:strVal val="hidden"/>
                                      </p:to>
                                    </p:set>
                                  </p:childTnLst>
                                </p:cTn>
                              </p:par>
                              <p:par>
                                <p:cTn id="432" presetID="2" presetClass="exit" presetSubtype="12" fill="hold" nodeType="withEffect">
                                  <p:stCondLst>
                                    <p:cond delay="0"/>
                                  </p:stCondLst>
                                  <p:childTnLst>
                                    <p:anim calcmode="lin" valueType="num">
                                      <p:cBhvr additive="base">
                                        <p:cTn id="433" dur="2000"/>
                                        <p:tgtEl>
                                          <p:spTgt spid="30"/>
                                        </p:tgtEl>
                                        <p:attrNameLst>
                                          <p:attrName>ppt_x</p:attrName>
                                        </p:attrNameLst>
                                      </p:cBhvr>
                                      <p:tavLst>
                                        <p:tav tm="0">
                                          <p:val>
                                            <p:strVal val="ppt_x"/>
                                          </p:val>
                                        </p:tav>
                                        <p:tav tm="100000">
                                          <p:val>
                                            <p:strVal val="0-ppt_w/2"/>
                                          </p:val>
                                        </p:tav>
                                      </p:tavLst>
                                    </p:anim>
                                    <p:anim calcmode="lin" valueType="num">
                                      <p:cBhvr additive="base">
                                        <p:cTn id="434" dur="2000"/>
                                        <p:tgtEl>
                                          <p:spTgt spid="30"/>
                                        </p:tgtEl>
                                        <p:attrNameLst>
                                          <p:attrName>ppt_y</p:attrName>
                                        </p:attrNameLst>
                                      </p:cBhvr>
                                      <p:tavLst>
                                        <p:tav tm="0">
                                          <p:val>
                                            <p:strVal val="ppt_y"/>
                                          </p:val>
                                        </p:tav>
                                        <p:tav tm="100000">
                                          <p:val>
                                            <p:strVal val="1+ppt_h/2"/>
                                          </p:val>
                                        </p:tav>
                                      </p:tavLst>
                                    </p:anim>
                                    <p:set>
                                      <p:cBhvr>
                                        <p:cTn id="435" dur="1" fill="hold">
                                          <p:stCondLst>
                                            <p:cond delay="1999"/>
                                          </p:stCondLst>
                                        </p:cTn>
                                        <p:tgtEl>
                                          <p:spTgt spid="30"/>
                                        </p:tgtEl>
                                        <p:attrNameLst>
                                          <p:attrName>style.visibility</p:attrName>
                                        </p:attrNameLst>
                                      </p:cBhvr>
                                      <p:to>
                                        <p:strVal val="hidden"/>
                                      </p:to>
                                    </p:set>
                                  </p:childTnLst>
                                </p:cTn>
                              </p:par>
                              <p:par>
                                <p:cTn id="436" presetID="2" presetClass="exit" presetSubtype="12" fill="hold" nodeType="withEffect">
                                  <p:stCondLst>
                                    <p:cond delay="0"/>
                                  </p:stCondLst>
                                  <p:childTnLst>
                                    <p:anim calcmode="lin" valueType="num">
                                      <p:cBhvr additive="base">
                                        <p:cTn id="437" dur="2000"/>
                                        <p:tgtEl>
                                          <p:spTgt spid="31"/>
                                        </p:tgtEl>
                                        <p:attrNameLst>
                                          <p:attrName>ppt_x</p:attrName>
                                        </p:attrNameLst>
                                      </p:cBhvr>
                                      <p:tavLst>
                                        <p:tav tm="0">
                                          <p:val>
                                            <p:strVal val="ppt_x"/>
                                          </p:val>
                                        </p:tav>
                                        <p:tav tm="100000">
                                          <p:val>
                                            <p:strVal val="0-ppt_w/2"/>
                                          </p:val>
                                        </p:tav>
                                      </p:tavLst>
                                    </p:anim>
                                    <p:anim calcmode="lin" valueType="num">
                                      <p:cBhvr additive="base">
                                        <p:cTn id="438" dur="2000"/>
                                        <p:tgtEl>
                                          <p:spTgt spid="31"/>
                                        </p:tgtEl>
                                        <p:attrNameLst>
                                          <p:attrName>ppt_y</p:attrName>
                                        </p:attrNameLst>
                                      </p:cBhvr>
                                      <p:tavLst>
                                        <p:tav tm="0">
                                          <p:val>
                                            <p:strVal val="ppt_y"/>
                                          </p:val>
                                        </p:tav>
                                        <p:tav tm="100000">
                                          <p:val>
                                            <p:strVal val="1+ppt_h/2"/>
                                          </p:val>
                                        </p:tav>
                                      </p:tavLst>
                                    </p:anim>
                                    <p:set>
                                      <p:cBhvr>
                                        <p:cTn id="439" dur="1" fill="hold">
                                          <p:stCondLst>
                                            <p:cond delay="1999"/>
                                          </p:stCondLst>
                                        </p:cTn>
                                        <p:tgtEl>
                                          <p:spTgt spid="31"/>
                                        </p:tgtEl>
                                        <p:attrNameLst>
                                          <p:attrName>style.visibility</p:attrName>
                                        </p:attrNameLst>
                                      </p:cBhvr>
                                      <p:to>
                                        <p:strVal val="hidden"/>
                                      </p:to>
                                    </p:set>
                                  </p:childTnLst>
                                </p:cTn>
                              </p:par>
                              <p:par>
                                <p:cTn id="440" presetID="2" presetClass="exit" presetSubtype="12" fill="hold" nodeType="withEffect">
                                  <p:stCondLst>
                                    <p:cond delay="0"/>
                                  </p:stCondLst>
                                  <p:childTnLst>
                                    <p:anim calcmode="lin" valueType="num">
                                      <p:cBhvr additive="base">
                                        <p:cTn id="441" dur="2000"/>
                                        <p:tgtEl>
                                          <p:spTgt spid="32"/>
                                        </p:tgtEl>
                                        <p:attrNameLst>
                                          <p:attrName>ppt_x</p:attrName>
                                        </p:attrNameLst>
                                      </p:cBhvr>
                                      <p:tavLst>
                                        <p:tav tm="0">
                                          <p:val>
                                            <p:strVal val="ppt_x"/>
                                          </p:val>
                                        </p:tav>
                                        <p:tav tm="100000">
                                          <p:val>
                                            <p:strVal val="0-ppt_w/2"/>
                                          </p:val>
                                        </p:tav>
                                      </p:tavLst>
                                    </p:anim>
                                    <p:anim calcmode="lin" valueType="num">
                                      <p:cBhvr additive="base">
                                        <p:cTn id="442" dur="2000"/>
                                        <p:tgtEl>
                                          <p:spTgt spid="32"/>
                                        </p:tgtEl>
                                        <p:attrNameLst>
                                          <p:attrName>ppt_y</p:attrName>
                                        </p:attrNameLst>
                                      </p:cBhvr>
                                      <p:tavLst>
                                        <p:tav tm="0">
                                          <p:val>
                                            <p:strVal val="ppt_y"/>
                                          </p:val>
                                        </p:tav>
                                        <p:tav tm="100000">
                                          <p:val>
                                            <p:strVal val="1+ppt_h/2"/>
                                          </p:val>
                                        </p:tav>
                                      </p:tavLst>
                                    </p:anim>
                                    <p:set>
                                      <p:cBhvr>
                                        <p:cTn id="443" dur="1" fill="hold">
                                          <p:stCondLst>
                                            <p:cond delay="1999"/>
                                          </p:stCondLst>
                                        </p:cTn>
                                        <p:tgtEl>
                                          <p:spTgt spid="32"/>
                                        </p:tgtEl>
                                        <p:attrNameLst>
                                          <p:attrName>style.visibility</p:attrName>
                                        </p:attrNameLst>
                                      </p:cBhvr>
                                      <p:to>
                                        <p:strVal val="hidden"/>
                                      </p:to>
                                    </p:set>
                                  </p:childTnLst>
                                </p:cTn>
                              </p:par>
                              <p:par>
                                <p:cTn id="444" presetID="2" presetClass="exit" presetSubtype="12" fill="hold" nodeType="withEffect">
                                  <p:stCondLst>
                                    <p:cond delay="0"/>
                                  </p:stCondLst>
                                  <p:childTnLst>
                                    <p:anim calcmode="lin" valueType="num">
                                      <p:cBhvr additive="base">
                                        <p:cTn id="445" dur="2000"/>
                                        <p:tgtEl>
                                          <p:spTgt spid="33"/>
                                        </p:tgtEl>
                                        <p:attrNameLst>
                                          <p:attrName>ppt_x</p:attrName>
                                        </p:attrNameLst>
                                      </p:cBhvr>
                                      <p:tavLst>
                                        <p:tav tm="0">
                                          <p:val>
                                            <p:strVal val="ppt_x"/>
                                          </p:val>
                                        </p:tav>
                                        <p:tav tm="100000">
                                          <p:val>
                                            <p:strVal val="0-ppt_w/2"/>
                                          </p:val>
                                        </p:tav>
                                      </p:tavLst>
                                    </p:anim>
                                    <p:anim calcmode="lin" valueType="num">
                                      <p:cBhvr additive="base">
                                        <p:cTn id="446" dur="2000"/>
                                        <p:tgtEl>
                                          <p:spTgt spid="33"/>
                                        </p:tgtEl>
                                        <p:attrNameLst>
                                          <p:attrName>ppt_y</p:attrName>
                                        </p:attrNameLst>
                                      </p:cBhvr>
                                      <p:tavLst>
                                        <p:tav tm="0">
                                          <p:val>
                                            <p:strVal val="ppt_y"/>
                                          </p:val>
                                        </p:tav>
                                        <p:tav tm="100000">
                                          <p:val>
                                            <p:strVal val="1+ppt_h/2"/>
                                          </p:val>
                                        </p:tav>
                                      </p:tavLst>
                                    </p:anim>
                                    <p:set>
                                      <p:cBhvr>
                                        <p:cTn id="447" dur="1" fill="hold">
                                          <p:stCondLst>
                                            <p:cond delay="1999"/>
                                          </p:stCondLst>
                                        </p:cTn>
                                        <p:tgtEl>
                                          <p:spTgt spid="33"/>
                                        </p:tgtEl>
                                        <p:attrNameLst>
                                          <p:attrName>style.visibility</p:attrName>
                                        </p:attrNameLst>
                                      </p:cBhvr>
                                      <p:to>
                                        <p:strVal val="hidden"/>
                                      </p:to>
                                    </p:set>
                                  </p:childTnLst>
                                </p:cTn>
                              </p:par>
                              <p:par>
                                <p:cTn id="448" presetID="2" presetClass="exit" presetSubtype="12" fill="hold" nodeType="withEffect">
                                  <p:stCondLst>
                                    <p:cond delay="0"/>
                                  </p:stCondLst>
                                  <p:childTnLst>
                                    <p:anim calcmode="lin" valueType="num">
                                      <p:cBhvr additive="base">
                                        <p:cTn id="449" dur="2000"/>
                                        <p:tgtEl>
                                          <p:spTgt spid="54"/>
                                        </p:tgtEl>
                                        <p:attrNameLst>
                                          <p:attrName>ppt_x</p:attrName>
                                        </p:attrNameLst>
                                      </p:cBhvr>
                                      <p:tavLst>
                                        <p:tav tm="0">
                                          <p:val>
                                            <p:strVal val="ppt_x"/>
                                          </p:val>
                                        </p:tav>
                                        <p:tav tm="100000">
                                          <p:val>
                                            <p:strVal val="0-ppt_w/2"/>
                                          </p:val>
                                        </p:tav>
                                      </p:tavLst>
                                    </p:anim>
                                    <p:anim calcmode="lin" valueType="num">
                                      <p:cBhvr additive="base">
                                        <p:cTn id="450" dur="2000"/>
                                        <p:tgtEl>
                                          <p:spTgt spid="54"/>
                                        </p:tgtEl>
                                        <p:attrNameLst>
                                          <p:attrName>ppt_y</p:attrName>
                                        </p:attrNameLst>
                                      </p:cBhvr>
                                      <p:tavLst>
                                        <p:tav tm="0">
                                          <p:val>
                                            <p:strVal val="ppt_y"/>
                                          </p:val>
                                        </p:tav>
                                        <p:tav tm="100000">
                                          <p:val>
                                            <p:strVal val="1+ppt_h/2"/>
                                          </p:val>
                                        </p:tav>
                                      </p:tavLst>
                                    </p:anim>
                                    <p:set>
                                      <p:cBhvr>
                                        <p:cTn id="451" dur="1" fill="hold">
                                          <p:stCondLst>
                                            <p:cond delay="1999"/>
                                          </p:stCondLst>
                                        </p:cTn>
                                        <p:tgtEl>
                                          <p:spTgt spid="54"/>
                                        </p:tgtEl>
                                        <p:attrNameLst>
                                          <p:attrName>style.visibility</p:attrName>
                                        </p:attrNameLst>
                                      </p:cBhvr>
                                      <p:to>
                                        <p:strVal val="hidden"/>
                                      </p:to>
                                    </p:set>
                                  </p:childTnLst>
                                </p:cTn>
                              </p:par>
                              <p:par>
                                <p:cTn id="452" presetID="2" presetClass="exit" presetSubtype="12" fill="hold" nodeType="withEffect">
                                  <p:stCondLst>
                                    <p:cond delay="0"/>
                                  </p:stCondLst>
                                  <p:childTnLst>
                                    <p:anim calcmode="lin" valueType="num">
                                      <p:cBhvr additive="base">
                                        <p:cTn id="453" dur="2000"/>
                                        <p:tgtEl>
                                          <p:spTgt spid="55"/>
                                        </p:tgtEl>
                                        <p:attrNameLst>
                                          <p:attrName>ppt_x</p:attrName>
                                        </p:attrNameLst>
                                      </p:cBhvr>
                                      <p:tavLst>
                                        <p:tav tm="0">
                                          <p:val>
                                            <p:strVal val="ppt_x"/>
                                          </p:val>
                                        </p:tav>
                                        <p:tav tm="100000">
                                          <p:val>
                                            <p:strVal val="0-ppt_w/2"/>
                                          </p:val>
                                        </p:tav>
                                      </p:tavLst>
                                    </p:anim>
                                    <p:anim calcmode="lin" valueType="num">
                                      <p:cBhvr additive="base">
                                        <p:cTn id="454" dur="2000"/>
                                        <p:tgtEl>
                                          <p:spTgt spid="55"/>
                                        </p:tgtEl>
                                        <p:attrNameLst>
                                          <p:attrName>ppt_y</p:attrName>
                                        </p:attrNameLst>
                                      </p:cBhvr>
                                      <p:tavLst>
                                        <p:tav tm="0">
                                          <p:val>
                                            <p:strVal val="ppt_y"/>
                                          </p:val>
                                        </p:tav>
                                        <p:tav tm="100000">
                                          <p:val>
                                            <p:strVal val="1+ppt_h/2"/>
                                          </p:val>
                                        </p:tav>
                                      </p:tavLst>
                                    </p:anim>
                                    <p:set>
                                      <p:cBhvr>
                                        <p:cTn id="455" dur="1" fill="hold">
                                          <p:stCondLst>
                                            <p:cond delay="1999"/>
                                          </p:stCondLst>
                                        </p:cTn>
                                        <p:tgtEl>
                                          <p:spTgt spid="55"/>
                                        </p:tgtEl>
                                        <p:attrNameLst>
                                          <p:attrName>style.visibility</p:attrName>
                                        </p:attrNameLst>
                                      </p:cBhvr>
                                      <p:to>
                                        <p:strVal val="hidden"/>
                                      </p:to>
                                    </p:set>
                                  </p:childTnLst>
                                </p:cTn>
                              </p:par>
                              <p:par>
                                <p:cTn id="456" presetID="2" presetClass="exit" presetSubtype="12" fill="hold" nodeType="withEffect">
                                  <p:stCondLst>
                                    <p:cond delay="0"/>
                                  </p:stCondLst>
                                  <p:childTnLst>
                                    <p:anim calcmode="lin" valueType="num">
                                      <p:cBhvr additive="base">
                                        <p:cTn id="457" dur="2000"/>
                                        <p:tgtEl>
                                          <p:spTgt spid="56"/>
                                        </p:tgtEl>
                                        <p:attrNameLst>
                                          <p:attrName>ppt_x</p:attrName>
                                        </p:attrNameLst>
                                      </p:cBhvr>
                                      <p:tavLst>
                                        <p:tav tm="0">
                                          <p:val>
                                            <p:strVal val="ppt_x"/>
                                          </p:val>
                                        </p:tav>
                                        <p:tav tm="100000">
                                          <p:val>
                                            <p:strVal val="0-ppt_w/2"/>
                                          </p:val>
                                        </p:tav>
                                      </p:tavLst>
                                    </p:anim>
                                    <p:anim calcmode="lin" valueType="num">
                                      <p:cBhvr additive="base">
                                        <p:cTn id="458" dur="2000"/>
                                        <p:tgtEl>
                                          <p:spTgt spid="56"/>
                                        </p:tgtEl>
                                        <p:attrNameLst>
                                          <p:attrName>ppt_y</p:attrName>
                                        </p:attrNameLst>
                                      </p:cBhvr>
                                      <p:tavLst>
                                        <p:tav tm="0">
                                          <p:val>
                                            <p:strVal val="ppt_y"/>
                                          </p:val>
                                        </p:tav>
                                        <p:tav tm="100000">
                                          <p:val>
                                            <p:strVal val="1+ppt_h/2"/>
                                          </p:val>
                                        </p:tav>
                                      </p:tavLst>
                                    </p:anim>
                                    <p:set>
                                      <p:cBhvr>
                                        <p:cTn id="459" dur="1" fill="hold">
                                          <p:stCondLst>
                                            <p:cond delay="1999"/>
                                          </p:stCondLst>
                                        </p:cTn>
                                        <p:tgtEl>
                                          <p:spTgt spid="56"/>
                                        </p:tgtEl>
                                        <p:attrNameLst>
                                          <p:attrName>style.visibility</p:attrName>
                                        </p:attrNameLst>
                                      </p:cBhvr>
                                      <p:to>
                                        <p:strVal val="hidden"/>
                                      </p:to>
                                    </p:set>
                                  </p:childTnLst>
                                </p:cTn>
                              </p:par>
                              <p:par>
                                <p:cTn id="460" presetID="2" presetClass="exit" presetSubtype="12" fill="hold" nodeType="withEffect">
                                  <p:stCondLst>
                                    <p:cond delay="0"/>
                                  </p:stCondLst>
                                  <p:childTnLst>
                                    <p:anim calcmode="lin" valueType="num">
                                      <p:cBhvr additive="base">
                                        <p:cTn id="461" dur="2000"/>
                                        <p:tgtEl>
                                          <p:spTgt spid="57"/>
                                        </p:tgtEl>
                                        <p:attrNameLst>
                                          <p:attrName>ppt_x</p:attrName>
                                        </p:attrNameLst>
                                      </p:cBhvr>
                                      <p:tavLst>
                                        <p:tav tm="0">
                                          <p:val>
                                            <p:strVal val="ppt_x"/>
                                          </p:val>
                                        </p:tav>
                                        <p:tav tm="100000">
                                          <p:val>
                                            <p:strVal val="0-ppt_w/2"/>
                                          </p:val>
                                        </p:tav>
                                      </p:tavLst>
                                    </p:anim>
                                    <p:anim calcmode="lin" valueType="num">
                                      <p:cBhvr additive="base">
                                        <p:cTn id="462" dur="2000"/>
                                        <p:tgtEl>
                                          <p:spTgt spid="57"/>
                                        </p:tgtEl>
                                        <p:attrNameLst>
                                          <p:attrName>ppt_y</p:attrName>
                                        </p:attrNameLst>
                                      </p:cBhvr>
                                      <p:tavLst>
                                        <p:tav tm="0">
                                          <p:val>
                                            <p:strVal val="ppt_y"/>
                                          </p:val>
                                        </p:tav>
                                        <p:tav tm="100000">
                                          <p:val>
                                            <p:strVal val="1+ppt_h/2"/>
                                          </p:val>
                                        </p:tav>
                                      </p:tavLst>
                                    </p:anim>
                                    <p:set>
                                      <p:cBhvr>
                                        <p:cTn id="463" dur="1" fill="hold">
                                          <p:stCondLst>
                                            <p:cond delay="1999"/>
                                          </p:stCondLst>
                                        </p:cTn>
                                        <p:tgtEl>
                                          <p:spTgt spid="57"/>
                                        </p:tgtEl>
                                        <p:attrNameLst>
                                          <p:attrName>style.visibility</p:attrName>
                                        </p:attrNameLst>
                                      </p:cBhvr>
                                      <p:to>
                                        <p:strVal val="hidden"/>
                                      </p:to>
                                    </p:set>
                                  </p:childTnLst>
                                </p:cTn>
                              </p:par>
                              <p:par>
                                <p:cTn id="464" presetID="2" presetClass="exit" presetSubtype="12" fill="hold" nodeType="withEffect">
                                  <p:stCondLst>
                                    <p:cond delay="0"/>
                                  </p:stCondLst>
                                  <p:childTnLst>
                                    <p:anim calcmode="lin" valueType="num">
                                      <p:cBhvr additive="base">
                                        <p:cTn id="465" dur="2000"/>
                                        <p:tgtEl>
                                          <p:spTgt spid="58"/>
                                        </p:tgtEl>
                                        <p:attrNameLst>
                                          <p:attrName>ppt_x</p:attrName>
                                        </p:attrNameLst>
                                      </p:cBhvr>
                                      <p:tavLst>
                                        <p:tav tm="0">
                                          <p:val>
                                            <p:strVal val="ppt_x"/>
                                          </p:val>
                                        </p:tav>
                                        <p:tav tm="100000">
                                          <p:val>
                                            <p:strVal val="0-ppt_w/2"/>
                                          </p:val>
                                        </p:tav>
                                      </p:tavLst>
                                    </p:anim>
                                    <p:anim calcmode="lin" valueType="num">
                                      <p:cBhvr additive="base">
                                        <p:cTn id="466" dur="2000"/>
                                        <p:tgtEl>
                                          <p:spTgt spid="58"/>
                                        </p:tgtEl>
                                        <p:attrNameLst>
                                          <p:attrName>ppt_y</p:attrName>
                                        </p:attrNameLst>
                                      </p:cBhvr>
                                      <p:tavLst>
                                        <p:tav tm="0">
                                          <p:val>
                                            <p:strVal val="ppt_y"/>
                                          </p:val>
                                        </p:tav>
                                        <p:tav tm="100000">
                                          <p:val>
                                            <p:strVal val="1+ppt_h/2"/>
                                          </p:val>
                                        </p:tav>
                                      </p:tavLst>
                                    </p:anim>
                                    <p:set>
                                      <p:cBhvr>
                                        <p:cTn id="467" dur="1" fill="hold">
                                          <p:stCondLst>
                                            <p:cond delay="1999"/>
                                          </p:stCondLst>
                                        </p:cTn>
                                        <p:tgtEl>
                                          <p:spTgt spid="58"/>
                                        </p:tgtEl>
                                        <p:attrNameLst>
                                          <p:attrName>style.visibility</p:attrName>
                                        </p:attrNameLst>
                                      </p:cBhvr>
                                      <p:to>
                                        <p:strVal val="hidden"/>
                                      </p:to>
                                    </p:set>
                                  </p:childTnLst>
                                </p:cTn>
                              </p:par>
                              <p:par>
                                <p:cTn id="468" presetID="2" presetClass="exit" presetSubtype="12" fill="hold" nodeType="withEffect">
                                  <p:stCondLst>
                                    <p:cond delay="0"/>
                                  </p:stCondLst>
                                  <p:childTnLst>
                                    <p:anim calcmode="lin" valueType="num">
                                      <p:cBhvr additive="base">
                                        <p:cTn id="469" dur="2000"/>
                                        <p:tgtEl>
                                          <p:spTgt spid="59"/>
                                        </p:tgtEl>
                                        <p:attrNameLst>
                                          <p:attrName>ppt_x</p:attrName>
                                        </p:attrNameLst>
                                      </p:cBhvr>
                                      <p:tavLst>
                                        <p:tav tm="0">
                                          <p:val>
                                            <p:strVal val="ppt_x"/>
                                          </p:val>
                                        </p:tav>
                                        <p:tav tm="100000">
                                          <p:val>
                                            <p:strVal val="0-ppt_w/2"/>
                                          </p:val>
                                        </p:tav>
                                      </p:tavLst>
                                    </p:anim>
                                    <p:anim calcmode="lin" valueType="num">
                                      <p:cBhvr additive="base">
                                        <p:cTn id="470" dur="2000"/>
                                        <p:tgtEl>
                                          <p:spTgt spid="59"/>
                                        </p:tgtEl>
                                        <p:attrNameLst>
                                          <p:attrName>ppt_y</p:attrName>
                                        </p:attrNameLst>
                                      </p:cBhvr>
                                      <p:tavLst>
                                        <p:tav tm="0">
                                          <p:val>
                                            <p:strVal val="ppt_y"/>
                                          </p:val>
                                        </p:tav>
                                        <p:tav tm="100000">
                                          <p:val>
                                            <p:strVal val="1+ppt_h/2"/>
                                          </p:val>
                                        </p:tav>
                                      </p:tavLst>
                                    </p:anim>
                                    <p:set>
                                      <p:cBhvr>
                                        <p:cTn id="471" dur="1" fill="hold">
                                          <p:stCondLst>
                                            <p:cond delay="1999"/>
                                          </p:stCondLst>
                                        </p:cTn>
                                        <p:tgtEl>
                                          <p:spTgt spid="59"/>
                                        </p:tgtEl>
                                        <p:attrNameLst>
                                          <p:attrName>style.visibility</p:attrName>
                                        </p:attrNameLst>
                                      </p:cBhvr>
                                      <p:to>
                                        <p:strVal val="hidden"/>
                                      </p:to>
                                    </p:set>
                                  </p:childTnLst>
                                </p:cTn>
                              </p:par>
                              <p:par>
                                <p:cTn id="472" presetID="2" presetClass="exit" presetSubtype="12" fill="hold" nodeType="withEffect">
                                  <p:stCondLst>
                                    <p:cond delay="0"/>
                                  </p:stCondLst>
                                  <p:childTnLst>
                                    <p:anim calcmode="lin" valueType="num">
                                      <p:cBhvr additive="base">
                                        <p:cTn id="473" dur="2000"/>
                                        <p:tgtEl>
                                          <p:spTgt spid="60"/>
                                        </p:tgtEl>
                                        <p:attrNameLst>
                                          <p:attrName>ppt_x</p:attrName>
                                        </p:attrNameLst>
                                      </p:cBhvr>
                                      <p:tavLst>
                                        <p:tav tm="0">
                                          <p:val>
                                            <p:strVal val="ppt_x"/>
                                          </p:val>
                                        </p:tav>
                                        <p:tav tm="100000">
                                          <p:val>
                                            <p:strVal val="0-ppt_w/2"/>
                                          </p:val>
                                        </p:tav>
                                      </p:tavLst>
                                    </p:anim>
                                    <p:anim calcmode="lin" valueType="num">
                                      <p:cBhvr additive="base">
                                        <p:cTn id="474" dur="2000"/>
                                        <p:tgtEl>
                                          <p:spTgt spid="60"/>
                                        </p:tgtEl>
                                        <p:attrNameLst>
                                          <p:attrName>ppt_y</p:attrName>
                                        </p:attrNameLst>
                                      </p:cBhvr>
                                      <p:tavLst>
                                        <p:tav tm="0">
                                          <p:val>
                                            <p:strVal val="ppt_y"/>
                                          </p:val>
                                        </p:tav>
                                        <p:tav tm="100000">
                                          <p:val>
                                            <p:strVal val="1+ppt_h/2"/>
                                          </p:val>
                                        </p:tav>
                                      </p:tavLst>
                                    </p:anim>
                                    <p:set>
                                      <p:cBhvr>
                                        <p:cTn id="475" dur="1" fill="hold">
                                          <p:stCondLst>
                                            <p:cond delay="1999"/>
                                          </p:stCondLst>
                                        </p:cTn>
                                        <p:tgtEl>
                                          <p:spTgt spid="60"/>
                                        </p:tgtEl>
                                        <p:attrNameLst>
                                          <p:attrName>style.visibility</p:attrName>
                                        </p:attrNameLst>
                                      </p:cBhvr>
                                      <p:to>
                                        <p:strVal val="hidden"/>
                                      </p:to>
                                    </p:set>
                                  </p:childTnLst>
                                </p:cTn>
                              </p:par>
                              <p:par>
                                <p:cTn id="476" presetID="2" presetClass="exit" presetSubtype="12" fill="hold" nodeType="withEffect">
                                  <p:stCondLst>
                                    <p:cond delay="0"/>
                                  </p:stCondLst>
                                  <p:childTnLst>
                                    <p:anim calcmode="lin" valueType="num">
                                      <p:cBhvr additive="base">
                                        <p:cTn id="477" dur="2000"/>
                                        <p:tgtEl>
                                          <p:spTgt spid="61"/>
                                        </p:tgtEl>
                                        <p:attrNameLst>
                                          <p:attrName>ppt_x</p:attrName>
                                        </p:attrNameLst>
                                      </p:cBhvr>
                                      <p:tavLst>
                                        <p:tav tm="0">
                                          <p:val>
                                            <p:strVal val="ppt_x"/>
                                          </p:val>
                                        </p:tav>
                                        <p:tav tm="100000">
                                          <p:val>
                                            <p:strVal val="0-ppt_w/2"/>
                                          </p:val>
                                        </p:tav>
                                      </p:tavLst>
                                    </p:anim>
                                    <p:anim calcmode="lin" valueType="num">
                                      <p:cBhvr additive="base">
                                        <p:cTn id="478" dur="2000"/>
                                        <p:tgtEl>
                                          <p:spTgt spid="61"/>
                                        </p:tgtEl>
                                        <p:attrNameLst>
                                          <p:attrName>ppt_y</p:attrName>
                                        </p:attrNameLst>
                                      </p:cBhvr>
                                      <p:tavLst>
                                        <p:tav tm="0">
                                          <p:val>
                                            <p:strVal val="ppt_y"/>
                                          </p:val>
                                        </p:tav>
                                        <p:tav tm="100000">
                                          <p:val>
                                            <p:strVal val="1+ppt_h/2"/>
                                          </p:val>
                                        </p:tav>
                                      </p:tavLst>
                                    </p:anim>
                                    <p:set>
                                      <p:cBhvr>
                                        <p:cTn id="479" dur="1" fill="hold">
                                          <p:stCondLst>
                                            <p:cond delay="1999"/>
                                          </p:stCondLst>
                                        </p:cTn>
                                        <p:tgtEl>
                                          <p:spTgt spid="61"/>
                                        </p:tgtEl>
                                        <p:attrNameLst>
                                          <p:attrName>style.visibility</p:attrName>
                                        </p:attrNameLst>
                                      </p:cBhvr>
                                      <p:to>
                                        <p:strVal val="hidden"/>
                                      </p:to>
                                    </p:set>
                                  </p:childTnLst>
                                </p:cTn>
                              </p:par>
                              <p:par>
                                <p:cTn id="480" presetID="2" presetClass="exit" presetSubtype="12" fill="hold" nodeType="withEffect">
                                  <p:stCondLst>
                                    <p:cond delay="0"/>
                                  </p:stCondLst>
                                  <p:childTnLst>
                                    <p:anim calcmode="lin" valueType="num">
                                      <p:cBhvr additive="base">
                                        <p:cTn id="481" dur="2000"/>
                                        <p:tgtEl>
                                          <p:spTgt spid="62"/>
                                        </p:tgtEl>
                                        <p:attrNameLst>
                                          <p:attrName>ppt_x</p:attrName>
                                        </p:attrNameLst>
                                      </p:cBhvr>
                                      <p:tavLst>
                                        <p:tav tm="0">
                                          <p:val>
                                            <p:strVal val="ppt_x"/>
                                          </p:val>
                                        </p:tav>
                                        <p:tav tm="100000">
                                          <p:val>
                                            <p:strVal val="0-ppt_w/2"/>
                                          </p:val>
                                        </p:tav>
                                      </p:tavLst>
                                    </p:anim>
                                    <p:anim calcmode="lin" valueType="num">
                                      <p:cBhvr additive="base">
                                        <p:cTn id="482" dur="2000"/>
                                        <p:tgtEl>
                                          <p:spTgt spid="62"/>
                                        </p:tgtEl>
                                        <p:attrNameLst>
                                          <p:attrName>ppt_y</p:attrName>
                                        </p:attrNameLst>
                                      </p:cBhvr>
                                      <p:tavLst>
                                        <p:tav tm="0">
                                          <p:val>
                                            <p:strVal val="ppt_y"/>
                                          </p:val>
                                        </p:tav>
                                        <p:tav tm="100000">
                                          <p:val>
                                            <p:strVal val="1+ppt_h/2"/>
                                          </p:val>
                                        </p:tav>
                                      </p:tavLst>
                                    </p:anim>
                                    <p:set>
                                      <p:cBhvr>
                                        <p:cTn id="483" dur="1" fill="hold">
                                          <p:stCondLst>
                                            <p:cond delay="1999"/>
                                          </p:stCondLst>
                                        </p:cTn>
                                        <p:tgtEl>
                                          <p:spTgt spid="62"/>
                                        </p:tgtEl>
                                        <p:attrNameLst>
                                          <p:attrName>style.visibility</p:attrName>
                                        </p:attrNameLst>
                                      </p:cBhvr>
                                      <p:to>
                                        <p:strVal val="hidden"/>
                                      </p:to>
                                    </p:set>
                                  </p:childTnLst>
                                </p:cTn>
                              </p:par>
                              <p:par>
                                <p:cTn id="484" presetID="2" presetClass="exit" presetSubtype="12" fill="hold" nodeType="withEffect">
                                  <p:stCondLst>
                                    <p:cond delay="0"/>
                                  </p:stCondLst>
                                  <p:childTnLst>
                                    <p:anim calcmode="lin" valueType="num">
                                      <p:cBhvr additive="base">
                                        <p:cTn id="485" dur="2000"/>
                                        <p:tgtEl>
                                          <p:spTgt spid="63"/>
                                        </p:tgtEl>
                                        <p:attrNameLst>
                                          <p:attrName>ppt_x</p:attrName>
                                        </p:attrNameLst>
                                      </p:cBhvr>
                                      <p:tavLst>
                                        <p:tav tm="0">
                                          <p:val>
                                            <p:strVal val="ppt_x"/>
                                          </p:val>
                                        </p:tav>
                                        <p:tav tm="100000">
                                          <p:val>
                                            <p:strVal val="0-ppt_w/2"/>
                                          </p:val>
                                        </p:tav>
                                      </p:tavLst>
                                    </p:anim>
                                    <p:anim calcmode="lin" valueType="num">
                                      <p:cBhvr additive="base">
                                        <p:cTn id="486" dur="2000"/>
                                        <p:tgtEl>
                                          <p:spTgt spid="63"/>
                                        </p:tgtEl>
                                        <p:attrNameLst>
                                          <p:attrName>ppt_y</p:attrName>
                                        </p:attrNameLst>
                                      </p:cBhvr>
                                      <p:tavLst>
                                        <p:tav tm="0">
                                          <p:val>
                                            <p:strVal val="ppt_y"/>
                                          </p:val>
                                        </p:tav>
                                        <p:tav tm="100000">
                                          <p:val>
                                            <p:strVal val="1+ppt_h/2"/>
                                          </p:val>
                                        </p:tav>
                                      </p:tavLst>
                                    </p:anim>
                                    <p:set>
                                      <p:cBhvr>
                                        <p:cTn id="487" dur="1" fill="hold">
                                          <p:stCondLst>
                                            <p:cond delay="1999"/>
                                          </p:stCondLst>
                                        </p:cTn>
                                        <p:tgtEl>
                                          <p:spTgt spid="63"/>
                                        </p:tgtEl>
                                        <p:attrNameLst>
                                          <p:attrName>style.visibility</p:attrName>
                                        </p:attrNameLst>
                                      </p:cBhvr>
                                      <p:to>
                                        <p:strVal val="hidden"/>
                                      </p:to>
                                    </p:set>
                                  </p:childTnLst>
                                </p:cTn>
                              </p:par>
                              <p:par>
                                <p:cTn id="488" presetID="2" presetClass="exit" presetSubtype="6" fill="hold" nodeType="withEffect">
                                  <p:stCondLst>
                                    <p:cond delay="0"/>
                                  </p:stCondLst>
                                  <p:childTnLst>
                                    <p:anim calcmode="lin" valueType="num">
                                      <p:cBhvr additive="base">
                                        <p:cTn id="489" dur="2000"/>
                                        <p:tgtEl>
                                          <p:spTgt spid="4"/>
                                        </p:tgtEl>
                                        <p:attrNameLst>
                                          <p:attrName>ppt_x</p:attrName>
                                        </p:attrNameLst>
                                      </p:cBhvr>
                                      <p:tavLst>
                                        <p:tav tm="0">
                                          <p:val>
                                            <p:strVal val="ppt_x"/>
                                          </p:val>
                                        </p:tav>
                                        <p:tav tm="100000">
                                          <p:val>
                                            <p:strVal val="1+ppt_w/2"/>
                                          </p:val>
                                        </p:tav>
                                      </p:tavLst>
                                    </p:anim>
                                    <p:anim calcmode="lin" valueType="num">
                                      <p:cBhvr additive="base">
                                        <p:cTn id="490" dur="2000"/>
                                        <p:tgtEl>
                                          <p:spTgt spid="4"/>
                                        </p:tgtEl>
                                        <p:attrNameLst>
                                          <p:attrName>ppt_y</p:attrName>
                                        </p:attrNameLst>
                                      </p:cBhvr>
                                      <p:tavLst>
                                        <p:tav tm="0">
                                          <p:val>
                                            <p:strVal val="ppt_y"/>
                                          </p:val>
                                        </p:tav>
                                        <p:tav tm="100000">
                                          <p:val>
                                            <p:strVal val="1+ppt_h/2"/>
                                          </p:val>
                                        </p:tav>
                                      </p:tavLst>
                                    </p:anim>
                                    <p:set>
                                      <p:cBhvr>
                                        <p:cTn id="491" dur="1" fill="hold">
                                          <p:stCondLst>
                                            <p:cond delay="1999"/>
                                          </p:stCondLst>
                                        </p:cTn>
                                        <p:tgtEl>
                                          <p:spTgt spid="4"/>
                                        </p:tgtEl>
                                        <p:attrNameLst>
                                          <p:attrName>style.visibility</p:attrName>
                                        </p:attrNameLst>
                                      </p:cBhvr>
                                      <p:to>
                                        <p:strVal val="hidden"/>
                                      </p:to>
                                    </p:set>
                                  </p:childTnLst>
                                </p:cTn>
                              </p:par>
                              <p:par>
                                <p:cTn id="492" presetID="2" presetClass="exit" presetSubtype="6" fill="hold" nodeType="withEffect">
                                  <p:stCondLst>
                                    <p:cond delay="0"/>
                                  </p:stCondLst>
                                  <p:childTnLst>
                                    <p:anim calcmode="lin" valueType="num">
                                      <p:cBhvr additive="base">
                                        <p:cTn id="493" dur="2000"/>
                                        <p:tgtEl>
                                          <p:spTgt spid="6"/>
                                        </p:tgtEl>
                                        <p:attrNameLst>
                                          <p:attrName>ppt_x</p:attrName>
                                        </p:attrNameLst>
                                      </p:cBhvr>
                                      <p:tavLst>
                                        <p:tav tm="0">
                                          <p:val>
                                            <p:strVal val="ppt_x"/>
                                          </p:val>
                                        </p:tav>
                                        <p:tav tm="100000">
                                          <p:val>
                                            <p:strVal val="1+ppt_w/2"/>
                                          </p:val>
                                        </p:tav>
                                      </p:tavLst>
                                    </p:anim>
                                    <p:anim calcmode="lin" valueType="num">
                                      <p:cBhvr additive="base">
                                        <p:cTn id="494" dur="2000"/>
                                        <p:tgtEl>
                                          <p:spTgt spid="6"/>
                                        </p:tgtEl>
                                        <p:attrNameLst>
                                          <p:attrName>ppt_y</p:attrName>
                                        </p:attrNameLst>
                                      </p:cBhvr>
                                      <p:tavLst>
                                        <p:tav tm="0">
                                          <p:val>
                                            <p:strVal val="ppt_y"/>
                                          </p:val>
                                        </p:tav>
                                        <p:tav tm="100000">
                                          <p:val>
                                            <p:strVal val="1+ppt_h/2"/>
                                          </p:val>
                                        </p:tav>
                                      </p:tavLst>
                                    </p:anim>
                                    <p:set>
                                      <p:cBhvr>
                                        <p:cTn id="495" dur="1" fill="hold">
                                          <p:stCondLst>
                                            <p:cond delay="1999"/>
                                          </p:stCondLst>
                                        </p:cTn>
                                        <p:tgtEl>
                                          <p:spTgt spid="6"/>
                                        </p:tgtEl>
                                        <p:attrNameLst>
                                          <p:attrName>style.visibility</p:attrName>
                                        </p:attrNameLst>
                                      </p:cBhvr>
                                      <p:to>
                                        <p:strVal val="hidden"/>
                                      </p:to>
                                    </p:set>
                                  </p:childTnLst>
                                </p:cTn>
                              </p:par>
                              <p:par>
                                <p:cTn id="496" presetID="2" presetClass="exit" presetSubtype="6" fill="hold" nodeType="withEffect">
                                  <p:stCondLst>
                                    <p:cond delay="0"/>
                                  </p:stCondLst>
                                  <p:childTnLst>
                                    <p:anim calcmode="lin" valueType="num">
                                      <p:cBhvr additive="base">
                                        <p:cTn id="497" dur="2000"/>
                                        <p:tgtEl>
                                          <p:spTgt spid="8"/>
                                        </p:tgtEl>
                                        <p:attrNameLst>
                                          <p:attrName>ppt_x</p:attrName>
                                        </p:attrNameLst>
                                      </p:cBhvr>
                                      <p:tavLst>
                                        <p:tav tm="0">
                                          <p:val>
                                            <p:strVal val="ppt_x"/>
                                          </p:val>
                                        </p:tav>
                                        <p:tav tm="100000">
                                          <p:val>
                                            <p:strVal val="1+ppt_w/2"/>
                                          </p:val>
                                        </p:tav>
                                      </p:tavLst>
                                    </p:anim>
                                    <p:anim calcmode="lin" valueType="num">
                                      <p:cBhvr additive="base">
                                        <p:cTn id="498" dur="2000"/>
                                        <p:tgtEl>
                                          <p:spTgt spid="8"/>
                                        </p:tgtEl>
                                        <p:attrNameLst>
                                          <p:attrName>ppt_y</p:attrName>
                                        </p:attrNameLst>
                                      </p:cBhvr>
                                      <p:tavLst>
                                        <p:tav tm="0">
                                          <p:val>
                                            <p:strVal val="ppt_y"/>
                                          </p:val>
                                        </p:tav>
                                        <p:tav tm="100000">
                                          <p:val>
                                            <p:strVal val="1+ppt_h/2"/>
                                          </p:val>
                                        </p:tav>
                                      </p:tavLst>
                                    </p:anim>
                                    <p:set>
                                      <p:cBhvr>
                                        <p:cTn id="499" dur="1" fill="hold">
                                          <p:stCondLst>
                                            <p:cond delay="1999"/>
                                          </p:stCondLst>
                                        </p:cTn>
                                        <p:tgtEl>
                                          <p:spTgt spid="8"/>
                                        </p:tgtEl>
                                        <p:attrNameLst>
                                          <p:attrName>style.visibility</p:attrName>
                                        </p:attrNameLst>
                                      </p:cBhvr>
                                      <p:to>
                                        <p:strVal val="hidden"/>
                                      </p:to>
                                    </p:set>
                                  </p:childTnLst>
                                </p:cTn>
                              </p:par>
                              <p:par>
                                <p:cTn id="500" presetID="2" presetClass="exit" presetSubtype="6" fill="hold" nodeType="withEffect">
                                  <p:stCondLst>
                                    <p:cond delay="0"/>
                                  </p:stCondLst>
                                  <p:childTnLst>
                                    <p:anim calcmode="lin" valueType="num">
                                      <p:cBhvr additive="base">
                                        <p:cTn id="501" dur="2000"/>
                                        <p:tgtEl>
                                          <p:spTgt spid="10"/>
                                        </p:tgtEl>
                                        <p:attrNameLst>
                                          <p:attrName>ppt_x</p:attrName>
                                        </p:attrNameLst>
                                      </p:cBhvr>
                                      <p:tavLst>
                                        <p:tav tm="0">
                                          <p:val>
                                            <p:strVal val="ppt_x"/>
                                          </p:val>
                                        </p:tav>
                                        <p:tav tm="100000">
                                          <p:val>
                                            <p:strVal val="1+ppt_w/2"/>
                                          </p:val>
                                        </p:tav>
                                      </p:tavLst>
                                    </p:anim>
                                    <p:anim calcmode="lin" valueType="num">
                                      <p:cBhvr additive="base">
                                        <p:cTn id="502" dur="2000"/>
                                        <p:tgtEl>
                                          <p:spTgt spid="10"/>
                                        </p:tgtEl>
                                        <p:attrNameLst>
                                          <p:attrName>ppt_y</p:attrName>
                                        </p:attrNameLst>
                                      </p:cBhvr>
                                      <p:tavLst>
                                        <p:tav tm="0">
                                          <p:val>
                                            <p:strVal val="ppt_y"/>
                                          </p:val>
                                        </p:tav>
                                        <p:tav tm="100000">
                                          <p:val>
                                            <p:strVal val="1+ppt_h/2"/>
                                          </p:val>
                                        </p:tav>
                                      </p:tavLst>
                                    </p:anim>
                                    <p:set>
                                      <p:cBhvr>
                                        <p:cTn id="503" dur="1" fill="hold">
                                          <p:stCondLst>
                                            <p:cond delay="1999"/>
                                          </p:stCondLst>
                                        </p:cTn>
                                        <p:tgtEl>
                                          <p:spTgt spid="10"/>
                                        </p:tgtEl>
                                        <p:attrNameLst>
                                          <p:attrName>style.visibility</p:attrName>
                                        </p:attrNameLst>
                                      </p:cBhvr>
                                      <p:to>
                                        <p:strVal val="hidden"/>
                                      </p:to>
                                    </p:set>
                                  </p:childTnLst>
                                </p:cTn>
                              </p:par>
                              <p:par>
                                <p:cTn id="504" presetID="2" presetClass="exit" presetSubtype="6" fill="hold" nodeType="withEffect">
                                  <p:stCondLst>
                                    <p:cond delay="0"/>
                                  </p:stCondLst>
                                  <p:childTnLst>
                                    <p:anim calcmode="lin" valueType="num">
                                      <p:cBhvr additive="base">
                                        <p:cTn id="505" dur="2000"/>
                                        <p:tgtEl>
                                          <p:spTgt spid="12"/>
                                        </p:tgtEl>
                                        <p:attrNameLst>
                                          <p:attrName>ppt_x</p:attrName>
                                        </p:attrNameLst>
                                      </p:cBhvr>
                                      <p:tavLst>
                                        <p:tav tm="0">
                                          <p:val>
                                            <p:strVal val="ppt_x"/>
                                          </p:val>
                                        </p:tav>
                                        <p:tav tm="100000">
                                          <p:val>
                                            <p:strVal val="1+ppt_w/2"/>
                                          </p:val>
                                        </p:tav>
                                      </p:tavLst>
                                    </p:anim>
                                    <p:anim calcmode="lin" valueType="num">
                                      <p:cBhvr additive="base">
                                        <p:cTn id="506" dur="2000"/>
                                        <p:tgtEl>
                                          <p:spTgt spid="12"/>
                                        </p:tgtEl>
                                        <p:attrNameLst>
                                          <p:attrName>ppt_y</p:attrName>
                                        </p:attrNameLst>
                                      </p:cBhvr>
                                      <p:tavLst>
                                        <p:tav tm="0">
                                          <p:val>
                                            <p:strVal val="ppt_y"/>
                                          </p:val>
                                        </p:tav>
                                        <p:tav tm="100000">
                                          <p:val>
                                            <p:strVal val="1+ppt_h/2"/>
                                          </p:val>
                                        </p:tav>
                                      </p:tavLst>
                                    </p:anim>
                                    <p:set>
                                      <p:cBhvr>
                                        <p:cTn id="507" dur="1" fill="hold">
                                          <p:stCondLst>
                                            <p:cond delay="1999"/>
                                          </p:stCondLst>
                                        </p:cTn>
                                        <p:tgtEl>
                                          <p:spTgt spid="12"/>
                                        </p:tgtEl>
                                        <p:attrNameLst>
                                          <p:attrName>style.visibility</p:attrName>
                                        </p:attrNameLst>
                                      </p:cBhvr>
                                      <p:to>
                                        <p:strVal val="hidden"/>
                                      </p:to>
                                    </p:set>
                                  </p:childTnLst>
                                </p:cTn>
                              </p:par>
                              <p:par>
                                <p:cTn id="508" presetID="2" presetClass="exit" presetSubtype="6" fill="hold" nodeType="withEffect">
                                  <p:stCondLst>
                                    <p:cond delay="0"/>
                                  </p:stCondLst>
                                  <p:childTnLst>
                                    <p:anim calcmode="lin" valueType="num">
                                      <p:cBhvr additive="base">
                                        <p:cTn id="509" dur="2000"/>
                                        <p:tgtEl>
                                          <p:spTgt spid="14"/>
                                        </p:tgtEl>
                                        <p:attrNameLst>
                                          <p:attrName>ppt_x</p:attrName>
                                        </p:attrNameLst>
                                      </p:cBhvr>
                                      <p:tavLst>
                                        <p:tav tm="0">
                                          <p:val>
                                            <p:strVal val="ppt_x"/>
                                          </p:val>
                                        </p:tav>
                                        <p:tav tm="100000">
                                          <p:val>
                                            <p:strVal val="1+ppt_w/2"/>
                                          </p:val>
                                        </p:tav>
                                      </p:tavLst>
                                    </p:anim>
                                    <p:anim calcmode="lin" valueType="num">
                                      <p:cBhvr additive="base">
                                        <p:cTn id="510" dur="2000"/>
                                        <p:tgtEl>
                                          <p:spTgt spid="14"/>
                                        </p:tgtEl>
                                        <p:attrNameLst>
                                          <p:attrName>ppt_y</p:attrName>
                                        </p:attrNameLst>
                                      </p:cBhvr>
                                      <p:tavLst>
                                        <p:tav tm="0">
                                          <p:val>
                                            <p:strVal val="ppt_y"/>
                                          </p:val>
                                        </p:tav>
                                        <p:tav tm="100000">
                                          <p:val>
                                            <p:strVal val="1+ppt_h/2"/>
                                          </p:val>
                                        </p:tav>
                                      </p:tavLst>
                                    </p:anim>
                                    <p:set>
                                      <p:cBhvr>
                                        <p:cTn id="511" dur="1" fill="hold">
                                          <p:stCondLst>
                                            <p:cond delay="1999"/>
                                          </p:stCondLst>
                                        </p:cTn>
                                        <p:tgtEl>
                                          <p:spTgt spid="14"/>
                                        </p:tgtEl>
                                        <p:attrNameLst>
                                          <p:attrName>style.visibility</p:attrName>
                                        </p:attrNameLst>
                                      </p:cBhvr>
                                      <p:to>
                                        <p:strVal val="hidden"/>
                                      </p:to>
                                    </p:set>
                                  </p:childTnLst>
                                </p:cTn>
                              </p:par>
                              <p:par>
                                <p:cTn id="512" presetID="2" presetClass="exit" presetSubtype="6" fill="hold" nodeType="withEffect">
                                  <p:stCondLst>
                                    <p:cond delay="0"/>
                                  </p:stCondLst>
                                  <p:childTnLst>
                                    <p:anim calcmode="lin" valueType="num">
                                      <p:cBhvr additive="base">
                                        <p:cTn id="513" dur="2000"/>
                                        <p:tgtEl>
                                          <p:spTgt spid="16"/>
                                        </p:tgtEl>
                                        <p:attrNameLst>
                                          <p:attrName>ppt_x</p:attrName>
                                        </p:attrNameLst>
                                      </p:cBhvr>
                                      <p:tavLst>
                                        <p:tav tm="0">
                                          <p:val>
                                            <p:strVal val="ppt_x"/>
                                          </p:val>
                                        </p:tav>
                                        <p:tav tm="100000">
                                          <p:val>
                                            <p:strVal val="1+ppt_w/2"/>
                                          </p:val>
                                        </p:tav>
                                      </p:tavLst>
                                    </p:anim>
                                    <p:anim calcmode="lin" valueType="num">
                                      <p:cBhvr additive="base">
                                        <p:cTn id="514" dur="2000"/>
                                        <p:tgtEl>
                                          <p:spTgt spid="16"/>
                                        </p:tgtEl>
                                        <p:attrNameLst>
                                          <p:attrName>ppt_y</p:attrName>
                                        </p:attrNameLst>
                                      </p:cBhvr>
                                      <p:tavLst>
                                        <p:tav tm="0">
                                          <p:val>
                                            <p:strVal val="ppt_y"/>
                                          </p:val>
                                        </p:tav>
                                        <p:tav tm="100000">
                                          <p:val>
                                            <p:strVal val="1+ppt_h/2"/>
                                          </p:val>
                                        </p:tav>
                                      </p:tavLst>
                                    </p:anim>
                                    <p:set>
                                      <p:cBhvr>
                                        <p:cTn id="515" dur="1" fill="hold">
                                          <p:stCondLst>
                                            <p:cond delay="1999"/>
                                          </p:stCondLst>
                                        </p:cTn>
                                        <p:tgtEl>
                                          <p:spTgt spid="16"/>
                                        </p:tgtEl>
                                        <p:attrNameLst>
                                          <p:attrName>style.visibility</p:attrName>
                                        </p:attrNameLst>
                                      </p:cBhvr>
                                      <p:to>
                                        <p:strVal val="hidden"/>
                                      </p:to>
                                    </p:set>
                                  </p:childTnLst>
                                </p:cTn>
                              </p:par>
                              <p:par>
                                <p:cTn id="516" presetID="2" presetClass="exit" presetSubtype="6" fill="hold" nodeType="withEffect">
                                  <p:stCondLst>
                                    <p:cond delay="0"/>
                                  </p:stCondLst>
                                  <p:childTnLst>
                                    <p:anim calcmode="lin" valueType="num">
                                      <p:cBhvr additive="base">
                                        <p:cTn id="517" dur="2000"/>
                                        <p:tgtEl>
                                          <p:spTgt spid="18"/>
                                        </p:tgtEl>
                                        <p:attrNameLst>
                                          <p:attrName>ppt_x</p:attrName>
                                        </p:attrNameLst>
                                      </p:cBhvr>
                                      <p:tavLst>
                                        <p:tav tm="0">
                                          <p:val>
                                            <p:strVal val="ppt_x"/>
                                          </p:val>
                                        </p:tav>
                                        <p:tav tm="100000">
                                          <p:val>
                                            <p:strVal val="1+ppt_w/2"/>
                                          </p:val>
                                        </p:tav>
                                      </p:tavLst>
                                    </p:anim>
                                    <p:anim calcmode="lin" valueType="num">
                                      <p:cBhvr additive="base">
                                        <p:cTn id="518" dur="2000"/>
                                        <p:tgtEl>
                                          <p:spTgt spid="18"/>
                                        </p:tgtEl>
                                        <p:attrNameLst>
                                          <p:attrName>ppt_y</p:attrName>
                                        </p:attrNameLst>
                                      </p:cBhvr>
                                      <p:tavLst>
                                        <p:tav tm="0">
                                          <p:val>
                                            <p:strVal val="ppt_y"/>
                                          </p:val>
                                        </p:tav>
                                        <p:tav tm="100000">
                                          <p:val>
                                            <p:strVal val="1+ppt_h/2"/>
                                          </p:val>
                                        </p:tav>
                                      </p:tavLst>
                                    </p:anim>
                                    <p:set>
                                      <p:cBhvr>
                                        <p:cTn id="519" dur="1" fill="hold">
                                          <p:stCondLst>
                                            <p:cond delay="1999"/>
                                          </p:stCondLst>
                                        </p:cTn>
                                        <p:tgtEl>
                                          <p:spTgt spid="18"/>
                                        </p:tgtEl>
                                        <p:attrNameLst>
                                          <p:attrName>style.visibility</p:attrName>
                                        </p:attrNameLst>
                                      </p:cBhvr>
                                      <p:to>
                                        <p:strVal val="hidden"/>
                                      </p:to>
                                    </p:set>
                                  </p:childTnLst>
                                </p:cTn>
                              </p:par>
                              <p:par>
                                <p:cTn id="520" presetID="2" presetClass="exit" presetSubtype="6" fill="hold" nodeType="withEffect">
                                  <p:stCondLst>
                                    <p:cond delay="0"/>
                                  </p:stCondLst>
                                  <p:childTnLst>
                                    <p:anim calcmode="lin" valueType="num">
                                      <p:cBhvr additive="base">
                                        <p:cTn id="521" dur="2000"/>
                                        <p:tgtEl>
                                          <p:spTgt spid="20"/>
                                        </p:tgtEl>
                                        <p:attrNameLst>
                                          <p:attrName>ppt_x</p:attrName>
                                        </p:attrNameLst>
                                      </p:cBhvr>
                                      <p:tavLst>
                                        <p:tav tm="0">
                                          <p:val>
                                            <p:strVal val="ppt_x"/>
                                          </p:val>
                                        </p:tav>
                                        <p:tav tm="100000">
                                          <p:val>
                                            <p:strVal val="1+ppt_w/2"/>
                                          </p:val>
                                        </p:tav>
                                      </p:tavLst>
                                    </p:anim>
                                    <p:anim calcmode="lin" valueType="num">
                                      <p:cBhvr additive="base">
                                        <p:cTn id="522" dur="2000"/>
                                        <p:tgtEl>
                                          <p:spTgt spid="20"/>
                                        </p:tgtEl>
                                        <p:attrNameLst>
                                          <p:attrName>ppt_y</p:attrName>
                                        </p:attrNameLst>
                                      </p:cBhvr>
                                      <p:tavLst>
                                        <p:tav tm="0">
                                          <p:val>
                                            <p:strVal val="ppt_y"/>
                                          </p:val>
                                        </p:tav>
                                        <p:tav tm="100000">
                                          <p:val>
                                            <p:strVal val="1+ppt_h/2"/>
                                          </p:val>
                                        </p:tav>
                                      </p:tavLst>
                                    </p:anim>
                                    <p:set>
                                      <p:cBhvr>
                                        <p:cTn id="523" dur="1" fill="hold">
                                          <p:stCondLst>
                                            <p:cond delay="1999"/>
                                          </p:stCondLst>
                                        </p:cTn>
                                        <p:tgtEl>
                                          <p:spTgt spid="20"/>
                                        </p:tgtEl>
                                        <p:attrNameLst>
                                          <p:attrName>style.visibility</p:attrName>
                                        </p:attrNameLst>
                                      </p:cBhvr>
                                      <p:to>
                                        <p:strVal val="hidden"/>
                                      </p:to>
                                    </p:set>
                                  </p:childTnLst>
                                </p:cTn>
                              </p:par>
                              <p:par>
                                <p:cTn id="524" presetID="2" presetClass="exit" presetSubtype="6" fill="hold" nodeType="withEffect">
                                  <p:stCondLst>
                                    <p:cond delay="0"/>
                                  </p:stCondLst>
                                  <p:childTnLst>
                                    <p:anim calcmode="lin" valueType="num">
                                      <p:cBhvr additive="base">
                                        <p:cTn id="525" dur="2000"/>
                                        <p:tgtEl>
                                          <p:spTgt spid="22"/>
                                        </p:tgtEl>
                                        <p:attrNameLst>
                                          <p:attrName>ppt_x</p:attrName>
                                        </p:attrNameLst>
                                      </p:cBhvr>
                                      <p:tavLst>
                                        <p:tav tm="0">
                                          <p:val>
                                            <p:strVal val="ppt_x"/>
                                          </p:val>
                                        </p:tav>
                                        <p:tav tm="100000">
                                          <p:val>
                                            <p:strVal val="1+ppt_w/2"/>
                                          </p:val>
                                        </p:tav>
                                      </p:tavLst>
                                    </p:anim>
                                    <p:anim calcmode="lin" valueType="num">
                                      <p:cBhvr additive="base">
                                        <p:cTn id="526" dur="2000"/>
                                        <p:tgtEl>
                                          <p:spTgt spid="22"/>
                                        </p:tgtEl>
                                        <p:attrNameLst>
                                          <p:attrName>ppt_y</p:attrName>
                                        </p:attrNameLst>
                                      </p:cBhvr>
                                      <p:tavLst>
                                        <p:tav tm="0">
                                          <p:val>
                                            <p:strVal val="ppt_y"/>
                                          </p:val>
                                        </p:tav>
                                        <p:tav tm="100000">
                                          <p:val>
                                            <p:strVal val="1+ppt_h/2"/>
                                          </p:val>
                                        </p:tav>
                                      </p:tavLst>
                                    </p:anim>
                                    <p:set>
                                      <p:cBhvr>
                                        <p:cTn id="527" dur="1" fill="hold">
                                          <p:stCondLst>
                                            <p:cond delay="1999"/>
                                          </p:stCondLst>
                                        </p:cTn>
                                        <p:tgtEl>
                                          <p:spTgt spid="22"/>
                                        </p:tgtEl>
                                        <p:attrNameLst>
                                          <p:attrName>style.visibility</p:attrName>
                                        </p:attrNameLst>
                                      </p:cBhvr>
                                      <p:to>
                                        <p:strVal val="hidden"/>
                                      </p:to>
                                    </p:set>
                                  </p:childTnLst>
                                </p:cTn>
                              </p:par>
                              <p:par>
                                <p:cTn id="528" presetID="2" presetClass="exit" presetSubtype="6" fill="hold" nodeType="withEffect">
                                  <p:stCondLst>
                                    <p:cond delay="0"/>
                                  </p:stCondLst>
                                  <p:childTnLst>
                                    <p:anim calcmode="lin" valueType="num">
                                      <p:cBhvr additive="base">
                                        <p:cTn id="529" dur="2000"/>
                                        <p:tgtEl>
                                          <p:spTgt spid="34"/>
                                        </p:tgtEl>
                                        <p:attrNameLst>
                                          <p:attrName>ppt_x</p:attrName>
                                        </p:attrNameLst>
                                      </p:cBhvr>
                                      <p:tavLst>
                                        <p:tav tm="0">
                                          <p:val>
                                            <p:strVal val="ppt_x"/>
                                          </p:val>
                                        </p:tav>
                                        <p:tav tm="100000">
                                          <p:val>
                                            <p:strVal val="1+ppt_w/2"/>
                                          </p:val>
                                        </p:tav>
                                      </p:tavLst>
                                    </p:anim>
                                    <p:anim calcmode="lin" valueType="num">
                                      <p:cBhvr additive="base">
                                        <p:cTn id="530" dur="2000"/>
                                        <p:tgtEl>
                                          <p:spTgt spid="34"/>
                                        </p:tgtEl>
                                        <p:attrNameLst>
                                          <p:attrName>ppt_y</p:attrName>
                                        </p:attrNameLst>
                                      </p:cBhvr>
                                      <p:tavLst>
                                        <p:tav tm="0">
                                          <p:val>
                                            <p:strVal val="ppt_y"/>
                                          </p:val>
                                        </p:tav>
                                        <p:tav tm="100000">
                                          <p:val>
                                            <p:strVal val="1+ppt_h/2"/>
                                          </p:val>
                                        </p:tav>
                                      </p:tavLst>
                                    </p:anim>
                                    <p:set>
                                      <p:cBhvr>
                                        <p:cTn id="531" dur="1" fill="hold">
                                          <p:stCondLst>
                                            <p:cond delay="1999"/>
                                          </p:stCondLst>
                                        </p:cTn>
                                        <p:tgtEl>
                                          <p:spTgt spid="34"/>
                                        </p:tgtEl>
                                        <p:attrNameLst>
                                          <p:attrName>style.visibility</p:attrName>
                                        </p:attrNameLst>
                                      </p:cBhvr>
                                      <p:to>
                                        <p:strVal val="hidden"/>
                                      </p:to>
                                    </p:set>
                                  </p:childTnLst>
                                </p:cTn>
                              </p:par>
                              <p:par>
                                <p:cTn id="532" presetID="2" presetClass="exit" presetSubtype="6" fill="hold" nodeType="withEffect">
                                  <p:stCondLst>
                                    <p:cond delay="0"/>
                                  </p:stCondLst>
                                  <p:childTnLst>
                                    <p:anim calcmode="lin" valueType="num">
                                      <p:cBhvr additive="base">
                                        <p:cTn id="533" dur="2000"/>
                                        <p:tgtEl>
                                          <p:spTgt spid="35"/>
                                        </p:tgtEl>
                                        <p:attrNameLst>
                                          <p:attrName>ppt_x</p:attrName>
                                        </p:attrNameLst>
                                      </p:cBhvr>
                                      <p:tavLst>
                                        <p:tav tm="0">
                                          <p:val>
                                            <p:strVal val="ppt_x"/>
                                          </p:val>
                                        </p:tav>
                                        <p:tav tm="100000">
                                          <p:val>
                                            <p:strVal val="1+ppt_w/2"/>
                                          </p:val>
                                        </p:tav>
                                      </p:tavLst>
                                    </p:anim>
                                    <p:anim calcmode="lin" valueType="num">
                                      <p:cBhvr additive="base">
                                        <p:cTn id="534" dur="2000"/>
                                        <p:tgtEl>
                                          <p:spTgt spid="35"/>
                                        </p:tgtEl>
                                        <p:attrNameLst>
                                          <p:attrName>ppt_y</p:attrName>
                                        </p:attrNameLst>
                                      </p:cBhvr>
                                      <p:tavLst>
                                        <p:tav tm="0">
                                          <p:val>
                                            <p:strVal val="ppt_y"/>
                                          </p:val>
                                        </p:tav>
                                        <p:tav tm="100000">
                                          <p:val>
                                            <p:strVal val="1+ppt_h/2"/>
                                          </p:val>
                                        </p:tav>
                                      </p:tavLst>
                                    </p:anim>
                                    <p:set>
                                      <p:cBhvr>
                                        <p:cTn id="535" dur="1" fill="hold">
                                          <p:stCondLst>
                                            <p:cond delay="1999"/>
                                          </p:stCondLst>
                                        </p:cTn>
                                        <p:tgtEl>
                                          <p:spTgt spid="35"/>
                                        </p:tgtEl>
                                        <p:attrNameLst>
                                          <p:attrName>style.visibility</p:attrName>
                                        </p:attrNameLst>
                                      </p:cBhvr>
                                      <p:to>
                                        <p:strVal val="hidden"/>
                                      </p:to>
                                    </p:set>
                                  </p:childTnLst>
                                </p:cTn>
                              </p:par>
                              <p:par>
                                <p:cTn id="536" presetID="2" presetClass="exit" presetSubtype="6" fill="hold" nodeType="withEffect">
                                  <p:stCondLst>
                                    <p:cond delay="0"/>
                                  </p:stCondLst>
                                  <p:childTnLst>
                                    <p:anim calcmode="lin" valueType="num">
                                      <p:cBhvr additive="base">
                                        <p:cTn id="537" dur="2000"/>
                                        <p:tgtEl>
                                          <p:spTgt spid="36"/>
                                        </p:tgtEl>
                                        <p:attrNameLst>
                                          <p:attrName>ppt_x</p:attrName>
                                        </p:attrNameLst>
                                      </p:cBhvr>
                                      <p:tavLst>
                                        <p:tav tm="0">
                                          <p:val>
                                            <p:strVal val="ppt_x"/>
                                          </p:val>
                                        </p:tav>
                                        <p:tav tm="100000">
                                          <p:val>
                                            <p:strVal val="1+ppt_w/2"/>
                                          </p:val>
                                        </p:tav>
                                      </p:tavLst>
                                    </p:anim>
                                    <p:anim calcmode="lin" valueType="num">
                                      <p:cBhvr additive="base">
                                        <p:cTn id="538" dur="2000"/>
                                        <p:tgtEl>
                                          <p:spTgt spid="36"/>
                                        </p:tgtEl>
                                        <p:attrNameLst>
                                          <p:attrName>ppt_y</p:attrName>
                                        </p:attrNameLst>
                                      </p:cBhvr>
                                      <p:tavLst>
                                        <p:tav tm="0">
                                          <p:val>
                                            <p:strVal val="ppt_y"/>
                                          </p:val>
                                        </p:tav>
                                        <p:tav tm="100000">
                                          <p:val>
                                            <p:strVal val="1+ppt_h/2"/>
                                          </p:val>
                                        </p:tav>
                                      </p:tavLst>
                                    </p:anim>
                                    <p:set>
                                      <p:cBhvr>
                                        <p:cTn id="539" dur="1" fill="hold">
                                          <p:stCondLst>
                                            <p:cond delay="1999"/>
                                          </p:stCondLst>
                                        </p:cTn>
                                        <p:tgtEl>
                                          <p:spTgt spid="36"/>
                                        </p:tgtEl>
                                        <p:attrNameLst>
                                          <p:attrName>style.visibility</p:attrName>
                                        </p:attrNameLst>
                                      </p:cBhvr>
                                      <p:to>
                                        <p:strVal val="hidden"/>
                                      </p:to>
                                    </p:set>
                                  </p:childTnLst>
                                </p:cTn>
                              </p:par>
                              <p:par>
                                <p:cTn id="540" presetID="2" presetClass="exit" presetSubtype="6" fill="hold" nodeType="withEffect">
                                  <p:stCondLst>
                                    <p:cond delay="0"/>
                                  </p:stCondLst>
                                  <p:childTnLst>
                                    <p:anim calcmode="lin" valueType="num">
                                      <p:cBhvr additive="base">
                                        <p:cTn id="541" dur="2000"/>
                                        <p:tgtEl>
                                          <p:spTgt spid="37"/>
                                        </p:tgtEl>
                                        <p:attrNameLst>
                                          <p:attrName>ppt_x</p:attrName>
                                        </p:attrNameLst>
                                      </p:cBhvr>
                                      <p:tavLst>
                                        <p:tav tm="0">
                                          <p:val>
                                            <p:strVal val="ppt_x"/>
                                          </p:val>
                                        </p:tav>
                                        <p:tav tm="100000">
                                          <p:val>
                                            <p:strVal val="1+ppt_w/2"/>
                                          </p:val>
                                        </p:tav>
                                      </p:tavLst>
                                    </p:anim>
                                    <p:anim calcmode="lin" valueType="num">
                                      <p:cBhvr additive="base">
                                        <p:cTn id="542" dur="2000"/>
                                        <p:tgtEl>
                                          <p:spTgt spid="37"/>
                                        </p:tgtEl>
                                        <p:attrNameLst>
                                          <p:attrName>ppt_y</p:attrName>
                                        </p:attrNameLst>
                                      </p:cBhvr>
                                      <p:tavLst>
                                        <p:tav tm="0">
                                          <p:val>
                                            <p:strVal val="ppt_y"/>
                                          </p:val>
                                        </p:tav>
                                        <p:tav tm="100000">
                                          <p:val>
                                            <p:strVal val="1+ppt_h/2"/>
                                          </p:val>
                                        </p:tav>
                                      </p:tavLst>
                                    </p:anim>
                                    <p:set>
                                      <p:cBhvr>
                                        <p:cTn id="543" dur="1" fill="hold">
                                          <p:stCondLst>
                                            <p:cond delay="1999"/>
                                          </p:stCondLst>
                                        </p:cTn>
                                        <p:tgtEl>
                                          <p:spTgt spid="37"/>
                                        </p:tgtEl>
                                        <p:attrNameLst>
                                          <p:attrName>style.visibility</p:attrName>
                                        </p:attrNameLst>
                                      </p:cBhvr>
                                      <p:to>
                                        <p:strVal val="hidden"/>
                                      </p:to>
                                    </p:set>
                                  </p:childTnLst>
                                </p:cTn>
                              </p:par>
                              <p:par>
                                <p:cTn id="544" presetID="2" presetClass="exit" presetSubtype="6" fill="hold" nodeType="withEffect">
                                  <p:stCondLst>
                                    <p:cond delay="0"/>
                                  </p:stCondLst>
                                  <p:childTnLst>
                                    <p:anim calcmode="lin" valueType="num">
                                      <p:cBhvr additive="base">
                                        <p:cTn id="545" dur="2000"/>
                                        <p:tgtEl>
                                          <p:spTgt spid="38"/>
                                        </p:tgtEl>
                                        <p:attrNameLst>
                                          <p:attrName>ppt_x</p:attrName>
                                        </p:attrNameLst>
                                      </p:cBhvr>
                                      <p:tavLst>
                                        <p:tav tm="0">
                                          <p:val>
                                            <p:strVal val="ppt_x"/>
                                          </p:val>
                                        </p:tav>
                                        <p:tav tm="100000">
                                          <p:val>
                                            <p:strVal val="1+ppt_w/2"/>
                                          </p:val>
                                        </p:tav>
                                      </p:tavLst>
                                    </p:anim>
                                    <p:anim calcmode="lin" valueType="num">
                                      <p:cBhvr additive="base">
                                        <p:cTn id="546" dur="2000"/>
                                        <p:tgtEl>
                                          <p:spTgt spid="38"/>
                                        </p:tgtEl>
                                        <p:attrNameLst>
                                          <p:attrName>ppt_y</p:attrName>
                                        </p:attrNameLst>
                                      </p:cBhvr>
                                      <p:tavLst>
                                        <p:tav tm="0">
                                          <p:val>
                                            <p:strVal val="ppt_y"/>
                                          </p:val>
                                        </p:tav>
                                        <p:tav tm="100000">
                                          <p:val>
                                            <p:strVal val="1+ppt_h/2"/>
                                          </p:val>
                                        </p:tav>
                                      </p:tavLst>
                                    </p:anim>
                                    <p:set>
                                      <p:cBhvr>
                                        <p:cTn id="547" dur="1" fill="hold">
                                          <p:stCondLst>
                                            <p:cond delay="1999"/>
                                          </p:stCondLst>
                                        </p:cTn>
                                        <p:tgtEl>
                                          <p:spTgt spid="38"/>
                                        </p:tgtEl>
                                        <p:attrNameLst>
                                          <p:attrName>style.visibility</p:attrName>
                                        </p:attrNameLst>
                                      </p:cBhvr>
                                      <p:to>
                                        <p:strVal val="hidden"/>
                                      </p:to>
                                    </p:set>
                                  </p:childTnLst>
                                </p:cTn>
                              </p:par>
                              <p:par>
                                <p:cTn id="548" presetID="2" presetClass="exit" presetSubtype="6" fill="hold" nodeType="withEffect">
                                  <p:stCondLst>
                                    <p:cond delay="0"/>
                                  </p:stCondLst>
                                  <p:childTnLst>
                                    <p:anim calcmode="lin" valueType="num">
                                      <p:cBhvr additive="base">
                                        <p:cTn id="549" dur="2000"/>
                                        <p:tgtEl>
                                          <p:spTgt spid="39"/>
                                        </p:tgtEl>
                                        <p:attrNameLst>
                                          <p:attrName>ppt_x</p:attrName>
                                        </p:attrNameLst>
                                      </p:cBhvr>
                                      <p:tavLst>
                                        <p:tav tm="0">
                                          <p:val>
                                            <p:strVal val="ppt_x"/>
                                          </p:val>
                                        </p:tav>
                                        <p:tav tm="100000">
                                          <p:val>
                                            <p:strVal val="1+ppt_w/2"/>
                                          </p:val>
                                        </p:tav>
                                      </p:tavLst>
                                    </p:anim>
                                    <p:anim calcmode="lin" valueType="num">
                                      <p:cBhvr additive="base">
                                        <p:cTn id="550" dur="2000"/>
                                        <p:tgtEl>
                                          <p:spTgt spid="39"/>
                                        </p:tgtEl>
                                        <p:attrNameLst>
                                          <p:attrName>ppt_y</p:attrName>
                                        </p:attrNameLst>
                                      </p:cBhvr>
                                      <p:tavLst>
                                        <p:tav tm="0">
                                          <p:val>
                                            <p:strVal val="ppt_y"/>
                                          </p:val>
                                        </p:tav>
                                        <p:tav tm="100000">
                                          <p:val>
                                            <p:strVal val="1+ppt_h/2"/>
                                          </p:val>
                                        </p:tav>
                                      </p:tavLst>
                                    </p:anim>
                                    <p:set>
                                      <p:cBhvr>
                                        <p:cTn id="551" dur="1" fill="hold">
                                          <p:stCondLst>
                                            <p:cond delay="1999"/>
                                          </p:stCondLst>
                                        </p:cTn>
                                        <p:tgtEl>
                                          <p:spTgt spid="39"/>
                                        </p:tgtEl>
                                        <p:attrNameLst>
                                          <p:attrName>style.visibility</p:attrName>
                                        </p:attrNameLst>
                                      </p:cBhvr>
                                      <p:to>
                                        <p:strVal val="hidden"/>
                                      </p:to>
                                    </p:set>
                                  </p:childTnLst>
                                </p:cTn>
                              </p:par>
                              <p:par>
                                <p:cTn id="552" presetID="2" presetClass="exit" presetSubtype="6" fill="hold" nodeType="withEffect">
                                  <p:stCondLst>
                                    <p:cond delay="0"/>
                                  </p:stCondLst>
                                  <p:childTnLst>
                                    <p:anim calcmode="lin" valueType="num">
                                      <p:cBhvr additive="base">
                                        <p:cTn id="553" dur="2000"/>
                                        <p:tgtEl>
                                          <p:spTgt spid="40"/>
                                        </p:tgtEl>
                                        <p:attrNameLst>
                                          <p:attrName>ppt_x</p:attrName>
                                        </p:attrNameLst>
                                      </p:cBhvr>
                                      <p:tavLst>
                                        <p:tav tm="0">
                                          <p:val>
                                            <p:strVal val="ppt_x"/>
                                          </p:val>
                                        </p:tav>
                                        <p:tav tm="100000">
                                          <p:val>
                                            <p:strVal val="1+ppt_w/2"/>
                                          </p:val>
                                        </p:tav>
                                      </p:tavLst>
                                    </p:anim>
                                    <p:anim calcmode="lin" valueType="num">
                                      <p:cBhvr additive="base">
                                        <p:cTn id="554" dur="2000"/>
                                        <p:tgtEl>
                                          <p:spTgt spid="40"/>
                                        </p:tgtEl>
                                        <p:attrNameLst>
                                          <p:attrName>ppt_y</p:attrName>
                                        </p:attrNameLst>
                                      </p:cBhvr>
                                      <p:tavLst>
                                        <p:tav tm="0">
                                          <p:val>
                                            <p:strVal val="ppt_y"/>
                                          </p:val>
                                        </p:tav>
                                        <p:tav tm="100000">
                                          <p:val>
                                            <p:strVal val="1+ppt_h/2"/>
                                          </p:val>
                                        </p:tav>
                                      </p:tavLst>
                                    </p:anim>
                                    <p:set>
                                      <p:cBhvr>
                                        <p:cTn id="555" dur="1" fill="hold">
                                          <p:stCondLst>
                                            <p:cond delay="1999"/>
                                          </p:stCondLst>
                                        </p:cTn>
                                        <p:tgtEl>
                                          <p:spTgt spid="40"/>
                                        </p:tgtEl>
                                        <p:attrNameLst>
                                          <p:attrName>style.visibility</p:attrName>
                                        </p:attrNameLst>
                                      </p:cBhvr>
                                      <p:to>
                                        <p:strVal val="hidden"/>
                                      </p:to>
                                    </p:set>
                                  </p:childTnLst>
                                </p:cTn>
                              </p:par>
                              <p:par>
                                <p:cTn id="556" presetID="2" presetClass="exit" presetSubtype="6" fill="hold" nodeType="withEffect">
                                  <p:stCondLst>
                                    <p:cond delay="0"/>
                                  </p:stCondLst>
                                  <p:childTnLst>
                                    <p:anim calcmode="lin" valueType="num">
                                      <p:cBhvr additive="base">
                                        <p:cTn id="557" dur="2000"/>
                                        <p:tgtEl>
                                          <p:spTgt spid="41"/>
                                        </p:tgtEl>
                                        <p:attrNameLst>
                                          <p:attrName>ppt_x</p:attrName>
                                        </p:attrNameLst>
                                      </p:cBhvr>
                                      <p:tavLst>
                                        <p:tav tm="0">
                                          <p:val>
                                            <p:strVal val="ppt_x"/>
                                          </p:val>
                                        </p:tav>
                                        <p:tav tm="100000">
                                          <p:val>
                                            <p:strVal val="1+ppt_w/2"/>
                                          </p:val>
                                        </p:tav>
                                      </p:tavLst>
                                    </p:anim>
                                    <p:anim calcmode="lin" valueType="num">
                                      <p:cBhvr additive="base">
                                        <p:cTn id="558" dur="2000"/>
                                        <p:tgtEl>
                                          <p:spTgt spid="41"/>
                                        </p:tgtEl>
                                        <p:attrNameLst>
                                          <p:attrName>ppt_y</p:attrName>
                                        </p:attrNameLst>
                                      </p:cBhvr>
                                      <p:tavLst>
                                        <p:tav tm="0">
                                          <p:val>
                                            <p:strVal val="ppt_y"/>
                                          </p:val>
                                        </p:tav>
                                        <p:tav tm="100000">
                                          <p:val>
                                            <p:strVal val="1+ppt_h/2"/>
                                          </p:val>
                                        </p:tav>
                                      </p:tavLst>
                                    </p:anim>
                                    <p:set>
                                      <p:cBhvr>
                                        <p:cTn id="559" dur="1" fill="hold">
                                          <p:stCondLst>
                                            <p:cond delay="1999"/>
                                          </p:stCondLst>
                                        </p:cTn>
                                        <p:tgtEl>
                                          <p:spTgt spid="41"/>
                                        </p:tgtEl>
                                        <p:attrNameLst>
                                          <p:attrName>style.visibility</p:attrName>
                                        </p:attrNameLst>
                                      </p:cBhvr>
                                      <p:to>
                                        <p:strVal val="hidden"/>
                                      </p:to>
                                    </p:set>
                                  </p:childTnLst>
                                </p:cTn>
                              </p:par>
                              <p:par>
                                <p:cTn id="560" presetID="2" presetClass="exit" presetSubtype="6" fill="hold" nodeType="withEffect">
                                  <p:stCondLst>
                                    <p:cond delay="0"/>
                                  </p:stCondLst>
                                  <p:childTnLst>
                                    <p:anim calcmode="lin" valueType="num">
                                      <p:cBhvr additive="base">
                                        <p:cTn id="561" dur="2000"/>
                                        <p:tgtEl>
                                          <p:spTgt spid="42"/>
                                        </p:tgtEl>
                                        <p:attrNameLst>
                                          <p:attrName>ppt_x</p:attrName>
                                        </p:attrNameLst>
                                      </p:cBhvr>
                                      <p:tavLst>
                                        <p:tav tm="0">
                                          <p:val>
                                            <p:strVal val="ppt_x"/>
                                          </p:val>
                                        </p:tav>
                                        <p:tav tm="100000">
                                          <p:val>
                                            <p:strVal val="1+ppt_w/2"/>
                                          </p:val>
                                        </p:tav>
                                      </p:tavLst>
                                    </p:anim>
                                    <p:anim calcmode="lin" valueType="num">
                                      <p:cBhvr additive="base">
                                        <p:cTn id="562" dur="2000"/>
                                        <p:tgtEl>
                                          <p:spTgt spid="42"/>
                                        </p:tgtEl>
                                        <p:attrNameLst>
                                          <p:attrName>ppt_y</p:attrName>
                                        </p:attrNameLst>
                                      </p:cBhvr>
                                      <p:tavLst>
                                        <p:tav tm="0">
                                          <p:val>
                                            <p:strVal val="ppt_y"/>
                                          </p:val>
                                        </p:tav>
                                        <p:tav tm="100000">
                                          <p:val>
                                            <p:strVal val="1+ppt_h/2"/>
                                          </p:val>
                                        </p:tav>
                                      </p:tavLst>
                                    </p:anim>
                                    <p:set>
                                      <p:cBhvr>
                                        <p:cTn id="563" dur="1" fill="hold">
                                          <p:stCondLst>
                                            <p:cond delay="1999"/>
                                          </p:stCondLst>
                                        </p:cTn>
                                        <p:tgtEl>
                                          <p:spTgt spid="42"/>
                                        </p:tgtEl>
                                        <p:attrNameLst>
                                          <p:attrName>style.visibility</p:attrName>
                                        </p:attrNameLst>
                                      </p:cBhvr>
                                      <p:to>
                                        <p:strVal val="hidden"/>
                                      </p:to>
                                    </p:set>
                                  </p:childTnLst>
                                </p:cTn>
                              </p:par>
                              <p:par>
                                <p:cTn id="564" presetID="2" presetClass="exit" presetSubtype="6" fill="hold" nodeType="withEffect">
                                  <p:stCondLst>
                                    <p:cond delay="0"/>
                                  </p:stCondLst>
                                  <p:childTnLst>
                                    <p:anim calcmode="lin" valueType="num">
                                      <p:cBhvr additive="base">
                                        <p:cTn id="565" dur="2000"/>
                                        <p:tgtEl>
                                          <p:spTgt spid="43"/>
                                        </p:tgtEl>
                                        <p:attrNameLst>
                                          <p:attrName>ppt_x</p:attrName>
                                        </p:attrNameLst>
                                      </p:cBhvr>
                                      <p:tavLst>
                                        <p:tav tm="0">
                                          <p:val>
                                            <p:strVal val="ppt_x"/>
                                          </p:val>
                                        </p:tav>
                                        <p:tav tm="100000">
                                          <p:val>
                                            <p:strVal val="1+ppt_w/2"/>
                                          </p:val>
                                        </p:tav>
                                      </p:tavLst>
                                    </p:anim>
                                    <p:anim calcmode="lin" valueType="num">
                                      <p:cBhvr additive="base">
                                        <p:cTn id="566" dur="2000"/>
                                        <p:tgtEl>
                                          <p:spTgt spid="43"/>
                                        </p:tgtEl>
                                        <p:attrNameLst>
                                          <p:attrName>ppt_y</p:attrName>
                                        </p:attrNameLst>
                                      </p:cBhvr>
                                      <p:tavLst>
                                        <p:tav tm="0">
                                          <p:val>
                                            <p:strVal val="ppt_y"/>
                                          </p:val>
                                        </p:tav>
                                        <p:tav tm="100000">
                                          <p:val>
                                            <p:strVal val="1+ppt_h/2"/>
                                          </p:val>
                                        </p:tav>
                                      </p:tavLst>
                                    </p:anim>
                                    <p:set>
                                      <p:cBhvr>
                                        <p:cTn id="567" dur="1" fill="hold">
                                          <p:stCondLst>
                                            <p:cond delay="1999"/>
                                          </p:stCondLst>
                                        </p:cTn>
                                        <p:tgtEl>
                                          <p:spTgt spid="43"/>
                                        </p:tgtEl>
                                        <p:attrNameLst>
                                          <p:attrName>style.visibility</p:attrName>
                                        </p:attrNameLst>
                                      </p:cBhvr>
                                      <p:to>
                                        <p:strVal val="hidden"/>
                                      </p:to>
                                    </p:set>
                                  </p:childTnLst>
                                </p:cTn>
                              </p:par>
                              <p:par>
                                <p:cTn id="568" presetID="2" presetClass="exit" presetSubtype="6" fill="hold" nodeType="withEffect">
                                  <p:stCondLst>
                                    <p:cond delay="0"/>
                                  </p:stCondLst>
                                  <p:childTnLst>
                                    <p:anim calcmode="lin" valueType="num">
                                      <p:cBhvr additive="base">
                                        <p:cTn id="569" dur="2000"/>
                                        <p:tgtEl>
                                          <p:spTgt spid="44"/>
                                        </p:tgtEl>
                                        <p:attrNameLst>
                                          <p:attrName>ppt_x</p:attrName>
                                        </p:attrNameLst>
                                      </p:cBhvr>
                                      <p:tavLst>
                                        <p:tav tm="0">
                                          <p:val>
                                            <p:strVal val="ppt_x"/>
                                          </p:val>
                                        </p:tav>
                                        <p:tav tm="100000">
                                          <p:val>
                                            <p:strVal val="1+ppt_w/2"/>
                                          </p:val>
                                        </p:tav>
                                      </p:tavLst>
                                    </p:anim>
                                    <p:anim calcmode="lin" valueType="num">
                                      <p:cBhvr additive="base">
                                        <p:cTn id="570" dur="2000"/>
                                        <p:tgtEl>
                                          <p:spTgt spid="44"/>
                                        </p:tgtEl>
                                        <p:attrNameLst>
                                          <p:attrName>ppt_y</p:attrName>
                                        </p:attrNameLst>
                                      </p:cBhvr>
                                      <p:tavLst>
                                        <p:tav tm="0">
                                          <p:val>
                                            <p:strVal val="ppt_y"/>
                                          </p:val>
                                        </p:tav>
                                        <p:tav tm="100000">
                                          <p:val>
                                            <p:strVal val="1+ppt_h/2"/>
                                          </p:val>
                                        </p:tav>
                                      </p:tavLst>
                                    </p:anim>
                                    <p:set>
                                      <p:cBhvr>
                                        <p:cTn id="571" dur="1" fill="hold">
                                          <p:stCondLst>
                                            <p:cond delay="1999"/>
                                          </p:stCondLst>
                                        </p:cTn>
                                        <p:tgtEl>
                                          <p:spTgt spid="44"/>
                                        </p:tgtEl>
                                        <p:attrNameLst>
                                          <p:attrName>style.visibility</p:attrName>
                                        </p:attrNameLst>
                                      </p:cBhvr>
                                      <p:to>
                                        <p:strVal val="hidden"/>
                                      </p:to>
                                    </p:set>
                                  </p:childTnLst>
                                </p:cTn>
                              </p:par>
                              <p:par>
                                <p:cTn id="572" presetID="2" presetClass="exit" presetSubtype="6" fill="hold" nodeType="withEffect">
                                  <p:stCondLst>
                                    <p:cond delay="0"/>
                                  </p:stCondLst>
                                  <p:childTnLst>
                                    <p:anim calcmode="lin" valueType="num">
                                      <p:cBhvr additive="base">
                                        <p:cTn id="573" dur="2000"/>
                                        <p:tgtEl>
                                          <p:spTgt spid="45"/>
                                        </p:tgtEl>
                                        <p:attrNameLst>
                                          <p:attrName>ppt_x</p:attrName>
                                        </p:attrNameLst>
                                      </p:cBhvr>
                                      <p:tavLst>
                                        <p:tav tm="0">
                                          <p:val>
                                            <p:strVal val="ppt_x"/>
                                          </p:val>
                                        </p:tav>
                                        <p:tav tm="100000">
                                          <p:val>
                                            <p:strVal val="1+ppt_w/2"/>
                                          </p:val>
                                        </p:tav>
                                      </p:tavLst>
                                    </p:anim>
                                    <p:anim calcmode="lin" valueType="num">
                                      <p:cBhvr additive="base">
                                        <p:cTn id="574" dur="2000"/>
                                        <p:tgtEl>
                                          <p:spTgt spid="45"/>
                                        </p:tgtEl>
                                        <p:attrNameLst>
                                          <p:attrName>ppt_y</p:attrName>
                                        </p:attrNameLst>
                                      </p:cBhvr>
                                      <p:tavLst>
                                        <p:tav tm="0">
                                          <p:val>
                                            <p:strVal val="ppt_y"/>
                                          </p:val>
                                        </p:tav>
                                        <p:tav tm="100000">
                                          <p:val>
                                            <p:strVal val="1+ppt_h/2"/>
                                          </p:val>
                                        </p:tav>
                                      </p:tavLst>
                                    </p:anim>
                                    <p:set>
                                      <p:cBhvr>
                                        <p:cTn id="575" dur="1" fill="hold">
                                          <p:stCondLst>
                                            <p:cond delay="1999"/>
                                          </p:stCondLst>
                                        </p:cTn>
                                        <p:tgtEl>
                                          <p:spTgt spid="45"/>
                                        </p:tgtEl>
                                        <p:attrNameLst>
                                          <p:attrName>style.visibility</p:attrName>
                                        </p:attrNameLst>
                                      </p:cBhvr>
                                      <p:to>
                                        <p:strVal val="hidden"/>
                                      </p:to>
                                    </p:set>
                                  </p:childTnLst>
                                </p:cTn>
                              </p:par>
                              <p:par>
                                <p:cTn id="576" presetID="2" presetClass="exit" presetSubtype="6" fill="hold" nodeType="withEffect">
                                  <p:stCondLst>
                                    <p:cond delay="0"/>
                                  </p:stCondLst>
                                  <p:childTnLst>
                                    <p:anim calcmode="lin" valueType="num">
                                      <p:cBhvr additive="base">
                                        <p:cTn id="577" dur="2000"/>
                                        <p:tgtEl>
                                          <p:spTgt spid="46"/>
                                        </p:tgtEl>
                                        <p:attrNameLst>
                                          <p:attrName>ppt_x</p:attrName>
                                        </p:attrNameLst>
                                      </p:cBhvr>
                                      <p:tavLst>
                                        <p:tav tm="0">
                                          <p:val>
                                            <p:strVal val="ppt_x"/>
                                          </p:val>
                                        </p:tav>
                                        <p:tav tm="100000">
                                          <p:val>
                                            <p:strVal val="1+ppt_w/2"/>
                                          </p:val>
                                        </p:tav>
                                      </p:tavLst>
                                    </p:anim>
                                    <p:anim calcmode="lin" valueType="num">
                                      <p:cBhvr additive="base">
                                        <p:cTn id="578" dur="2000"/>
                                        <p:tgtEl>
                                          <p:spTgt spid="46"/>
                                        </p:tgtEl>
                                        <p:attrNameLst>
                                          <p:attrName>ppt_y</p:attrName>
                                        </p:attrNameLst>
                                      </p:cBhvr>
                                      <p:tavLst>
                                        <p:tav tm="0">
                                          <p:val>
                                            <p:strVal val="ppt_y"/>
                                          </p:val>
                                        </p:tav>
                                        <p:tav tm="100000">
                                          <p:val>
                                            <p:strVal val="1+ppt_h/2"/>
                                          </p:val>
                                        </p:tav>
                                      </p:tavLst>
                                    </p:anim>
                                    <p:set>
                                      <p:cBhvr>
                                        <p:cTn id="579" dur="1" fill="hold">
                                          <p:stCondLst>
                                            <p:cond delay="1999"/>
                                          </p:stCondLst>
                                        </p:cTn>
                                        <p:tgtEl>
                                          <p:spTgt spid="46"/>
                                        </p:tgtEl>
                                        <p:attrNameLst>
                                          <p:attrName>style.visibility</p:attrName>
                                        </p:attrNameLst>
                                      </p:cBhvr>
                                      <p:to>
                                        <p:strVal val="hidden"/>
                                      </p:to>
                                    </p:set>
                                  </p:childTnLst>
                                </p:cTn>
                              </p:par>
                              <p:par>
                                <p:cTn id="580" presetID="2" presetClass="exit" presetSubtype="6" fill="hold" nodeType="withEffect">
                                  <p:stCondLst>
                                    <p:cond delay="0"/>
                                  </p:stCondLst>
                                  <p:childTnLst>
                                    <p:anim calcmode="lin" valueType="num">
                                      <p:cBhvr additive="base">
                                        <p:cTn id="581" dur="2000"/>
                                        <p:tgtEl>
                                          <p:spTgt spid="47"/>
                                        </p:tgtEl>
                                        <p:attrNameLst>
                                          <p:attrName>ppt_x</p:attrName>
                                        </p:attrNameLst>
                                      </p:cBhvr>
                                      <p:tavLst>
                                        <p:tav tm="0">
                                          <p:val>
                                            <p:strVal val="ppt_x"/>
                                          </p:val>
                                        </p:tav>
                                        <p:tav tm="100000">
                                          <p:val>
                                            <p:strVal val="1+ppt_w/2"/>
                                          </p:val>
                                        </p:tav>
                                      </p:tavLst>
                                    </p:anim>
                                    <p:anim calcmode="lin" valueType="num">
                                      <p:cBhvr additive="base">
                                        <p:cTn id="582" dur="2000"/>
                                        <p:tgtEl>
                                          <p:spTgt spid="47"/>
                                        </p:tgtEl>
                                        <p:attrNameLst>
                                          <p:attrName>ppt_y</p:attrName>
                                        </p:attrNameLst>
                                      </p:cBhvr>
                                      <p:tavLst>
                                        <p:tav tm="0">
                                          <p:val>
                                            <p:strVal val="ppt_y"/>
                                          </p:val>
                                        </p:tav>
                                        <p:tav tm="100000">
                                          <p:val>
                                            <p:strVal val="1+ppt_h/2"/>
                                          </p:val>
                                        </p:tav>
                                      </p:tavLst>
                                    </p:anim>
                                    <p:set>
                                      <p:cBhvr>
                                        <p:cTn id="583" dur="1" fill="hold">
                                          <p:stCondLst>
                                            <p:cond delay="1999"/>
                                          </p:stCondLst>
                                        </p:cTn>
                                        <p:tgtEl>
                                          <p:spTgt spid="47"/>
                                        </p:tgtEl>
                                        <p:attrNameLst>
                                          <p:attrName>style.visibility</p:attrName>
                                        </p:attrNameLst>
                                      </p:cBhvr>
                                      <p:to>
                                        <p:strVal val="hidden"/>
                                      </p:to>
                                    </p:set>
                                  </p:childTnLst>
                                </p:cTn>
                              </p:par>
                              <p:par>
                                <p:cTn id="584" presetID="2" presetClass="exit" presetSubtype="6" fill="hold" nodeType="withEffect">
                                  <p:stCondLst>
                                    <p:cond delay="0"/>
                                  </p:stCondLst>
                                  <p:childTnLst>
                                    <p:anim calcmode="lin" valueType="num">
                                      <p:cBhvr additive="base">
                                        <p:cTn id="585" dur="2000"/>
                                        <p:tgtEl>
                                          <p:spTgt spid="48"/>
                                        </p:tgtEl>
                                        <p:attrNameLst>
                                          <p:attrName>ppt_x</p:attrName>
                                        </p:attrNameLst>
                                      </p:cBhvr>
                                      <p:tavLst>
                                        <p:tav tm="0">
                                          <p:val>
                                            <p:strVal val="ppt_x"/>
                                          </p:val>
                                        </p:tav>
                                        <p:tav tm="100000">
                                          <p:val>
                                            <p:strVal val="1+ppt_w/2"/>
                                          </p:val>
                                        </p:tav>
                                      </p:tavLst>
                                    </p:anim>
                                    <p:anim calcmode="lin" valueType="num">
                                      <p:cBhvr additive="base">
                                        <p:cTn id="586" dur="2000"/>
                                        <p:tgtEl>
                                          <p:spTgt spid="48"/>
                                        </p:tgtEl>
                                        <p:attrNameLst>
                                          <p:attrName>ppt_y</p:attrName>
                                        </p:attrNameLst>
                                      </p:cBhvr>
                                      <p:tavLst>
                                        <p:tav tm="0">
                                          <p:val>
                                            <p:strVal val="ppt_y"/>
                                          </p:val>
                                        </p:tav>
                                        <p:tav tm="100000">
                                          <p:val>
                                            <p:strVal val="1+ppt_h/2"/>
                                          </p:val>
                                        </p:tav>
                                      </p:tavLst>
                                    </p:anim>
                                    <p:set>
                                      <p:cBhvr>
                                        <p:cTn id="587" dur="1" fill="hold">
                                          <p:stCondLst>
                                            <p:cond delay="1999"/>
                                          </p:stCondLst>
                                        </p:cTn>
                                        <p:tgtEl>
                                          <p:spTgt spid="48"/>
                                        </p:tgtEl>
                                        <p:attrNameLst>
                                          <p:attrName>style.visibility</p:attrName>
                                        </p:attrNameLst>
                                      </p:cBhvr>
                                      <p:to>
                                        <p:strVal val="hidden"/>
                                      </p:to>
                                    </p:set>
                                  </p:childTnLst>
                                </p:cTn>
                              </p:par>
                              <p:par>
                                <p:cTn id="588" presetID="2" presetClass="exit" presetSubtype="6" fill="hold" nodeType="withEffect">
                                  <p:stCondLst>
                                    <p:cond delay="0"/>
                                  </p:stCondLst>
                                  <p:childTnLst>
                                    <p:anim calcmode="lin" valueType="num">
                                      <p:cBhvr additive="base">
                                        <p:cTn id="589" dur="2000"/>
                                        <p:tgtEl>
                                          <p:spTgt spid="49"/>
                                        </p:tgtEl>
                                        <p:attrNameLst>
                                          <p:attrName>ppt_x</p:attrName>
                                        </p:attrNameLst>
                                      </p:cBhvr>
                                      <p:tavLst>
                                        <p:tav tm="0">
                                          <p:val>
                                            <p:strVal val="ppt_x"/>
                                          </p:val>
                                        </p:tav>
                                        <p:tav tm="100000">
                                          <p:val>
                                            <p:strVal val="1+ppt_w/2"/>
                                          </p:val>
                                        </p:tav>
                                      </p:tavLst>
                                    </p:anim>
                                    <p:anim calcmode="lin" valueType="num">
                                      <p:cBhvr additive="base">
                                        <p:cTn id="590" dur="2000"/>
                                        <p:tgtEl>
                                          <p:spTgt spid="49"/>
                                        </p:tgtEl>
                                        <p:attrNameLst>
                                          <p:attrName>ppt_y</p:attrName>
                                        </p:attrNameLst>
                                      </p:cBhvr>
                                      <p:tavLst>
                                        <p:tav tm="0">
                                          <p:val>
                                            <p:strVal val="ppt_y"/>
                                          </p:val>
                                        </p:tav>
                                        <p:tav tm="100000">
                                          <p:val>
                                            <p:strVal val="1+ppt_h/2"/>
                                          </p:val>
                                        </p:tav>
                                      </p:tavLst>
                                    </p:anim>
                                    <p:set>
                                      <p:cBhvr>
                                        <p:cTn id="591" dur="1" fill="hold">
                                          <p:stCondLst>
                                            <p:cond delay="1999"/>
                                          </p:stCondLst>
                                        </p:cTn>
                                        <p:tgtEl>
                                          <p:spTgt spid="49"/>
                                        </p:tgtEl>
                                        <p:attrNameLst>
                                          <p:attrName>style.visibility</p:attrName>
                                        </p:attrNameLst>
                                      </p:cBhvr>
                                      <p:to>
                                        <p:strVal val="hidden"/>
                                      </p:to>
                                    </p:set>
                                  </p:childTnLst>
                                </p:cTn>
                              </p:par>
                              <p:par>
                                <p:cTn id="592" presetID="2" presetClass="exit" presetSubtype="6" fill="hold" nodeType="withEffect">
                                  <p:stCondLst>
                                    <p:cond delay="0"/>
                                  </p:stCondLst>
                                  <p:childTnLst>
                                    <p:anim calcmode="lin" valueType="num">
                                      <p:cBhvr additive="base">
                                        <p:cTn id="593" dur="2000"/>
                                        <p:tgtEl>
                                          <p:spTgt spid="50"/>
                                        </p:tgtEl>
                                        <p:attrNameLst>
                                          <p:attrName>ppt_x</p:attrName>
                                        </p:attrNameLst>
                                      </p:cBhvr>
                                      <p:tavLst>
                                        <p:tav tm="0">
                                          <p:val>
                                            <p:strVal val="ppt_x"/>
                                          </p:val>
                                        </p:tav>
                                        <p:tav tm="100000">
                                          <p:val>
                                            <p:strVal val="1+ppt_w/2"/>
                                          </p:val>
                                        </p:tav>
                                      </p:tavLst>
                                    </p:anim>
                                    <p:anim calcmode="lin" valueType="num">
                                      <p:cBhvr additive="base">
                                        <p:cTn id="594" dur="2000"/>
                                        <p:tgtEl>
                                          <p:spTgt spid="50"/>
                                        </p:tgtEl>
                                        <p:attrNameLst>
                                          <p:attrName>ppt_y</p:attrName>
                                        </p:attrNameLst>
                                      </p:cBhvr>
                                      <p:tavLst>
                                        <p:tav tm="0">
                                          <p:val>
                                            <p:strVal val="ppt_y"/>
                                          </p:val>
                                        </p:tav>
                                        <p:tav tm="100000">
                                          <p:val>
                                            <p:strVal val="1+ppt_h/2"/>
                                          </p:val>
                                        </p:tav>
                                      </p:tavLst>
                                    </p:anim>
                                    <p:set>
                                      <p:cBhvr>
                                        <p:cTn id="595" dur="1" fill="hold">
                                          <p:stCondLst>
                                            <p:cond delay="1999"/>
                                          </p:stCondLst>
                                        </p:cTn>
                                        <p:tgtEl>
                                          <p:spTgt spid="50"/>
                                        </p:tgtEl>
                                        <p:attrNameLst>
                                          <p:attrName>style.visibility</p:attrName>
                                        </p:attrNameLst>
                                      </p:cBhvr>
                                      <p:to>
                                        <p:strVal val="hidden"/>
                                      </p:to>
                                    </p:set>
                                  </p:childTnLst>
                                </p:cTn>
                              </p:par>
                              <p:par>
                                <p:cTn id="596" presetID="2" presetClass="exit" presetSubtype="6" fill="hold" nodeType="withEffect">
                                  <p:stCondLst>
                                    <p:cond delay="0"/>
                                  </p:stCondLst>
                                  <p:childTnLst>
                                    <p:anim calcmode="lin" valueType="num">
                                      <p:cBhvr additive="base">
                                        <p:cTn id="597" dur="2000"/>
                                        <p:tgtEl>
                                          <p:spTgt spid="51"/>
                                        </p:tgtEl>
                                        <p:attrNameLst>
                                          <p:attrName>ppt_x</p:attrName>
                                        </p:attrNameLst>
                                      </p:cBhvr>
                                      <p:tavLst>
                                        <p:tav tm="0">
                                          <p:val>
                                            <p:strVal val="ppt_x"/>
                                          </p:val>
                                        </p:tav>
                                        <p:tav tm="100000">
                                          <p:val>
                                            <p:strVal val="1+ppt_w/2"/>
                                          </p:val>
                                        </p:tav>
                                      </p:tavLst>
                                    </p:anim>
                                    <p:anim calcmode="lin" valueType="num">
                                      <p:cBhvr additive="base">
                                        <p:cTn id="598" dur="2000"/>
                                        <p:tgtEl>
                                          <p:spTgt spid="51"/>
                                        </p:tgtEl>
                                        <p:attrNameLst>
                                          <p:attrName>ppt_y</p:attrName>
                                        </p:attrNameLst>
                                      </p:cBhvr>
                                      <p:tavLst>
                                        <p:tav tm="0">
                                          <p:val>
                                            <p:strVal val="ppt_y"/>
                                          </p:val>
                                        </p:tav>
                                        <p:tav tm="100000">
                                          <p:val>
                                            <p:strVal val="1+ppt_h/2"/>
                                          </p:val>
                                        </p:tav>
                                      </p:tavLst>
                                    </p:anim>
                                    <p:set>
                                      <p:cBhvr>
                                        <p:cTn id="599" dur="1" fill="hold">
                                          <p:stCondLst>
                                            <p:cond delay="1999"/>
                                          </p:stCondLst>
                                        </p:cTn>
                                        <p:tgtEl>
                                          <p:spTgt spid="51"/>
                                        </p:tgtEl>
                                        <p:attrNameLst>
                                          <p:attrName>style.visibility</p:attrName>
                                        </p:attrNameLst>
                                      </p:cBhvr>
                                      <p:to>
                                        <p:strVal val="hidden"/>
                                      </p:to>
                                    </p:set>
                                  </p:childTnLst>
                                </p:cTn>
                              </p:par>
                              <p:par>
                                <p:cTn id="600" presetID="2" presetClass="exit" presetSubtype="6" fill="hold" nodeType="withEffect">
                                  <p:stCondLst>
                                    <p:cond delay="0"/>
                                  </p:stCondLst>
                                  <p:childTnLst>
                                    <p:anim calcmode="lin" valueType="num">
                                      <p:cBhvr additive="base">
                                        <p:cTn id="601" dur="2000"/>
                                        <p:tgtEl>
                                          <p:spTgt spid="52"/>
                                        </p:tgtEl>
                                        <p:attrNameLst>
                                          <p:attrName>ppt_x</p:attrName>
                                        </p:attrNameLst>
                                      </p:cBhvr>
                                      <p:tavLst>
                                        <p:tav tm="0">
                                          <p:val>
                                            <p:strVal val="ppt_x"/>
                                          </p:val>
                                        </p:tav>
                                        <p:tav tm="100000">
                                          <p:val>
                                            <p:strVal val="1+ppt_w/2"/>
                                          </p:val>
                                        </p:tav>
                                      </p:tavLst>
                                    </p:anim>
                                    <p:anim calcmode="lin" valueType="num">
                                      <p:cBhvr additive="base">
                                        <p:cTn id="602" dur="2000"/>
                                        <p:tgtEl>
                                          <p:spTgt spid="52"/>
                                        </p:tgtEl>
                                        <p:attrNameLst>
                                          <p:attrName>ppt_y</p:attrName>
                                        </p:attrNameLst>
                                      </p:cBhvr>
                                      <p:tavLst>
                                        <p:tav tm="0">
                                          <p:val>
                                            <p:strVal val="ppt_y"/>
                                          </p:val>
                                        </p:tav>
                                        <p:tav tm="100000">
                                          <p:val>
                                            <p:strVal val="1+ppt_h/2"/>
                                          </p:val>
                                        </p:tav>
                                      </p:tavLst>
                                    </p:anim>
                                    <p:set>
                                      <p:cBhvr>
                                        <p:cTn id="603" dur="1" fill="hold">
                                          <p:stCondLst>
                                            <p:cond delay="1999"/>
                                          </p:stCondLst>
                                        </p:cTn>
                                        <p:tgtEl>
                                          <p:spTgt spid="52"/>
                                        </p:tgtEl>
                                        <p:attrNameLst>
                                          <p:attrName>style.visibility</p:attrName>
                                        </p:attrNameLst>
                                      </p:cBhvr>
                                      <p:to>
                                        <p:strVal val="hidden"/>
                                      </p:to>
                                    </p:set>
                                  </p:childTnLst>
                                </p:cTn>
                              </p:par>
                              <p:par>
                                <p:cTn id="604" presetID="2" presetClass="exit" presetSubtype="6" fill="hold" nodeType="withEffect">
                                  <p:stCondLst>
                                    <p:cond delay="0"/>
                                  </p:stCondLst>
                                  <p:childTnLst>
                                    <p:anim calcmode="lin" valueType="num">
                                      <p:cBhvr additive="base">
                                        <p:cTn id="605" dur="2000"/>
                                        <p:tgtEl>
                                          <p:spTgt spid="53"/>
                                        </p:tgtEl>
                                        <p:attrNameLst>
                                          <p:attrName>ppt_x</p:attrName>
                                        </p:attrNameLst>
                                      </p:cBhvr>
                                      <p:tavLst>
                                        <p:tav tm="0">
                                          <p:val>
                                            <p:strVal val="ppt_x"/>
                                          </p:val>
                                        </p:tav>
                                        <p:tav tm="100000">
                                          <p:val>
                                            <p:strVal val="1+ppt_w/2"/>
                                          </p:val>
                                        </p:tav>
                                      </p:tavLst>
                                    </p:anim>
                                    <p:anim calcmode="lin" valueType="num">
                                      <p:cBhvr additive="base">
                                        <p:cTn id="606" dur="2000"/>
                                        <p:tgtEl>
                                          <p:spTgt spid="53"/>
                                        </p:tgtEl>
                                        <p:attrNameLst>
                                          <p:attrName>ppt_y</p:attrName>
                                        </p:attrNameLst>
                                      </p:cBhvr>
                                      <p:tavLst>
                                        <p:tav tm="0">
                                          <p:val>
                                            <p:strVal val="ppt_y"/>
                                          </p:val>
                                        </p:tav>
                                        <p:tav tm="100000">
                                          <p:val>
                                            <p:strVal val="1+ppt_h/2"/>
                                          </p:val>
                                        </p:tav>
                                      </p:tavLst>
                                    </p:anim>
                                    <p:set>
                                      <p:cBhvr>
                                        <p:cTn id="607" dur="1" fill="hold">
                                          <p:stCondLst>
                                            <p:cond delay="1999"/>
                                          </p:stCondLst>
                                        </p:cTn>
                                        <p:tgtEl>
                                          <p:spTgt spid="53"/>
                                        </p:tgtEl>
                                        <p:attrNameLst>
                                          <p:attrName>style.visibility</p:attrName>
                                        </p:attrNameLst>
                                      </p:cBhvr>
                                      <p:to>
                                        <p:strVal val="hidden"/>
                                      </p:to>
                                    </p:set>
                                  </p:childTnLst>
                                </p:cTn>
                              </p:par>
                              <p:par>
                                <p:cTn id="608" presetID="8" presetClass="emph" presetSubtype="0" autoRev="1" fill="hold" nodeType="withEffect">
                                  <p:stCondLst>
                                    <p:cond delay="0"/>
                                  </p:stCondLst>
                                  <p:childTnLst>
                                    <p:animRot by="21600000">
                                      <p:cBhvr>
                                        <p:cTn id="609" dur="2000" fill="hold"/>
                                        <p:tgtEl>
                                          <p:spTgt spid="4"/>
                                        </p:tgtEl>
                                        <p:attrNameLst>
                                          <p:attrName>r</p:attrName>
                                        </p:attrNameLst>
                                      </p:cBhvr>
                                    </p:animRot>
                                  </p:childTnLst>
                                </p:cTn>
                              </p:par>
                              <p:par>
                                <p:cTn id="610" presetID="8" presetClass="emph" presetSubtype="0" autoRev="1" fill="hold" nodeType="withEffect">
                                  <p:stCondLst>
                                    <p:cond delay="0"/>
                                  </p:stCondLst>
                                  <p:childTnLst>
                                    <p:animRot by="21600000">
                                      <p:cBhvr>
                                        <p:cTn id="611" dur="2000" fill="hold"/>
                                        <p:tgtEl>
                                          <p:spTgt spid="6"/>
                                        </p:tgtEl>
                                        <p:attrNameLst>
                                          <p:attrName>r</p:attrName>
                                        </p:attrNameLst>
                                      </p:cBhvr>
                                    </p:animRot>
                                  </p:childTnLst>
                                </p:cTn>
                              </p:par>
                              <p:par>
                                <p:cTn id="612" presetID="8" presetClass="emph" presetSubtype="0" autoRev="1" fill="hold" nodeType="withEffect">
                                  <p:stCondLst>
                                    <p:cond delay="0"/>
                                  </p:stCondLst>
                                  <p:childTnLst>
                                    <p:animRot by="21600000">
                                      <p:cBhvr>
                                        <p:cTn id="613" dur="2000" fill="hold"/>
                                        <p:tgtEl>
                                          <p:spTgt spid="8"/>
                                        </p:tgtEl>
                                        <p:attrNameLst>
                                          <p:attrName>r</p:attrName>
                                        </p:attrNameLst>
                                      </p:cBhvr>
                                    </p:animRot>
                                  </p:childTnLst>
                                </p:cTn>
                              </p:par>
                              <p:par>
                                <p:cTn id="614" presetID="8" presetClass="emph" presetSubtype="0" autoRev="1" fill="hold" nodeType="withEffect">
                                  <p:stCondLst>
                                    <p:cond delay="0"/>
                                  </p:stCondLst>
                                  <p:childTnLst>
                                    <p:animRot by="21600000">
                                      <p:cBhvr>
                                        <p:cTn id="615" dur="2000" fill="hold"/>
                                        <p:tgtEl>
                                          <p:spTgt spid="10"/>
                                        </p:tgtEl>
                                        <p:attrNameLst>
                                          <p:attrName>r</p:attrName>
                                        </p:attrNameLst>
                                      </p:cBhvr>
                                    </p:animRot>
                                  </p:childTnLst>
                                </p:cTn>
                              </p:par>
                              <p:par>
                                <p:cTn id="616" presetID="8" presetClass="emph" presetSubtype="0" autoRev="1" fill="hold" nodeType="withEffect">
                                  <p:stCondLst>
                                    <p:cond delay="0"/>
                                  </p:stCondLst>
                                  <p:childTnLst>
                                    <p:animRot by="21600000">
                                      <p:cBhvr>
                                        <p:cTn id="617" dur="2000" fill="hold"/>
                                        <p:tgtEl>
                                          <p:spTgt spid="12"/>
                                        </p:tgtEl>
                                        <p:attrNameLst>
                                          <p:attrName>r</p:attrName>
                                        </p:attrNameLst>
                                      </p:cBhvr>
                                    </p:animRot>
                                  </p:childTnLst>
                                </p:cTn>
                              </p:par>
                              <p:par>
                                <p:cTn id="618" presetID="8" presetClass="emph" presetSubtype="0" autoRev="1" fill="hold" nodeType="withEffect">
                                  <p:stCondLst>
                                    <p:cond delay="0"/>
                                  </p:stCondLst>
                                  <p:childTnLst>
                                    <p:animRot by="21600000">
                                      <p:cBhvr>
                                        <p:cTn id="619" dur="2000" fill="hold"/>
                                        <p:tgtEl>
                                          <p:spTgt spid="14"/>
                                        </p:tgtEl>
                                        <p:attrNameLst>
                                          <p:attrName>r</p:attrName>
                                        </p:attrNameLst>
                                      </p:cBhvr>
                                    </p:animRot>
                                  </p:childTnLst>
                                </p:cTn>
                              </p:par>
                              <p:par>
                                <p:cTn id="620" presetID="8" presetClass="emph" presetSubtype="0" autoRev="1" fill="hold" nodeType="withEffect">
                                  <p:stCondLst>
                                    <p:cond delay="0"/>
                                  </p:stCondLst>
                                  <p:childTnLst>
                                    <p:animRot by="21600000">
                                      <p:cBhvr>
                                        <p:cTn id="621" dur="2000" fill="hold"/>
                                        <p:tgtEl>
                                          <p:spTgt spid="16"/>
                                        </p:tgtEl>
                                        <p:attrNameLst>
                                          <p:attrName>r</p:attrName>
                                        </p:attrNameLst>
                                      </p:cBhvr>
                                    </p:animRot>
                                  </p:childTnLst>
                                </p:cTn>
                              </p:par>
                              <p:par>
                                <p:cTn id="622" presetID="8" presetClass="emph" presetSubtype="0" autoRev="1" fill="hold" nodeType="withEffect">
                                  <p:stCondLst>
                                    <p:cond delay="0"/>
                                  </p:stCondLst>
                                  <p:childTnLst>
                                    <p:animRot by="21600000">
                                      <p:cBhvr>
                                        <p:cTn id="623" dur="2000" fill="hold"/>
                                        <p:tgtEl>
                                          <p:spTgt spid="18"/>
                                        </p:tgtEl>
                                        <p:attrNameLst>
                                          <p:attrName>r</p:attrName>
                                        </p:attrNameLst>
                                      </p:cBhvr>
                                    </p:animRot>
                                  </p:childTnLst>
                                </p:cTn>
                              </p:par>
                              <p:par>
                                <p:cTn id="624" presetID="8" presetClass="emph" presetSubtype="0" autoRev="1" fill="hold" nodeType="withEffect">
                                  <p:stCondLst>
                                    <p:cond delay="0"/>
                                  </p:stCondLst>
                                  <p:childTnLst>
                                    <p:animRot by="21600000">
                                      <p:cBhvr>
                                        <p:cTn id="625" dur="2000" fill="hold"/>
                                        <p:tgtEl>
                                          <p:spTgt spid="20"/>
                                        </p:tgtEl>
                                        <p:attrNameLst>
                                          <p:attrName>r</p:attrName>
                                        </p:attrNameLst>
                                      </p:cBhvr>
                                    </p:animRot>
                                  </p:childTnLst>
                                </p:cTn>
                              </p:par>
                              <p:par>
                                <p:cTn id="626" presetID="8" presetClass="emph" presetSubtype="0" autoRev="1" fill="hold" nodeType="withEffect">
                                  <p:stCondLst>
                                    <p:cond delay="0"/>
                                  </p:stCondLst>
                                  <p:childTnLst>
                                    <p:animRot by="21600000">
                                      <p:cBhvr>
                                        <p:cTn id="627" dur="2000" fill="hold"/>
                                        <p:tgtEl>
                                          <p:spTgt spid="22"/>
                                        </p:tgtEl>
                                        <p:attrNameLst>
                                          <p:attrName>r</p:attrName>
                                        </p:attrNameLst>
                                      </p:cBhvr>
                                    </p:animRot>
                                  </p:childTnLst>
                                </p:cTn>
                              </p:par>
                              <p:par>
                                <p:cTn id="628" presetID="8" presetClass="emph" presetSubtype="0" autoRev="1" fill="hold" nodeType="withEffect">
                                  <p:stCondLst>
                                    <p:cond delay="0"/>
                                  </p:stCondLst>
                                  <p:childTnLst>
                                    <p:animRot by="21600000">
                                      <p:cBhvr>
                                        <p:cTn id="629" dur="2000" fill="hold"/>
                                        <p:tgtEl>
                                          <p:spTgt spid="34"/>
                                        </p:tgtEl>
                                        <p:attrNameLst>
                                          <p:attrName>r</p:attrName>
                                        </p:attrNameLst>
                                      </p:cBhvr>
                                    </p:animRot>
                                  </p:childTnLst>
                                </p:cTn>
                              </p:par>
                              <p:par>
                                <p:cTn id="630" presetID="8" presetClass="emph" presetSubtype="0" autoRev="1" fill="hold" nodeType="withEffect">
                                  <p:stCondLst>
                                    <p:cond delay="0"/>
                                  </p:stCondLst>
                                  <p:childTnLst>
                                    <p:animRot by="21600000">
                                      <p:cBhvr>
                                        <p:cTn id="631" dur="2000" fill="hold"/>
                                        <p:tgtEl>
                                          <p:spTgt spid="35"/>
                                        </p:tgtEl>
                                        <p:attrNameLst>
                                          <p:attrName>r</p:attrName>
                                        </p:attrNameLst>
                                      </p:cBhvr>
                                    </p:animRot>
                                  </p:childTnLst>
                                </p:cTn>
                              </p:par>
                              <p:par>
                                <p:cTn id="632" presetID="8" presetClass="emph" presetSubtype="0" autoRev="1" fill="hold" nodeType="withEffect">
                                  <p:stCondLst>
                                    <p:cond delay="0"/>
                                  </p:stCondLst>
                                  <p:childTnLst>
                                    <p:animRot by="21600000">
                                      <p:cBhvr>
                                        <p:cTn id="633" dur="2000" fill="hold"/>
                                        <p:tgtEl>
                                          <p:spTgt spid="36"/>
                                        </p:tgtEl>
                                        <p:attrNameLst>
                                          <p:attrName>r</p:attrName>
                                        </p:attrNameLst>
                                      </p:cBhvr>
                                    </p:animRot>
                                  </p:childTnLst>
                                </p:cTn>
                              </p:par>
                              <p:par>
                                <p:cTn id="634" presetID="8" presetClass="emph" presetSubtype="0" autoRev="1" fill="hold" nodeType="withEffect">
                                  <p:stCondLst>
                                    <p:cond delay="0"/>
                                  </p:stCondLst>
                                  <p:childTnLst>
                                    <p:animRot by="21600000">
                                      <p:cBhvr>
                                        <p:cTn id="635" dur="2000" fill="hold"/>
                                        <p:tgtEl>
                                          <p:spTgt spid="37"/>
                                        </p:tgtEl>
                                        <p:attrNameLst>
                                          <p:attrName>r</p:attrName>
                                        </p:attrNameLst>
                                      </p:cBhvr>
                                    </p:animRot>
                                  </p:childTnLst>
                                </p:cTn>
                              </p:par>
                              <p:par>
                                <p:cTn id="636" presetID="8" presetClass="emph" presetSubtype="0" autoRev="1" fill="hold" nodeType="withEffect">
                                  <p:stCondLst>
                                    <p:cond delay="0"/>
                                  </p:stCondLst>
                                  <p:childTnLst>
                                    <p:animRot by="21600000">
                                      <p:cBhvr>
                                        <p:cTn id="637" dur="2000" fill="hold"/>
                                        <p:tgtEl>
                                          <p:spTgt spid="38"/>
                                        </p:tgtEl>
                                        <p:attrNameLst>
                                          <p:attrName>r</p:attrName>
                                        </p:attrNameLst>
                                      </p:cBhvr>
                                    </p:animRot>
                                  </p:childTnLst>
                                </p:cTn>
                              </p:par>
                              <p:par>
                                <p:cTn id="638" presetID="8" presetClass="emph" presetSubtype="0" autoRev="1" fill="hold" nodeType="withEffect">
                                  <p:stCondLst>
                                    <p:cond delay="0"/>
                                  </p:stCondLst>
                                  <p:childTnLst>
                                    <p:animRot by="21600000">
                                      <p:cBhvr>
                                        <p:cTn id="639" dur="2000" fill="hold"/>
                                        <p:tgtEl>
                                          <p:spTgt spid="39"/>
                                        </p:tgtEl>
                                        <p:attrNameLst>
                                          <p:attrName>r</p:attrName>
                                        </p:attrNameLst>
                                      </p:cBhvr>
                                    </p:animRot>
                                  </p:childTnLst>
                                </p:cTn>
                              </p:par>
                              <p:par>
                                <p:cTn id="640" presetID="8" presetClass="emph" presetSubtype="0" autoRev="1" fill="hold" nodeType="withEffect">
                                  <p:stCondLst>
                                    <p:cond delay="0"/>
                                  </p:stCondLst>
                                  <p:childTnLst>
                                    <p:animRot by="21600000">
                                      <p:cBhvr>
                                        <p:cTn id="641" dur="2000" fill="hold"/>
                                        <p:tgtEl>
                                          <p:spTgt spid="40"/>
                                        </p:tgtEl>
                                        <p:attrNameLst>
                                          <p:attrName>r</p:attrName>
                                        </p:attrNameLst>
                                      </p:cBhvr>
                                    </p:animRot>
                                  </p:childTnLst>
                                </p:cTn>
                              </p:par>
                              <p:par>
                                <p:cTn id="642" presetID="8" presetClass="emph" presetSubtype="0" autoRev="1" fill="hold" nodeType="withEffect">
                                  <p:stCondLst>
                                    <p:cond delay="0"/>
                                  </p:stCondLst>
                                  <p:childTnLst>
                                    <p:animRot by="21600000">
                                      <p:cBhvr>
                                        <p:cTn id="643" dur="2000" fill="hold"/>
                                        <p:tgtEl>
                                          <p:spTgt spid="41"/>
                                        </p:tgtEl>
                                        <p:attrNameLst>
                                          <p:attrName>r</p:attrName>
                                        </p:attrNameLst>
                                      </p:cBhvr>
                                    </p:animRot>
                                  </p:childTnLst>
                                </p:cTn>
                              </p:par>
                              <p:par>
                                <p:cTn id="644" presetID="8" presetClass="emph" presetSubtype="0" autoRev="1" fill="hold" nodeType="withEffect">
                                  <p:stCondLst>
                                    <p:cond delay="0"/>
                                  </p:stCondLst>
                                  <p:childTnLst>
                                    <p:animRot by="21600000">
                                      <p:cBhvr>
                                        <p:cTn id="645" dur="2000" fill="hold"/>
                                        <p:tgtEl>
                                          <p:spTgt spid="42"/>
                                        </p:tgtEl>
                                        <p:attrNameLst>
                                          <p:attrName>r</p:attrName>
                                        </p:attrNameLst>
                                      </p:cBhvr>
                                    </p:animRot>
                                  </p:childTnLst>
                                </p:cTn>
                              </p:par>
                              <p:par>
                                <p:cTn id="646" presetID="8" presetClass="emph" presetSubtype="0" autoRev="1" fill="hold" nodeType="withEffect">
                                  <p:stCondLst>
                                    <p:cond delay="0"/>
                                  </p:stCondLst>
                                  <p:childTnLst>
                                    <p:animRot by="21600000">
                                      <p:cBhvr>
                                        <p:cTn id="647" dur="2000" fill="hold"/>
                                        <p:tgtEl>
                                          <p:spTgt spid="43"/>
                                        </p:tgtEl>
                                        <p:attrNameLst>
                                          <p:attrName>r</p:attrName>
                                        </p:attrNameLst>
                                      </p:cBhvr>
                                    </p:animRot>
                                  </p:childTnLst>
                                </p:cTn>
                              </p:par>
                              <p:par>
                                <p:cTn id="648" presetID="8" presetClass="emph" presetSubtype="0" autoRev="1" fill="hold" nodeType="withEffect">
                                  <p:stCondLst>
                                    <p:cond delay="0"/>
                                  </p:stCondLst>
                                  <p:childTnLst>
                                    <p:animRot by="21600000">
                                      <p:cBhvr>
                                        <p:cTn id="649" dur="2000" fill="hold"/>
                                        <p:tgtEl>
                                          <p:spTgt spid="44"/>
                                        </p:tgtEl>
                                        <p:attrNameLst>
                                          <p:attrName>r</p:attrName>
                                        </p:attrNameLst>
                                      </p:cBhvr>
                                    </p:animRot>
                                  </p:childTnLst>
                                </p:cTn>
                              </p:par>
                              <p:par>
                                <p:cTn id="650" presetID="8" presetClass="emph" presetSubtype="0" autoRev="1" fill="hold" nodeType="withEffect">
                                  <p:stCondLst>
                                    <p:cond delay="0"/>
                                  </p:stCondLst>
                                  <p:childTnLst>
                                    <p:animRot by="21600000">
                                      <p:cBhvr>
                                        <p:cTn id="651" dur="2000" fill="hold"/>
                                        <p:tgtEl>
                                          <p:spTgt spid="45"/>
                                        </p:tgtEl>
                                        <p:attrNameLst>
                                          <p:attrName>r</p:attrName>
                                        </p:attrNameLst>
                                      </p:cBhvr>
                                    </p:animRot>
                                  </p:childTnLst>
                                </p:cTn>
                              </p:par>
                              <p:par>
                                <p:cTn id="652" presetID="8" presetClass="emph" presetSubtype="0" autoRev="1" fill="hold" nodeType="withEffect">
                                  <p:stCondLst>
                                    <p:cond delay="0"/>
                                  </p:stCondLst>
                                  <p:childTnLst>
                                    <p:animRot by="21600000">
                                      <p:cBhvr>
                                        <p:cTn id="653" dur="2000" fill="hold"/>
                                        <p:tgtEl>
                                          <p:spTgt spid="46"/>
                                        </p:tgtEl>
                                        <p:attrNameLst>
                                          <p:attrName>r</p:attrName>
                                        </p:attrNameLst>
                                      </p:cBhvr>
                                    </p:animRot>
                                  </p:childTnLst>
                                </p:cTn>
                              </p:par>
                              <p:par>
                                <p:cTn id="654" presetID="8" presetClass="emph" presetSubtype="0" autoRev="1" fill="hold" nodeType="withEffect">
                                  <p:stCondLst>
                                    <p:cond delay="0"/>
                                  </p:stCondLst>
                                  <p:childTnLst>
                                    <p:animRot by="21600000">
                                      <p:cBhvr>
                                        <p:cTn id="655" dur="2000" fill="hold"/>
                                        <p:tgtEl>
                                          <p:spTgt spid="47"/>
                                        </p:tgtEl>
                                        <p:attrNameLst>
                                          <p:attrName>r</p:attrName>
                                        </p:attrNameLst>
                                      </p:cBhvr>
                                    </p:animRot>
                                  </p:childTnLst>
                                </p:cTn>
                              </p:par>
                              <p:par>
                                <p:cTn id="656" presetID="8" presetClass="emph" presetSubtype="0" autoRev="1" fill="hold" nodeType="withEffect">
                                  <p:stCondLst>
                                    <p:cond delay="0"/>
                                  </p:stCondLst>
                                  <p:childTnLst>
                                    <p:animRot by="21600000">
                                      <p:cBhvr>
                                        <p:cTn id="657" dur="2000" fill="hold"/>
                                        <p:tgtEl>
                                          <p:spTgt spid="48"/>
                                        </p:tgtEl>
                                        <p:attrNameLst>
                                          <p:attrName>r</p:attrName>
                                        </p:attrNameLst>
                                      </p:cBhvr>
                                    </p:animRot>
                                  </p:childTnLst>
                                </p:cTn>
                              </p:par>
                              <p:par>
                                <p:cTn id="658" presetID="8" presetClass="emph" presetSubtype="0" autoRev="1" fill="hold" nodeType="withEffect">
                                  <p:stCondLst>
                                    <p:cond delay="0"/>
                                  </p:stCondLst>
                                  <p:childTnLst>
                                    <p:animRot by="21600000">
                                      <p:cBhvr>
                                        <p:cTn id="659" dur="2000" fill="hold"/>
                                        <p:tgtEl>
                                          <p:spTgt spid="49"/>
                                        </p:tgtEl>
                                        <p:attrNameLst>
                                          <p:attrName>r</p:attrName>
                                        </p:attrNameLst>
                                      </p:cBhvr>
                                    </p:animRot>
                                  </p:childTnLst>
                                </p:cTn>
                              </p:par>
                              <p:par>
                                <p:cTn id="660" presetID="8" presetClass="emph" presetSubtype="0" autoRev="1" fill="hold" nodeType="withEffect">
                                  <p:stCondLst>
                                    <p:cond delay="0"/>
                                  </p:stCondLst>
                                  <p:childTnLst>
                                    <p:animRot by="21600000">
                                      <p:cBhvr>
                                        <p:cTn id="661" dur="2000" fill="hold"/>
                                        <p:tgtEl>
                                          <p:spTgt spid="50"/>
                                        </p:tgtEl>
                                        <p:attrNameLst>
                                          <p:attrName>r</p:attrName>
                                        </p:attrNameLst>
                                      </p:cBhvr>
                                    </p:animRot>
                                  </p:childTnLst>
                                </p:cTn>
                              </p:par>
                              <p:par>
                                <p:cTn id="662" presetID="8" presetClass="emph" presetSubtype="0" autoRev="1" fill="hold" nodeType="withEffect">
                                  <p:stCondLst>
                                    <p:cond delay="0"/>
                                  </p:stCondLst>
                                  <p:childTnLst>
                                    <p:animRot by="21600000">
                                      <p:cBhvr>
                                        <p:cTn id="663" dur="2000" fill="hold"/>
                                        <p:tgtEl>
                                          <p:spTgt spid="51"/>
                                        </p:tgtEl>
                                        <p:attrNameLst>
                                          <p:attrName>r</p:attrName>
                                        </p:attrNameLst>
                                      </p:cBhvr>
                                    </p:animRot>
                                  </p:childTnLst>
                                </p:cTn>
                              </p:par>
                              <p:par>
                                <p:cTn id="664" presetID="8" presetClass="emph" presetSubtype="0" autoRev="1" fill="hold" nodeType="withEffect">
                                  <p:stCondLst>
                                    <p:cond delay="0"/>
                                  </p:stCondLst>
                                  <p:childTnLst>
                                    <p:animRot by="21600000">
                                      <p:cBhvr>
                                        <p:cTn id="665" dur="2000" fill="hold"/>
                                        <p:tgtEl>
                                          <p:spTgt spid="52"/>
                                        </p:tgtEl>
                                        <p:attrNameLst>
                                          <p:attrName>r</p:attrName>
                                        </p:attrNameLst>
                                      </p:cBhvr>
                                    </p:animRot>
                                  </p:childTnLst>
                                </p:cTn>
                              </p:par>
                              <p:par>
                                <p:cTn id="666" presetID="8" presetClass="emph" presetSubtype="0" autoRev="1" fill="hold" nodeType="withEffect">
                                  <p:stCondLst>
                                    <p:cond delay="0"/>
                                  </p:stCondLst>
                                  <p:childTnLst>
                                    <p:animRot by="21600000">
                                      <p:cBhvr>
                                        <p:cTn id="667" dur="2000" fill="hold"/>
                                        <p:tgtEl>
                                          <p:spTgt spid="53"/>
                                        </p:tgtEl>
                                        <p:attrNameLst>
                                          <p:attrName>r</p:attrName>
                                        </p:attrNameLst>
                                      </p:cBhvr>
                                    </p:animRot>
                                  </p:childTnLst>
                                </p:cTn>
                              </p:par>
                              <p:par>
                                <p:cTn id="668" presetID="8" presetClass="emph" presetSubtype="0" autoRev="1" fill="hold" nodeType="withEffect">
                                  <p:stCondLst>
                                    <p:cond delay="0"/>
                                  </p:stCondLst>
                                  <p:childTnLst>
                                    <p:animRot by="-21600000">
                                      <p:cBhvr>
                                        <p:cTn id="669" dur="2000" fill="hold"/>
                                        <p:tgtEl>
                                          <p:spTgt spid="5"/>
                                        </p:tgtEl>
                                        <p:attrNameLst>
                                          <p:attrName>r</p:attrName>
                                        </p:attrNameLst>
                                      </p:cBhvr>
                                    </p:animRot>
                                  </p:childTnLst>
                                </p:cTn>
                              </p:par>
                              <p:par>
                                <p:cTn id="670" presetID="8" presetClass="emph" presetSubtype="0" autoRev="1" fill="hold" nodeType="withEffect">
                                  <p:stCondLst>
                                    <p:cond delay="0"/>
                                  </p:stCondLst>
                                  <p:childTnLst>
                                    <p:animRot by="-21600000">
                                      <p:cBhvr>
                                        <p:cTn id="671" dur="2000" fill="hold"/>
                                        <p:tgtEl>
                                          <p:spTgt spid="7"/>
                                        </p:tgtEl>
                                        <p:attrNameLst>
                                          <p:attrName>r</p:attrName>
                                        </p:attrNameLst>
                                      </p:cBhvr>
                                    </p:animRot>
                                  </p:childTnLst>
                                </p:cTn>
                              </p:par>
                              <p:par>
                                <p:cTn id="672" presetID="8" presetClass="emph" presetSubtype="0" autoRev="1" fill="hold" nodeType="withEffect">
                                  <p:stCondLst>
                                    <p:cond delay="0"/>
                                  </p:stCondLst>
                                  <p:childTnLst>
                                    <p:animRot by="-21600000">
                                      <p:cBhvr>
                                        <p:cTn id="673" dur="2000" fill="hold"/>
                                        <p:tgtEl>
                                          <p:spTgt spid="9"/>
                                        </p:tgtEl>
                                        <p:attrNameLst>
                                          <p:attrName>r</p:attrName>
                                        </p:attrNameLst>
                                      </p:cBhvr>
                                    </p:animRot>
                                  </p:childTnLst>
                                </p:cTn>
                              </p:par>
                              <p:par>
                                <p:cTn id="674" presetID="8" presetClass="emph" presetSubtype="0" autoRev="1" fill="hold" nodeType="withEffect">
                                  <p:stCondLst>
                                    <p:cond delay="0"/>
                                  </p:stCondLst>
                                  <p:childTnLst>
                                    <p:animRot by="-21600000">
                                      <p:cBhvr>
                                        <p:cTn id="675" dur="2000" fill="hold"/>
                                        <p:tgtEl>
                                          <p:spTgt spid="11"/>
                                        </p:tgtEl>
                                        <p:attrNameLst>
                                          <p:attrName>r</p:attrName>
                                        </p:attrNameLst>
                                      </p:cBhvr>
                                    </p:animRot>
                                  </p:childTnLst>
                                </p:cTn>
                              </p:par>
                              <p:par>
                                <p:cTn id="676" presetID="8" presetClass="emph" presetSubtype="0" autoRev="1" fill="hold" nodeType="withEffect">
                                  <p:stCondLst>
                                    <p:cond delay="0"/>
                                  </p:stCondLst>
                                  <p:childTnLst>
                                    <p:animRot by="-21600000">
                                      <p:cBhvr>
                                        <p:cTn id="677" dur="2000" fill="hold"/>
                                        <p:tgtEl>
                                          <p:spTgt spid="13"/>
                                        </p:tgtEl>
                                        <p:attrNameLst>
                                          <p:attrName>r</p:attrName>
                                        </p:attrNameLst>
                                      </p:cBhvr>
                                    </p:animRot>
                                  </p:childTnLst>
                                </p:cTn>
                              </p:par>
                              <p:par>
                                <p:cTn id="678" presetID="8" presetClass="emph" presetSubtype="0" autoRev="1" fill="hold" nodeType="withEffect">
                                  <p:stCondLst>
                                    <p:cond delay="0"/>
                                  </p:stCondLst>
                                  <p:childTnLst>
                                    <p:animRot by="-21600000">
                                      <p:cBhvr>
                                        <p:cTn id="679" dur="2000" fill="hold"/>
                                        <p:tgtEl>
                                          <p:spTgt spid="15"/>
                                        </p:tgtEl>
                                        <p:attrNameLst>
                                          <p:attrName>r</p:attrName>
                                        </p:attrNameLst>
                                      </p:cBhvr>
                                    </p:animRot>
                                  </p:childTnLst>
                                </p:cTn>
                              </p:par>
                              <p:par>
                                <p:cTn id="680" presetID="8" presetClass="emph" presetSubtype="0" autoRev="1" fill="hold" nodeType="withEffect">
                                  <p:stCondLst>
                                    <p:cond delay="0"/>
                                  </p:stCondLst>
                                  <p:childTnLst>
                                    <p:animRot by="-21600000">
                                      <p:cBhvr>
                                        <p:cTn id="681" dur="2000" fill="hold"/>
                                        <p:tgtEl>
                                          <p:spTgt spid="17"/>
                                        </p:tgtEl>
                                        <p:attrNameLst>
                                          <p:attrName>r</p:attrName>
                                        </p:attrNameLst>
                                      </p:cBhvr>
                                    </p:animRot>
                                  </p:childTnLst>
                                </p:cTn>
                              </p:par>
                              <p:par>
                                <p:cTn id="682" presetID="8" presetClass="emph" presetSubtype="0" autoRev="1" fill="hold" nodeType="withEffect">
                                  <p:stCondLst>
                                    <p:cond delay="0"/>
                                  </p:stCondLst>
                                  <p:childTnLst>
                                    <p:animRot by="-21600000">
                                      <p:cBhvr>
                                        <p:cTn id="683" dur="2000" fill="hold"/>
                                        <p:tgtEl>
                                          <p:spTgt spid="19"/>
                                        </p:tgtEl>
                                        <p:attrNameLst>
                                          <p:attrName>r</p:attrName>
                                        </p:attrNameLst>
                                      </p:cBhvr>
                                    </p:animRot>
                                  </p:childTnLst>
                                </p:cTn>
                              </p:par>
                              <p:par>
                                <p:cTn id="684" presetID="8" presetClass="emph" presetSubtype="0" autoRev="1" fill="hold" nodeType="withEffect">
                                  <p:stCondLst>
                                    <p:cond delay="0"/>
                                  </p:stCondLst>
                                  <p:childTnLst>
                                    <p:animRot by="-21600000">
                                      <p:cBhvr>
                                        <p:cTn id="685" dur="2000" fill="hold"/>
                                        <p:tgtEl>
                                          <p:spTgt spid="21"/>
                                        </p:tgtEl>
                                        <p:attrNameLst>
                                          <p:attrName>r</p:attrName>
                                        </p:attrNameLst>
                                      </p:cBhvr>
                                    </p:animRot>
                                  </p:childTnLst>
                                </p:cTn>
                              </p:par>
                              <p:par>
                                <p:cTn id="686" presetID="8" presetClass="emph" presetSubtype="0" autoRev="1" fill="hold" nodeType="withEffect">
                                  <p:stCondLst>
                                    <p:cond delay="0"/>
                                  </p:stCondLst>
                                  <p:childTnLst>
                                    <p:animRot by="-21600000">
                                      <p:cBhvr>
                                        <p:cTn id="687" dur="2000" fill="hold"/>
                                        <p:tgtEl>
                                          <p:spTgt spid="23"/>
                                        </p:tgtEl>
                                        <p:attrNameLst>
                                          <p:attrName>r</p:attrName>
                                        </p:attrNameLst>
                                      </p:cBhvr>
                                    </p:animRot>
                                  </p:childTnLst>
                                </p:cTn>
                              </p:par>
                              <p:par>
                                <p:cTn id="688" presetID="8" presetClass="emph" presetSubtype="0" autoRev="1" fill="hold" nodeType="withEffect">
                                  <p:stCondLst>
                                    <p:cond delay="0"/>
                                  </p:stCondLst>
                                  <p:childTnLst>
                                    <p:animRot by="-21600000">
                                      <p:cBhvr>
                                        <p:cTn id="689" dur="2000" fill="hold"/>
                                        <p:tgtEl>
                                          <p:spTgt spid="24"/>
                                        </p:tgtEl>
                                        <p:attrNameLst>
                                          <p:attrName>r</p:attrName>
                                        </p:attrNameLst>
                                      </p:cBhvr>
                                    </p:animRot>
                                  </p:childTnLst>
                                </p:cTn>
                              </p:par>
                              <p:par>
                                <p:cTn id="690" presetID="8" presetClass="emph" presetSubtype="0" autoRev="1" fill="hold" nodeType="withEffect">
                                  <p:stCondLst>
                                    <p:cond delay="0"/>
                                  </p:stCondLst>
                                  <p:childTnLst>
                                    <p:animRot by="-21600000">
                                      <p:cBhvr>
                                        <p:cTn id="691" dur="2000" fill="hold"/>
                                        <p:tgtEl>
                                          <p:spTgt spid="25"/>
                                        </p:tgtEl>
                                        <p:attrNameLst>
                                          <p:attrName>r</p:attrName>
                                        </p:attrNameLst>
                                      </p:cBhvr>
                                    </p:animRot>
                                  </p:childTnLst>
                                </p:cTn>
                              </p:par>
                              <p:par>
                                <p:cTn id="692" presetID="8" presetClass="emph" presetSubtype="0" autoRev="1" fill="hold" nodeType="withEffect">
                                  <p:stCondLst>
                                    <p:cond delay="0"/>
                                  </p:stCondLst>
                                  <p:childTnLst>
                                    <p:animRot by="-21600000">
                                      <p:cBhvr>
                                        <p:cTn id="693" dur="2000" fill="hold"/>
                                        <p:tgtEl>
                                          <p:spTgt spid="26"/>
                                        </p:tgtEl>
                                        <p:attrNameLst>
                                          <p:attrName>r</p:attrName>
                                        </p:attrNameLst>
                                      </p:cBhvr>
                                    </p:animRot>
                                  </p:childTnLst>
                                </p:cTn>
                              </p:par>
                              <p:par>
                                <p:cTn id="694" presetID="8" presetClass="emph" presetSubtype="0" autoRev="1" fill="hold" nodeType="withEffect">
                                  <p:stCondLst>
                                    <p:cond delay="0"/>
                                  </p:stCondLst>
                                  <p:childTnLst>
                                    <p:animRot by="-21600000">
                                      <p:cBhvr>
                                        <p:cTn id="695" dur="2000" fill="hold"/>
                                        <p:tgtEl>
                                          <p:spTgt spid="27"/>
                                        </p:tgtEl>
                                        <p:attrNameLst>
                                          <p:attrName>r</p:attrName>
                                        </p:attrNameLst>
                                      </p:cBhvr>
                                    </p:animRot>
                                  </p:childTnLst>
                                </p:cTn>
                              </p:par>
                              <p:par>
                                <p:cTn id="696" presetID="8" presetClass="emph" presetSubtype="0" autoRev="1" fill="hold" nodeType="withEffect">
                                  <p:stCondLst>
                                    <p:cond delay="0"/>
                                  </p:stCondLst>
                                  <p:childTnLst>
                                    <p:animRot by="-21600000">
                                      <p:cBhvr>
                                        <p:cTn id="697" dur="2000" fill="hold"/>
                                        <p:tgtEl>
                                          <p:spTgt spid="28"/>
                                        </p:tgtEl>
                                        <p:attrNameLst>
                                          <p:attrName>r</p:attrName>
                                        </p:attrNameLst>
                                      </p:cBhvr>
                                    </p:animRot>
                                  </p:childTnLst>
                                </p:cTn>
                              </p:par>
                              <p:par>
                                <p:cTn id="698" presetID="8" presetClass="emph" presetSubtype="0" autoRev="1" fill="hold" nodeType="withEffect">
                                  <p:stCondLst>
                                    <p:cond delay="0"/>
                                  </p:stCondLst>
                                  <p:childTnLst>
                                    <p:animRot by="-21600000">
                                      <p:cBhvr>
                                        <p:cTn id="699" dur="2000" fill="hold"/>
                                        <p:tgtEl>
                                          <p:spTgt spid="29"/>
                                        </p:tgtEl>
                                        <p:attrNameLst>
                                          <p:attrName>r</p:attrName>
                                        </p:attrNameLst>
                                      </p:cBhvr>
                                    </p:animRot>
                                  </p:childTnLst>
                                </p:cTn>
                              </p:par>
                              <p:par>
                                <p:cTn id="700" presetID="8" presetClass="emph" presetSubtype="0" autoRev="1" fill="hold" nodeType="withEffect">
                                  <p:stCondLst>
                                    <p:cond delay="0"/>
                                  </p:stCondLst>
                                  <p:childTnLst>
                                    <p:animRot by="-21600000">
                                      <p:cBhvr>
                                        <p:cTn id="701" dur="2000" fill="hold"/>
                                        <p:tgtEl>
                                          <p:spTgt spid="30"/>
                                        </p:tgtEl>
                                        <p:attrNameLst>
                                          <p:attrName>r</p:attrName>
                                        </p:attrNameLst>
                                      </p:cBhvr>
                                    </p:animRot>
                                  </p:childTnLst>
                                </p:cTn>
                              </p:par>
                              <p:par>
                                <p:cTn id="702" presetID="8" presetClass="emph" presetSubtype="0" autoRev="1" fill="hold" nodeType="withEffect">
                                  <p:stCondLst>
                                    <p:cond delay="0"/>
                                  </p:stCondLst>
                                  <p:childTnLst>
                                    <p:animRot by="-21600000">
                                      <p:cBhvr>
                                        <p:cTn id="703" dur="2000" fill="hold"/>
                                        <p:tgtEl>
                                          <p:spTgt spid="31"/>
                                        </p:tgtEl>
                                        <p:attrNameLst>
                                          <p:attrName>r</p:attrName>
                                        </p:attrNameLst>
                                      </p:cBhvr>
                                    </p:animRot>
                                  </p:childTnLst>
                                </p:cTn>
                              </p:par>
                              <p:par>
                                <p:cTn id="704" presetID="8" presetClass="emph" presetSubtype="0" autoRev="1" fill="hold" nodeType="withEffect">
                                  <p:stCondLst>
                                    <p:cond delay="0"/>
                                  </p:stCondLst>
                                  <p:childTnLst>
                                    <p:animRot by="-21600000">
                                      <p:cBhvr>
                                        <p:cTn id="705" dur="2000" fill="hold"/>
                                        <p:tgtEl>
                                          <p:spTgt spid="32"/>
                                        </p:tgtEl>
                                        <p:attrNameLst>
                                          <p:attrName>r</p:attrName>
                                        </p:attrNameLst>
                                      </p:cBhvr>
                                    </p:animRot>
                                  </p:childTnLst>
                                </p:cTn>
                              </p:par>
                              <p:par>
                                <p:cTn id="706" presetID="8" presetClass="emph" presetSubtype="0" autoRev="1" fill="hold" nodeType="withEffect">
                                  <p:stCondLst>
                                    <p:cond delay="0"/>
                                  </p:stCondLst>
                                  <p:childTnLst>
                                    <p:animRot by="-21600000">
                                      <p:cBhvr>
                                        <p:cTn id="707" dur="2000" fill="hold"/>
                                        <p:tgtEl>
                                          <p:spTgt spid="33"/>
                                        </p:tgtEl>
                                        <p:attrNameLst>
                                          <p:attrName>r</p:attrName>
                                        </p:attrNameLst>
                                      </p:cBhvr>
                                    </p:animRot>
                                  </p:childTnLst>
                                </p:cTn>
                              </p:par>
                              <p:par>
                                <p:cTn id="708" presetID="8" presetClass="emph" presetSubtype="0" autoRev="1" fill="hold" nodeType="withEffect">
                                  <p:stCondLst>
                                    <p:cond delay="0"/>
                                  </p:stCondLst>
                                  <p:childTnLst>
                                    <p:animRot by="-21600000">
                                      <p:cBhvr>
                                        <p:cTn id="709" dur="2000" fill="hold"/>
                                        <p:tgtEl>
                                          <p:spTgt spid="54"/>
                                        </p:tgtEl>
                                        <p:attrNameLst>
                                          <p:attrName>r</p:attrName>
                                        </p:attrNameLst>
                                      </p:cBhvr>
                                    </p:animRot>
                                  </p:childTnLst>
                                </p:cTn>
                              </p:par>
                              <p:par>
                                <p:cTn id="710" presetID="8" presetClass="emph" presetSubtype="0" autoRev="1" fill="hold" nodeType="withEffect">
                                  <p:stCondLst>
                                    <p:cond delay="0"/>
                                  </p:stCondLst>
                                  <p:childTnLst>
                                    <p:animRot by="-21600000">
                                      <p:cBhvr>
                                        <p:cTn id="711" dur="2000" fill="hold"/>
                                        <p:tgtEl>
                                          <p:spTgt spid="55"/>
                                        </p:tgtEl>
                                        <p:attrNameLst>
                                          <p:attrName>r</p:attrName>
                                        </p:attrNameLst>
                                      </p:cBhvr>
                                    </p:animRot>
                                  </p:childTnLst>
                                </p:cTn>
                              </p:par>
                              <p:par>
                                <p:cTn id="712" presetID="8" presetClass="emph" presetSubtype="0" autoRev="1" fill="hold" nodeType="withEffect">
                                  <p:stCondLst>
                                    <p:cond delay="0"/>
                                  </p:stCondLst>
                                  <p:childTnLst>
                                    <p:animRot by="-21600000">
                                      <p:cBhvr>
                                        <p:cTn id="713" dur="2000" fill="hold"/>
                                        <p:tgtEl>
                                          <p:spTgt spid="56"/>
                                        </p:tgtEl>
                                        <p:attrNameLst>
                                          <p:attrName>r</p:attrName>
                                        </p:attrNameLst>
                                      </p:cBhvr>
                                    </p:animRot>
                                  </p:childTnLst>
                                </p:cTn>
                              </p:par>
                              <p:par>
                                <p:cTn id="714" presetID="8" presetClass="emph" presetSubtype="0" autoRev="1" fill="hold" nodeType="withEffect">
                                  <p:stCondLst>
                                    <p:cond delay="0"/>
                                  </p:stCondLst>
                                  <p:childTnLst>
                                    <p:animRot by="-21600000">
                                      <p:cBhvr>
                                        <p:cTn id="715" dur="2000" fill="hold"/>
                                        <p:tgtEl>
                                          <p:spTgt spid="57"/>
                                        </p:tgtEl>
                                        <p:attrNameLst>
                                          <p:attrName>r</p:attrName>
                                        </p:attrNameLst>
                                      </p:cBhvr>
                                    </p:animRot>
                                  </p:childTnLst>
                                </p:cTn>
                              </p:par>
                              <p:par>
                                <p:cTn id="716" presetID="8" presetClass="emph" presetSubtype="0" autoRev="1" fill="hold" nodeType="withEffect">
                                  <p:stCondLst>
                                    <p:cond delay="0"/>
                                  </p:stCondLst>
                                  <p:childTnLst>
                                    <p:animRot by="-21600000">
                                      <p:cBhvr>
                                        <p:cTn id="717" dur="2000" fill="hold"/>
                                        <p:tgtEl>
                                          <p:spTgt spid="58"/>
                                        </p:tgtEl>
                                        <p:attrNameLst>
                                          <p:attrName>r</p:attrName>
                                        </p:attrNameLst>
                                      </p:cBhvr>
                                    </p:animRot>
                                  </p:childTnLst>
                                </p:cTn>
                              </p:par>
                              <p:par>
                                <p:cTn id="718" presetID="8" presetClass="emph" presetSubtype="0" autoRev="1" fill="hold" nodeType="withEffect">
                                  <p:stCondLst>
                                    <p:cond delay="0"/>
                                  </p:stCondLst>
                                  <p:childTnLst>
                                    <p:animRot by="-21600000">
                                      <p:cBhvr>
                                        <p:cTn id="719" dur="2000" fill="hold"/>
                                        <p:tgtEl>
                                          <p:spTgt spid="59"/>
                                        </p:tgtEl>
                                        <p:attrNameLst>
                                          <p:attrName>r</p:attrName>
                                        </p:attrNameLst>
                                      </p:cBhvr>
                                    </p:animRot>
                                  </p:childTnLst>
                                </p:cTn>
                              </p:par>
                              <p:par>
                                <p:cTn id="720" presetID="8" presetClass="emph" presetSubtype="0" autoRev="1" fill="hold" nodeType="withEffect">
                                  <p:stCondLst>
                                    <p:cond delay="0"/>
                                  </p:stCondLst>
                                  <p:childTnLst>
                                    <p:animRot by="-21600000">
                                      <p:cBhvr>
                                        <p:cTn id="721" dur="2000" fill="hold"/>
                                        <p:tgtEl>
                                          <p:spTgt spid="60"/>
                                        </p:tgtEl>
                                        <p:attrNameLst>
                                          <p:attrName>r</p:attrName>
                                        </p:attrNameLst>
                                      </p:cBhvr>
                                    </p:animRot>
                                  </p:childTnLst>
                                </p:cTn>
                              </p:par>
                              <p:par>
                                <p:cTn id="722" presetID="8" presetClass="emph" presetSubtype="0" autoRev="1" fill="hold" nodeType="withEffect">
                                  <p:stCondLst>
                                    <p:cond delay="0"/>
                                  </p:stCondLst>
                                  <p:childTnLst>
                                    <p:animRot by="-21600000">
                                      <p:cBhvr>
                                        <p:cTn id="723" dur="2000" fill="hold"/>
                                        <p:tgtEl>
                                          <p:spTgt spid="61"/>
                                        </p:tgtEl>
                                        <p:attrNameLst>
                                          <p:attrName>r</p:attrName>
                                        </p:attrNameLst>
                                      </p:cBhvr>
                                    </p:animRot>
                                  </p:childTnLst>
                                </p:cTn>
                              </p:par>
                              <p:par>
                                <p:cTn id="724" presetID="8" presetClass="emph" presetSubtype="0" autoRev="1" fill="hold" nodeType="withEffect">
                                  <p:stCondLst>
                                    <p:cond delay="0"/>
                                  </p:stCondLst>
                                  <p:childTnLst>
                                    <p:animRot by="-21600000">
                                      <p:cBhvr>
                                        <p:cTn id="725" dur="2000" fill="hold"/>
                                        <p:tgtEl>
                                          <p:spTgt spid="62"/>
                                        </p:tgtEl>
                                        <p:attrNameLst>
                                          <p:attrName>r</p:attrName>
                                        </p:attrNameLst>
                                      </p:cBhvr>
                                    </p:animRot>
                                  </p:childTnLst>
                                </p:cTn>
                              </p:par>
                              <p:par>
                                <p:cTn id="726" presetID="8" presetClass="emph" presetSubtype="0" autoRev="1" fill="hold" nodeType="withEffect">
                                  <p:stCondLst>
                                    <p:cond delay="0"/>
                                  </p:stCondLst>
                                  <p:childTnLst>
                                    <p:animRot by="-21600000">
                                      <p:cBhvr>
                                        <p:cTn id="727" dur="2000" fill="hold"/>
                                        <p:tgtEl>
                                          <p:spTgt spid="63"/>
                                        </p:tgtEl>
                                        <p:attrNameLst>
                                          <p:attrName>r</p:attrName>
                                        </p:attrNameLst>
                                      </p:cBhvr>
                                    </p:animRot>
                                  </p:childTnLst>
                                </p:cTn>
                              </p:par>
                              <p:par>
                                <p:cTn id="728" presetID="17" presetClass="entr" presetSubtype="1" fill="hold" nodeType="withEffect">
                                  <p:stCondLst>
                                    <p:cond delay="0"/>
                                  </p:stCondLst>
                                  <p:childTnLst>
                                    <p:set>
                                      <p:cBhvr>
                                        <p:cTn id="729" dur="1" fill="hold">
                                          <p:stCondLst>
                                            <p:cond delay="0"/>
                                          </p:stCondLst>
                                        </p:cTn>
                                        <p:tgtEl>
                                          <p:spTgt spid="2"/>
                                        </p:tgtEl>
                                        <p:attrNameLst>
                                          <p:attrName>style.visibility</p:attrName>
                                        </p:attrNameLst>
                                      </p:cBhvr>
                                      <p:to>
                                        <p:strVal val="visible"/>
                                      </p:to>
                                    </p:set>
                                    <p:anim calcmode="lin" valueType="num">
                                      <p:cBhvr>
                                        <p:cTn id="730" dur="2000" fill="hold"/>
                                        <p:tgtEl>
                                          <p:spTgt spid="2"/>
                                        </p:tgtEl>
                                        <p:attrNameLst>
                                          <p:attrName>ppt_x</p:attrName>
                                        </p:attrNameLst>
                                      </p:cBhvr>
                                      <p:tavLst>
                                        <p:tav tm="0">
                                          <p:val>
                                            <p:strVal val="#ppt_x"/>
                                          </p:val>
                                        </p:tav>
                                        <p:tav tm="100000">
                                          <p:val>
                                            <p:strVal val="#ppt_x"/>
                                          </p:val>
                                        </p:tav>
                                      </p:tavLst>
                                    </p:anim>
                                    <p:anim calcmode="lin" valueType="num">
                                      <p:cBhvr>
                                        <p:cTn id="731" dur="2000" fill="hold"/>
                                        <p:tgtEl>
                                          <p:spTgt spid="2"/>
                                        </p:tgtEl>
                                        <p:attrNameLst>
                                          <p:attrName>ppt_y</p:attrName>
                                        </p:attrNameLst>
                                      </p:cBhvr>
                                      <p:tavLst>
                                        <p:tav tm="0">
                                          <p:val>
                                            <p:strVal val="#ppt_y-#ppt_h/2"/>
                                          </p:val>
                                        </p:tav>
                                        <p:tav tm="100000">
                                          <p:val>
                                            <p:strVal val="#ppt_y"/>
                                          </p:val>
                                        </p:tav>
                                      </p:tavLst>
                                    </p:anim>
                                    <p:anim calcmode="lin" valueType="num">
                                      <p:cBhvr>
                                        <p:cTn id="732" dur="2000" fill="hold"/>
                                        <p:tgtEl>
                                          <p:spTgt spid="2"/>
                                        </p:tgtEl>
                                        <p:attrNameLst>
                                          <p:attrName>ppt_w</p:attrName>
                                        </p:attrNameLst>
                                      </p:cBhvr>
                                      <p:tavLst>
                                        <p:tav tm="0">
                                          <p:val>
                                            <p:strVal val="#ppt_w"/>
                                          </p:val>
                                        </p:tav>
                                        <p:tav tm="100000">
                                          <p:val>
                                            <p:strVal val="#ppt_w"/>
                                          </p:val>
                                        </p:tav>
                                      </p:tavLst>
                                    </p:anim>
                                    <p:anim calcmode="lin" valueType="num">
                                      <p:cBhvr>
                                        <p:cTn id="733" dur="2000" fill="hold"/>
                                        <p:tgtEl>
                                          <p:spTgt spid="2"/>
                                        </p:tgtEl>
                                        <p:attrNameLst>
                                          <p:attrName>ppt_h</p:attrName>
                                        </p:attrNameLst>
                                      </p:cBhvr>
                                      <p:tavLst>
                                        <p:tav tm="0">
                                          <p:val>
                                            <p:fltVal val="0"/>
                                          </p:val>
                                        </p:tav>
                                        <p:tav tm="100000">
                                          <p:val>
                                            <p:strVal val="#ppt_h"/>
                                          </p:val>
                                        </p:tav>
                                      </p:tavLst>
                                    </p:anim>
                                  </p:childTnLst>
                                </p:cTn>
                              </p:par>
                              <p:par>
                                <p:cTn id="734" presetID="16" presetClass="entr" presetSubtype="37" fill="hold" nodeType="withEffect">
                                  <p:stCondLst>
                                    <p:cond delay="0"/>
                                  </p:stCondLst>
                                  <p:childTnLst>
                                    <p:set>
                                      <p:cBhvr>
                                        <p:cTn id="735" dur="1" fill="hold">
                                          <p:stCondLst>
                                            <p:cond delay="0"/>
                                          </p:stCondLst>
                                        </p:cTn>
                                        <p:tgtEl>
                                          <p:spTgt spid="2"/>
                                        </p:tgtEl>
                                        <p:attrNameLst>
                                          <p:attrName>style.visibility</p:attrName>
                                        </p:attrNameLst>
                                      </p:cBhvr>
                                      <p:to>
                                        <p:strVal val="visible"/>
                                      </p:to>
                                    </p:set>
                                    <p:animEffect transition="in" filter="barn(outVertical)">
                                      <p:cBhvr>
                                        <p:cTn id="736" dur="2000"/>
                                        <p:tgtEl>
                                          <p:spTgt spid="2"/>
                                        </p:tgtEl>
                                      </p:cBhvr>
                                    </p:animEffect>
                                  </p:childTnLst>
                                </p:cTn>
                              </p:par>
                            </p:childTnLst>
                          </p:cTn>
                        </p:par>
                        <p:par>
                          <p:cTn id="737" fill="hold">
                            <p:stCondLst>
                              <p:cond delay="8000"/>
                            </p:stCondLst>
                            <p:childTnLst>
                              <p:par>
                                <p:cTn id="738" presetID="29" presetClass="entr" presetSubtype="0" fill="hold" nodeType="afterEffect">
                                  <p:stCondLst>
                                    <p:cond delay="0"/>
                                  </p:stCondLst>
                                  <p:childTnLst>
                                    <p:set>
                                      <p:cBhvr>
                                        <p:cTn id="739" dur="1" fill="hold">
                                          <p:stCondLst>
                                            <p:cond delay="0"/>
                                          </p:stCondLst>
                                        </p:cTn>
                                        <p:tgtEl>
                                          <p:spTgt spid="64"/>
                                        </p:tgtEl>
                                        <p:attrNameLst>
                                          <p:attrName>style.visibility</p:attrName>
                                        </p:attrNameLst>
                                      </p:cBhvr>
                                      <p:to>
                                        <p:strVal val="visible"/>
                                      </p:to>
                                    </p:set>
                                    <p:anim calcmode="lin" valueType="num">
                                      <p:cBhvr>
                                        <p:cTn id="740" dur="1000" fill="hold"/>
                                        <p:tgtEl>
                                          <p:spTgt spid="64"/>
                                        </p:tgtEl>
                                        <p:attrNameLst>
                                          <p:attrName>ppt_x</p:attrName>
                                        </p:attrNameLst>
                                      </p:cBhvr>
                                      <p:tavLst>
                                        <p:tav tm="0">
                                          <p:val>
                                            <p:strVal val="#ppt_x-.2"/>
                                          </p:val>
                                        </p:tav>
                                        <p:tav tm="100000">
                                          <p:val>
                                            <p:strVal val="#ppt_x"/>
                                          </p:val>
                                        </p:tav>
                                      </p:tavLst>
                                    </p:anim>
                                    <p:anim calcmode="lin" valueType="num">
                                      <p:cBhvr>
                                        <p:cTn id="741" dur="1000" fill="hold"/>
                                        <p:tgtEl>
                                          <p:spTgt spid="64"/>
                                        </p:tgtEl>
                                        <p:attrNameLst>
                                          <p:attrName>ppt_y</p:attrName>
                                        </p:attrNameLst>
                                      </p:cBhvr>
                                      <p:tavLst>
                                        <p:tav tm="0">
                                          <p:val>
                                            <p:strVal val="#ppt_y"/>
                                          </p:val>
                                        </p:tav>
                                        <p:tav tm="100000">
                                          <p:val>
                                            <p:strVal val="#ppt_y"/>
                                          </p:val>
                                        </p:tav>
                                      </p:tavLst>
                                    </p:anim>
                                    <p:animEffect transition="in" filter="wipe(right)" prLst="gradientSize: 0.1">
                                      <p:cBhvr>
                                        <p:cTn id="742" dur="10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836</Words>
  <Application>Microsoft Office PowerPoint</Application>
  <PresentationFormat>Presentación en pantalla (16:9)</PresentationFormat>
  <Paragraphs>27</Paragraphs>
  <Slides>56</Slides>
  <Notes>0</Notes>
  <HiddenSlides>0</HiddenSlides>
  <MMClips>1</MMClips>
  <ScaleCrop>false</ScaleCrop>
  <HeadingPairs>
    <vt:vector size="4" baseType="variant">
      <vt:variant>
        <vt:lpstr>Tema</vt:lpstr>
      </vt:variant>
      <vt:variant>
        <vt:i4>2</vt:i4>
      </vt:variant>
      <vt:variant>
        <vt:lpstr>Títulos de diapositiva</vt:lpstr>
      </vt:variant>
      <vt:variant>
        <vt:i4>56</vt:i4>
      </vt:variant>
    </vt:vector>
  </HeadingPairs>
  <TitlesOfParts>
    <vt:vector size="5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337</cp:revision>
  <dcterms:created xsi:type="dcterms:W3CDTF">2019-04-29T14:37:10Z</dcterms:created>
  <dcterms:modified xsi:type="dcterms:W3CDTF">2019-04-30T19:11:36Z</dcterms:modified>
</cp:coreProperties>
</file>